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47" r:id="rId2"/>
    <p:sldId id="748" r:id="rId3"/>
    <p:sldId id="749" r:id="rId4"/>
    <p:sldId id="750" r:id="rId5"/>
    <p:sldId id="751" r:id="rId6"/>
    <p:sldId id="752" r:id="rId7"/>
    <p:sldId id="753" r:id="rId8"/>
    <p:sldId id="754" r:id="rId9"/>
    <p:sldId id="755" r:id="rId10"/>
    <p:sldId id="756" r:id="rId11"/>
    <p:sldId id="757" r:id="rId12"/>
    <p:sldId id="758" r:id="rId13"/>
    <p:sldId id="759" r:id="rId14"/>
    <p:sldId id="760" r:id="rId15"/>
    <p:sldId id="761" r:id="rId16"/>
    <p:sldId id="762" r:id="rId17"/>
    <p:sldId id="763" r:id="rId18"/>
    <p:sldId id="764" r:id="rId19"/>
  </p:sldIdLst>
  <p:sldSz cx="12192000" cy="6858000"/>
  <p:notesSz cx="9144000" cy="6858000"/>
  <p:embeddedFontLst>
    <p:embeddedFont>
      <p:font typeface="Almarai Bold" panose="020B0604020202020204" charset="-78"/>
      <p:bold r:id="rId22"/>
    </p:embeddedFont>
    <p:embeddedFont>
      <p:font typeface="AL-Mohanad Bold"/>
      <p:regular r:id="rId23"/>
    </p:embeddedFont>
    <p:embeddedFont>
      <p:font typeface="Bebas Neue" panose="020B0606020202050201" pitchFamily="34" charset="0"/>
      <p:regular r:id="rId24"/>
    </p:embeddedFont>
    <p:embeddedFont>
      <p:font typeface="Bodoni MT" panose="02070603080606020203" pitchFamily="18" charset="0"/>
      <p:regular r:id="rId25"/>
      <p:bold r:id="rId26"/>
      <p:italic r:id="rId27"/>
      <p:boldItalic r:id="rId28"/>
    </p:embeddedFont>
    <p:embeddedFont>
      <p:font typeface="Open Sans BOLD" panose="020B0604020202020204" charset="0"/>
      <p:bold r:id="rId29"/>
    </p:embeddedFont>
    <p:embeddedFont>
      <p:font typeface="Questrial" pitchFamily="2" charset="0"/>
      <p:regular r:id="rId30"/>
    </p:embeddedFont>
    <p:embeddedFont>
      <p:font typeface="Simplified Arabic" panose="02020603050405020304" pitchFamily="18" charset="-78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FF"/>
    <a:srgbClr val="B4248B"/>
    <a:srgbClr val="53D2FF"/>
    <a:srgbClr val="80D9F8"/>
    <a:srgbClr val="69D8FF"/>
    <a:srgbClr val="85DFFF"/>
    <a:srgbClr val="619527"/>
    <a:srgbClr val="6EA92D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نمط فاتح 3 - تميي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النمط الفات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01" autoAdjust="0"/>
  </p:normalViewPr>
  <p:slideViewPr>
    <p:cSldViewPr snapToGrid="0">
      <p:cViewPr varScale="1">
        <p:scale>
          <a:sx n="108" d="100"/>
          <a:sy n="108" d="100"/>
        </p:scale>
        <p:origin x="1308" y="144"/>
      </p:cViewPr>
      <p:guideLst>
        <p:guide pos="3863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56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ouk abu hassanain" userId="319a4f4791f24b01" providerId="LiveId" clId="{63A4131A-ED2C-47DB-BA98-3343500CB7B0}"/>
    <pc:docChg chg="modSld">
      <pc:chgData name="farouk abu hassanain" userId="319a4f4791f24b01" providerId="LiveId" clId="{63A4131A-ED2C-47DB-BA98-3343500CB7B0}" dt="2020-04-07T19:39:04.737" v="6" actId="6549"/>
      <pc:docMkLst>
        <pc:docMk/>
      </pc:docMkLst>
      <pc:sldChg chg="modSp">
        <pc:chgData name="farouk abu hassanain" userId="319a4f4791f24b01" providerId="LiveId" clId="{63A4131A-ED2C-47DB-BA98-3343500CB7B0}" dt="2020-04-07T19:39:04.737" v="6" actId="6549"/>
        <pc:sldMkLst>
          <pc:docMk/>
          <pc:sldMk cId="3960331076" sldId="747"/>
        </pc:sldMkLst>
        <pc:spChg chg="mod">
          <ac:chgData name="farouk abu hassanain" userId="319a4f4791f24b01" providerId="LiveId" clId="{63A4131A-ED2C-47DB-BA98-3343500CB7B0}" dt="2020-04-07T19:39:04.737" v="6" actId="6549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63A4131A-ED2C-47DB-BA98-3343500CB7B0}" dt="2020-04-07T19:39:01.438" v="5"/>
          <ac:spMkLst>
            <pc:docMk/>
            <pc:sldMk cId="3960331076" sldId="747"/>
            <ac:spMk id="35" creationId="{81781816-24C4-4537-ABA4-D260B7B0EB98}"/>
          </ac:spMkLst>
        </pc:spChg>
      </pc:sldChg>
    </pc:docChg>
  </pc:docChgLst>
  <pc:docChgLst>
    <pc:chgData name="farouk abu hassanain" userId="319a4f4791f24b01" providerId="LiveId" clId="{7D07C8C1-2B00-48F5-A5E2-4AC5C6320BAA}"/>
    <pc:docChg chg="undo custSel addSld delSld modSld">
      <pc:chgData name="farouk abu hassanain" userId="319a4f4791f24b01" providerId="LiveId" clId="{7D07C8C1-2B00-48F5-A5E2-4AC5C6320BAA}" dt="2020-04-09T12:27:50.259" v="2808" actId="1076"/>
      <pc:docMkLst>
        <pc:docMk/>
      </pc:docMkLst>
      <pc:sldChg chg="del">
        <pc:chgData name="farouk abu hassanain" userId="319a4f4791f24b01" providerId="LiveId" clId="{7D07C8C1-2B00-48F5-A5E2-4AC5C6320BAA}" dt="2020-04-08T23:42:54.936" v="348" actId="47"/>
        <pc:sldMkLst>
          <pc:docMk/>
          <pc:sldMk cId="1491375377" sldId="262"/>
        </pc:sldMkLst>
      </pc:sldChg>
      <pc:sldChg chg="addSp modSp del">
        <pc:chgData name="farouk abu hassanain" userId="319a4f4791f24b01" providerId="LiveId" clId="{7D07C8C1-2B00-48F5-A5E2-4AC5C6320BAA}" dt="2020-04-08T23:56:31.096" v="428" actId="47"/>
        <pc:sldMkLst>
          <pc:docMk/>
          <pc:sldMk cId="2051151516" sldId="263"/>
        </pc:sldMkLst>
        <pc:spChg chg="add mod">
          <ac:chgData name="farouk abu hassanain" userId="319a4f4791f24b01" providerId="LiveId" clId="{7D07C8C1-2B00-48F5-A5E2-4AC5C6320BAA}" dt="2020-04-08T23:43:17.873" v="352" actId="571"/>
          <ac:spMkLst>
            <pc:docMk/>
            <pc:sldMk cId="2051151516" sldId="263"/>
            <ac:spMk id="6" creationId="{A951515B-18FA-4BAD-A8E5-D0871A7BCA8D}"/>
          </ac:spMkLst>
        </pc:spChg>
      </pc:sldChg>
      <pc:sldChg chg="del">
        <pc:chgData name="farouk abu hassanain" userId="319a4f4791f24b01" providerId="LiveId" clId="{7D07C8C1-2B00-48F5-A5E2-4AC5C6320BAA}" dt="2020-04-09T08:51:58.089" v="549" actId="47"/>
        <pc:sldMkLst>
          <pc:docMk/>
          <pc:sldMk cId="2998621988" sldId="264"/>
        </pc:sldMkLst>
      </pc:sldChg>
      <pc:sldChg chg="del">
        <pc:chgData name="farouk abu hassanain" userId="319a4f4791f24b01" providerId="LiveId" clId="{7D07C8C1-2B00-48F5-A5E2-4AC5C6320BAA}" dt="2020-04-09T10:43:06.940" v="1407" actId="47"/>
        <pc:sldMkLst>
          <pc:docMk/>
          <pc:sldMk cId="1726201645" sldId="265"/>
        </pc:sldMkLst>
      </pc:sldChg>
      <pc:sldChg chg="del">
        <pc:chgData name="farouk abu hassanain" userId="319a4f4791f24b01" providerId="LiveId" clId="{7D07C8C1-2B00-48F5-A5E2-4AC5C6320BAA}" dt="2020-04-09T10:56:21.961" v="1480" actId="47"/>
        <pc:sldMkLst>
          <pc:docMk/>
          <pc:sldMk cId="635548617" sldId="266"/>
        </pc:sldMkLst>
      </pc:sldChg>
      <pc:sldChg chg="del">
        <pc:chgData name="farouk abu hassanain" userId="319a4f4791f24b01" providerId="LiveId" clId="{7D07C8C1-2B00-48F5-A5E2-4AC5C6320BAA}" dt="2020-04-09T11:20:34.426" v="1720" actId="47"/>
        <pc:sldMkLst>
          <pc:docMk/>
          <pc:sldMk cId="3551148763" sldId="267"/>
        </pc:sldMkLst>
      </pc:sldChg>
      <pc:sldChg chg="del">
        <pc:chgData name="farouk abu hassanain" userId="319a4f4791f24b01" providerId="LiveId" clId="{7D07C8C1-2B00-48F5-A5E2-4AC5C6320BAA}" dt="2020-04-09T11:23:34.490" v="1732" actId="47"/>
        <pc:sldMkLst>
          <pc:docMk/>
          <pc:sldMk cId="3398212784" sldId="268"/>
        </pc:sldMkLst>
      </pc:sldChg>
      <pc:sldChg chg="del">
        <pc:chgData name="farouk abu hassanain" userId="319a4f4791f24b01" providerId="LiveId" clId="{7D07C8C1-2B00-48F5-A5E2-4AC5C6320BAA}" dt="2020-04-09T12:14:20.856" v="2517" actId="47"/>
        <pc:sldMkLst>
          <pc:docMk/>
          <pc:sldMk cId="2005323040" sldId="269"/>
        </pc:sldMkLst>
      </pc:sldChg>
      <pc:sldChg chg="modSp">
        <pc:chgData name="farouk abu hassanain" userId="319a4f4791f24b01" providerId="LiveId" clId="{7D07C8C1-2B00-48F5-A5E2-4AC5C6320BAA}" dt="2020-04-08T20:13:08.559" v="0"/>
        <pc:sldMkLst>
          <pc:docMk/>
          <pc:sldMk cId="1217957963" sldId="748"/>
        </pc:sldMkLst>
        <pc:spChg chg="mod">
          <ac:chgData name="farouk abu hassanain" userId="319a4f4791f24b01" providerId="LiveId" clId="{7D07C8C1-2B00-48F5-A5E2-4AC5C6320BAA}" dt="2020-04-08T20:13:08.559" v="0"/>
          <ac:spMkLst>
            <pc:docMk/>
            <pc:sldMk cId="1217957963" sldId="748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2.374" v="1"/>
        <pc:sldMkLst>
          <pc:docMk/>
          <pc:sldMk cId="1375095986" sldId="749"/>
        </pc:sldMkLst>
        <pc:spChg chg="mod">
          <ac:chgData name="farouk abu hassanain" userId="319a4f4791f24b01" providerId="LiveId" clId="{7D07C8C1-2B00-48F5-A5E2-4AC5C6320BAA}" dt="2020-04-08T20:13:12.374" v="1"/>
          <ac:spMkLst>
            <pc:docMk/>
            <pc:sldMk cId="1375095986" sldId="749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15.005" v="2"/>
        <pc:sldMkLst>
          <pc:docMk/>
          <pc:sldMk cId="3395436358" sldId="750"/>
        </pc:sldMkLst>
        <pc:spChg chg="mod">
          <ac:chgData name="farouk abu hassanain" userId="319a4f4791f24b01" providerId="LiveId" clId="{7D07C8C1-2B00-48F5-A5E2-4AC5C6320BAA}" dt="2020-04-08T20:13:15.005" v="2"/>
          <ac:spMkLst>
            <pc:docMk/>
            <pc:sldMk cId="3395436358" sldId="750"/>
            <ac:spMk id="52" creationId="{330428CD-5232-45F6-9B9E-3509327A06C8}"/>
          </ac:spMkLst>
        </pc:spChg>
      </pc:sldChg>
      <pc:sldChg chg="modSp">
        <pc:chgData name="farouk abu hassanain" userId="319a4f4791f24b01" providerId="LiveId" clId="{7D07C8C1-2B00-48F5-A5E2-4AC5C6320BAA}" dt="2020-04-08T20:13:26.549" v="4"/>
        <pc:sldMkLst>
          <pc:docMk/>
          <pc:sldMk cId="242700331" sldId="751"/>
        </pc:sldMkLst>
        <pc:spChg chg="mod">
          <ac:chgData name="farouk abu hassanain" userId="319a4f4791f24b01" providerId="LiveId" clId="{7D07C8C1-2B00-48F5-A5E2-4AC5C6320BAA}" dt="2020-04-08T20:13:26.549" v="4"/>
          <ac:spMkLst>
            <pc:docMk/>
            <pc:sldMk cId="242700331" sldId="751"/>
            <ac:spMk id="52" creationId="{330428CD-5232-45F6-9B9E-3509327A06C8}"/>
          </ac:spMkLst>
        </pc:spChg>
      </pc:sldChg>
      <pc:sldChg chg="addSp modSp">
        <pc:chgData name="farouk abu hassanain" userId="319a4f4791f24b01" providerId="LiveId" clId="{7D07C8C1-2B00-48F5-A5E2-4AC5C6320BAA}" dt="2020-04-08T20:22:47.206" v="112" actId="313"/>
        <pc:sldMkLst>
          <pc:docMk/>
          <pc:sldMk cId="1382845762" sldId="752"/>
        </pc:sldMkLst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10" creationId="{BA8E1833-45BB-44DC-95A5-26F0AF2457AE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11" creationId="{50FDF9D8-3ACA-4915-A55F-B443846C2F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29" creationId="{453DAE12-F788-40FD-BBC2-4958A1D989F4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0" creationId="{0049723C-AE26-433B-A132-A416F4F51B3E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1" creationId="{F4D87B0F-4E62-44DC-91FF-6A993E1340E9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4" creationId="{7425B967-1ED7-4C73-9419-FDEA7933A95C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35" creationId="{634CEFEB-93B9-490E-A325-35E255EFE1F2}"/>
          </ac:spMkLst>
        </pc:spChg>
        <pc:spChg chg="mod">
          <ac:chgData name="farouk abu hassanain" userId="319a4f4791f24b01" providerId="LiveId" clId="{7D07C8C1-2B00-48F5-A5E2-4AC5C6320BAA}" dt="2020-04-08T20:14:05.032" v="37" actId="164"/>
          <ac:spMkLst>
            <pc:docMk/>
            <pc:sldMk cId="1382845762" sldId="752"/>
            <ac:spMk id="36" creationId="{BBBB973F-4C46-4727-9615-58126262159F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7" creationId="{AC708AED-E42E-47AC-8403-53C27D79D6BB}"/>
          </ac:spMkLst>
        </pc:spChg>
        <pc:spChg chg="mod">
          <ac:chgData name="farouk abu hassanain" userId="319a4f4791f24b01" providerId="LiveId" clId="{7D07C8C1-2B00-48F5-A5E2-4AC5C6320BAA}" dt="2020-04-08T20:13:54.794" v="6" actId="164"/>
          <ac:spMkLst>
            <pc:docMk/>
            <pc:sldMk cId="1382845762" sldId="752"/>
            <ac:spMk id="38" creationId="{1CE12BE2-19FB-44E2-AF2E-36C089241C62}"/>
          </ac:spMkLst>
        </pc:spChg>
        <pc:spChg chg="mod">
          <ac:chgData name="farouk abu hassanain" userId="319a4f4791f24b01" providerId="LiveId" clId="{7D07C8C1-2B00-48F5-A5E2-4AC5C6320BAA}" dt="2020-04-08T20:22:47.206" v="112" actId="313"/>
          <ac:spMkLst>
            <pc:docMk/>
            <pc:sldMk cId="1382845762" sldId="752"/>
            <ac:spMk id="39" creationId="{9EFE0722-4AB2-42B1-9269-7761A37D9671}"/>
          </ac:spMkLst>
        </pc:spChg>
        <pc:spChg chg="mod">
          <ac:chgData name="farouk abu hassanain" userId="319a4f4791f24b01" providerId="LiveId" clId="{7D07C8C1-2B00-48F5-A5E2-4AC5C6320BAA}" dt="2020-04-08T20:14:29.096" v="59" actId="164"/>
          <ac:spMkLst>
            <pc:docMk/>
            <pc:sldMk cId="1382845762" sldId="752"/>
            <ac:spMk id="40" creationId="{6C824F0E-4E20-43BD-AD0B-F78A9B4EF551}"/>
          </ac:spMkLst>
        </pc:spChg>
        <pc:spChg chg="mod">
          <ac:chgData name="farouk abu hassanain" userId="319a4f4791f24b01" providerId="LiveId" clId="{7D07C8C1-2B00-48F5-A5E2-4AC5C6320BAA}" dt="2020-04-08T20:13:29.574" v="5"/>
          <ac:spMkLst>
            <pc:docMk/>
            <pc:sldMk cId="1382845762" sldId="752"/>
            <ac:spMk id="52" creationId="{330428CD-5232-45F6-9B9E-3509327A06C8}"/>
          </ac:spMkLst>
        </pc:s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2" creationId="{934DCD40-5EFA-40FD-8513-22707D991CA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3" creationId="{1A7019D1-FC40-4348-A8CE-E3D9D8F3A074}"/>
          </ac:grpSpMkLst>
        </pc:grpChg>
        <pc:grpChg chg="add mod">
          <ac:chgData name="farouk abu hassanain" userId="319a4f4791f24b01" providerId="LiveId" clId="{7D07C8C1-2B00-48F5-A5E2-4AC5C6320BAA}" dt="2020-04-08T20:22:44.408" v="111" actId="1037"/>
          <ac:grpSpMkLst>
            <pc:docMk/>
            <pc:sldMk cId="1382845762" sldId="752"/>
            <ac:grpSpMk id="14" creationId="{C4687827-D73A-4F96-983F-CE6E9C07F8B2}"/>
          </ac:grpSpMkLst>
        </pc:grpChg>
      </pc:sldChg>
      <pc:sldChg chg="addSp delSp modSp add modAnim">
        <pc:chgData name="farouk abu hassanain" userId="319a4f4791f24b01" providerId="LiveId" clId="{7D07C8C1-2B00-48F5-A5E2-4AC5C6320BAA}" dt="2020-04-09T10:20:18.032" v="1294"/>
        <pc:sldMkLst>
          <pc:docMk/>
          <pc:sldMk cId="3298155882" sldId="753"/>
        </pc:sldMkLst>
        <pc:spChg chg="mod">
          <ac:chgData name="farouk abu hassanain" userId="319a4f4791f24b01" providerId="LiveId" clId="{7D07C8C1-2B00-48F5-A5E2-4AC5C6320BAA}" dt="2020-04-08T20:34:49.543" v="116" actId="1076"/>
          <ac:spMkLst>
            <pc:docMk/>
            <pc:sldMk cId="3298155882" sldId="753"/>
            <ac:spMk id="7" creationId="{5C5D26A2-F217-42A4-8295-5A0E92D70FAD}"/>
          </ac:spMkLst>
        </pc:spChg>
        <pc:spChg chg="add del mod">
          <ac:chgData name="farouk abu hassanain" userId="319a4f4791f24b01" providerId="LiveId" clId="{7D07C8C1-2B00-48F5-A5E2-4AC5C6320BAA}" dt="2020-04-08T23:42:38.293" v="347" actId="478"/>
          <ac:spMkLst>
            <pc:docMk/>
            <pc:sldMk cId="3298155882" sldId="753"/>
            <ac:spMk id="15" creationId="{91535FB3-62D6-43A9-AFE3-52C8E8F07EAD}"/>
          </ac:spMkLst>
        </pc:spChg>
        <pc:spChg chg="add mod">
          <ac:chgData name="farouk abu hassanain" userId="319a4f4791f24b01" providerId="LiveId" clId="{7D07C8C1-2B00-48F5-A5E2-4AC5C6320BAA}" dt="2020-04-09T10:18:12.615" v="1262" actId="14100"/>
          <ac:spMkLst>
            <pc:docMk/>
            <pc:sldMk cId="3298155882" sldId="753"/>
            <ac:spMk id="27" creationId="{9E306FE2-F670-45AD-8F0C-41B2D4A6BACD}"/>
          </ac:spMkLst>
        </pc:spChg>
        <pc:spChg chg="add mod">
          <ac:chgData name="farouk abu hassanain" userId="319a4f4791f24b01" providerId="LiveId" clId="{7D07C8C1-2B00-48F5-A5E2-4AC5C6320BAA}" dt="2020-04-09T10:18:15.296" v="1263" actId="14100"/>
          <ac:spMkLst>
            <pc:docMk/>
            <pc:sldMk cId="3298155882" sldId="753"/>
            <ac:spMk id="28" creationId="{0540263B-7E6E-4C40-A227-D7A5C2D10BC5}"/>
          </ac:spMkLst>
        </pc:spChg>
        <pc:spChg chg="add mod">
          <ac:chgData name="farouk abu hassanain" userId="319a4f4791f24b01" providerId="LiveId" clId="{7D07C8C1-2B00-48F5-A5E2-4AC5C6320BAA}" dt="2020-04-08T23:35:00.796" v="266" actId="1076"/>
          <ac:spMkLst>
            <pc:docMk/>
            <pc:sldMk cId="3298155882" sldId="753"/>
            <ac:spMk id="33" creationId="{0C9C128A-AC56-456C-B1E2-ED04C5C31EE3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2" creationId="{8A055B2A-9B65-4A39-ACBE-104119BE856C}"/>
          </ac:spMkLst>
        </pc:spChg>
        <pc:spChg chg="add mod">
          <ac:chgData name="farouk abu hassanain" userId="319a4f4791f24b01" providerId="LiveId" clId="{7D07C8C1-2B00-48F5-A5E2-4AC5C6320BAA}" dt="2020-04-08T23:35:01.175" v="268" actId="1076"/>
          <ac:spMkLst>
            <pc:docMk/>
            <pc:sldMk cId="3298155882" sldId="753"/>
            <ac:spMk id="44" creationId="{200FFAF1-D48B-422F-BA29-C9AEDB81BB7E}"/>
          </ac:spMkLst>
        </pc:spChg>
        <pc:spChg chg="add mod">
          <ac:chgData name="farouk abu hassanain" userId="319a4f4791f24b01" providerId="LiveId" clId="{7D07C8C1-2B00-48F5-A5E2-4AC5C6320BAA}" dt="2020-04-08T23:35:01.554" v="270" actId="1038"/>
          <ac:spMkLst>
            <pc:docMk/>
            <pc:sldMk cId="3298155882" sldId="753"/>
            <ac:spMk id="46" creationId="{C3ACE337-16CF-4B3B-AB92-E24C6C02AE93}"/>
          </ac:spMkLst>
        </pc:spChg>
        <pc:spChg chg="add mod">
          <ac:chgData name="farouk abu hassanain" userId="319a4f4791f24b01" providerId="LiveId" clId="{7D07C8C1-2B00-48F5-A5E2-4AC5C6320BAA}" dt="2020-04-08T23:39:29.771" v="284" actId="1076"/>
          <ac:spMkLst>
            <pc:docMk/>
            <pc:sldMk cId="3298155882" sldId="753"/>
            <ac:spMk id="47" creationId="{B886C476-4C87-4907-B1A5-A2604A7D3431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8" creationId="{4BC3D645-1491-49A5-85A6-5C9E7079C340}"/>
          </ac:spMkLst>
        </pc:spChg>
        <pc:spChg chg="add mod">
          <ac:chgData name="farouk abu hassanain" userId="319a4f4791f24b01" providerId="LiveId" clId="{7D07C8C1-2B00-48F5-A5E2-4AC5C6320BAA}" dt="2020-04-08T23:35:02.274" v="272" actId="1037"/>
          <ac:spMkLst>
            <pc:docMk/>
            <pc:sldMk cId="3298155882" sldId="753"/>
            <ac:spMk id="49" creationId="{9FBEE59F-5F21-469A-983F-0BA6E8B73D37}"/>
          </ac:spMkLst>
        </pc:spChg>
        <pc:spChg chg="add mod">
          <ac:chgData name="farouk abu hassanain" userId="319a4f4791f24b01" providerId="LiveId" clId="{7D07C8C1-2B00-48F5-A5E2-4AC5C6320BAA}" dt="2020-04-08T23:39:26.343" v="283" actId="1076"/>
          <ac:spMkLst>
            <pc:docMk/>
            <pc:sldMk cId="3298155882" sldId="753"/>
            <ac:spMk id="50" creationId="{CFCB5463-596A-4FAD-A7FC-0F61A33842A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1" creationId="{C4915064-99E2-4177-88FF-6EBAB605936A}"/>
          </ac:spMkLst>
        </pc:spChg>
        <pc:spChg chg="add mod">
          <ac:chgData name="farouk abu hassanain" userId="319a4f4791f24b01" providerId="LiveId" clId="{7D07C8C1-2B00-48F5-A5E2-4AC5C6320BAA}" dt="2020-04-08T23:19:00.169" v="152" actId="1038"/>
          <ac:spMkLst>
            <pc:docMk/>
            <pc:sldMk cId="3298155882" sldId="753"/>
            <ac:spMk id="54" creationId="{1A479E37-4B40-4916-8C9A-E33F8AC6951E}"/>
          </ac:spMkLst>
        </pc:spChg>
        <pc:spChg chg="add mod">
          <ac:chgData name="farouk abu hassanain" userId="319a4f4791f24b01" providerId="LiveId" clId="{7D07C8C1-2B00-48F5-A5E2-4AC5C6320BAA}" dt="2020-04-08T23:34:59.187" v="260" actId="571"/>
          <ac:spMkLst>
            <pc:docMk/>
            <pc:sldMk cId="3298155882" sldId="753"/>
            <ac:spMk id="55" creationId="{2760C2AA-B0D7-4FB0-A938-066E57BD385E}"/>
          </ac:spMkLst>
        </pc:spChg>
        <pc:spChg chg="add mod">
          <ac:chgData name="farouk abu hassanain" userId="319a4f4791f24b01" providerId="LiveId" clId="{7D07C8C1-2B00-48F5-A5E2-4AC5C6320BAA}" dt="2020-04-09T10:18:18.214" v="1264" actId="14100"/>
          <ac:spMkLst>
            <pc:docMk/>
            <pc:sldMk cId="3298155882" sldId="753"/>
            <ac:spMk id="56" creationId="{7DEB336D-4432-44F9-A108-7AB9C2C42E70}"/>
          </ac:spMkLst>
        </pc:spChg>
        <pc:spChg chg="add mod">
          <ac:chgData name="farouk abu hassanain" userId="319a4f4791f24b01" providerId="LiveId" clId="{7D07C8C1-2B00-48F5-A5E2-4AC5C6320BAA}" dt="2020-04-09T10:18:41.306" v="1292" actId="1036"/>
          <ac:spMkLst>
            <pc:docMk/>
            <pc:sldMk cId="3298155882" sldId="753"/>
            <ac:spMk id="57" creationId="{A0651CFD-C7F4-46FC-ABF4-77C02CF88F3C}"/>
          </ac:spMkLst>
        </pc:spChg>
        <pc:spChg chg="add mod">
          <ac:chgData name="farouk abu hassanain" userId="319a4f4791f24b01" providerId="LiveId" clId="{7D07C8C1-2B00-48F5-A5E2-4AC5C6320BAA}" dt="2020-04-09T10:18:45.649" v="1293" actId="1076"/>
          <ac:spMkLst>
            <pc:docMk/>
            <pc:sldMk cId="3298155882" sldId="753"/>
            <ac:spMk id="58" creationId="{129D9A24-0EF7-43B1-90D7-2EB9C8CE5F89}"/>
          </ac:spMkLst>
        </pc:spChg>
        <pc:spChg chg="add mod">
          <ac:chgData name="farouk abu hassanain" userId="319a4f4791f24b01" providerId="LiveId" clId="{7D07C8C1-2B00-48F5-A5E2-4AC5C6320BAA}" dt="2020-04-08T23:41:21.459" v="327" actId="1076"/>
          <ac:spMkLst>
            <pc:docMk/>
            <pc:sldMk cId="3298155882" sldId="753"/>
            <ac:spMk id="59" creationId="{67511713-DD43-4B74-8B81-5D897619808D}"/>
          </ac:spMkLst>
        </pc:spChg>
        <pc:spChg chg="add mod">
          <ac:chgData name="farouk abu hassanain" userId="319a4f4791f24b01" providerId="LiveId" clId="{7D07C8C1-2B00-48F5-A5E2-4AC5C6320BAA}" dt="2020-04-09T10:18:32.431" v="1281" actId="14100"/>
          <ac:spMkLst>
            <pc:docMk/>
            <pc:sldMk cId="3298155882" sldId="753"/>
            <ac:spMk id="60" creationId="{D7B8D56D-93D3-49CF-A856-91EE08FF9141}"/>
          </ac:spMkLst>
        </pc:spChg>
        <pc:spChg chg="add mod">
          <ac:chgData name="farouk abu hassanain" userId="319a4f4791f24b01" providerId="LiveId" clId="{7D07C8C1-2B00-48F5-A5E2-4AC5C6320BAA}" dt="2020-04-09T10:18:28.941" v="1280" actId="1037"/>
          <ac:spMkLst>
            <pc:docMk/>
            <pc:sldMk cId="3298155882" sldId="753"/>
            <ac:spMk id="61" creationId="{FE9D08B9-CEB1-48F6-9F98-EFFA091C9ECA}"/>
          </ac:spMkLst>
        </pc:s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2" creationId="{934DCD40-5EFA-40FD-8513-22707D991CA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3" creationId="{1A7019D1-FC40-4348-A8CE-E3D9D8F3A074}"/>
          </ac:grpSpMkLst>
        </pc:grpChg>
        <pc:grpChg chg="del">
          <ac:chgData name="farouk abu hassanain" userId="319a4f4791f24b01" providerId="LiveId" clId="{7D07C8C1-2B00-48F5-A5E2-4AC5C6320BAA}" dt="2020-04-08T20:34:35.007" v="114" actId="478"/>
          <ac:grpSpMkLst>
            <pc:docMk/>
            <pc:sldMk cId="3298155882" sldId="753"/>
            <ac:grpSpMk id="14" creationId="{C4687827-D73A-4F96-983F-CE6E9C07F8B2}"/>
          </ac:grpSpMkLst>
        </pc:grpChg>
        <pc:cxnChg chg="add mod">
          <ac:chgData name="farouk abu hassanain" userId="319a4f4791f24b01" providerId="LiveId" clId="{7D07C8C1-2B00-48F5-A5E2-4AC5C6320BAA}" dt="2020-04-08T23:35:22.627" v="279" actId="14100"/>
          <ac:cxnSpMkLst>
            <pc:docMk/>
            <pc:sldMk cId="3298155882" sldId="753"/>
            <ac:cxnSpMk id="32" creationId="{537464E7-6BDF-4D89-B0A5-85731F9E01A3}"/>
          </ac:cxnSpMkLst>
        </pc:cxnChg>
        <pc:cxnChg chg="add mod">
          <ac:chgData name="farouk abu hassanain" userId="319a4f4791f24b01" providerId="LiveId" clId="{7D07C8C1-2B00-48F5-A5E2-4AC5C6320BAA}" dt="2020-04-08T23:35:01.372" v="269" actId="14100"/>
          <ac:cxnSpMkLst>
            <pc:docMk/>
            <pc:sldMk cId="3298155882" sldId="753"/>
            <ac:cxnSpMk id="41" creationId="{656C2493-FBD0-4478-A655-7330D959B826}"/>
          </ac:cxnSpMkLst>
        </pc:cxnChg>
        <pc:cxnChg chg="add mod">
          <ac:chgData name="farouk abu hassanain" userId="319a4f4791f24b01" providerId="LiveId" clId="{7D07C8C1-2B00-48F5-A5E2-4AC5C6320BAA}" dt="2020-04-08T23:35:26.152" v="280" actId="14100"/>
          <ac:cxnSpMkLst>
            <pc:docMk/>
            <pc:sldMk cId="3298155882" sldId="753"/>
            <ac:cxnSpMk id="43" creationId="{EE410A5B-46D0-4CE5-80DB-36B55E905A75}"/>
          </ac:cxnSpMkLst>
        </pc:cxnChg>
      </pc:sldChg>
      <pc:sldChg chg="addSp delSp modSp add delAnim">
        <pc:chgData name="farouk abu hassanain" userId="319a4f4791f24b01" providerId="LiveId" clId="{7D07C8C1-2B00-48F5-A5E2-4AC5C6320BAA}" dt="2020-04-09T10:11:03.536" v="957" actId="2085"/>
        <pc:sldMkLst>
          <pc:docMk/>
          <pc:sldMk cId="1454500362" sldId="754"/>
        </pc:sldMkLst>
        <pc:spChg chg="mod">
          <ac:chgData name="farouk abu hassanain" userId="319a4f4791f24b01" providerId="LiveId" clId="{7D07C8C1-2B00-48F5-A5E2-4AC5C6320BAA}" dt="2020-04-08T23:43:08.983" v="350"/>
          <ac:spMkLst>
            <pc:docMk/>
            <pc:sldMk cId="1454500362" sldId="754"/>
            <ac:spMk id="7" creationId="{5C5D26A2-F217-42A4-8295-5A0E92D70FAD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0" creationId="{EC209E2F-166D-42EF-807F-827906B4185A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1" creationId="{3F2F2D82-5F9C-4AE2-A37C-669B22D4B9D9}"/>
          </ac:spMkLst>
        </pc:spChg>
        <pc:spChg chg="add 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12" creationId="{D08C6463-CCEB-4479-ABF7-1FB5826A9DBC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7" creationId="{9E306FE2-F670-45AD-8F0C-41B2D4A6BA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28" creationId="{0540263B-7E6E-4C40-A227-D7A5C2D10BC5}"/>
          </ac:spMkLst>
        </pc:spChg>
        <pc:spChg chg="mod topLvl">
          <ac:chgData name="farouk abu hassanain" userId="319a4f4791f24b01" providerId="LiveId" clId="{7D07C8C1-2B00-48F5-A5E2-4AC5C6320BAA}" dt="2020-04-09T10:10:56.936" v="955" actId="2085"/>
          <ac:spMkLst>
            <pc:docMk/>
            <pc:sldMk cId="1454500362" sldId="754"/>
            <ac:spMk id="29" creationId="{962A26C6-A70A-496E-883A-0E0750831423}"/>
          </ac:spMkLst>
        </pc:spChg>
        <pc:spChg chg="del mod">
          <ac:chgData name="farouk abu hassanain" userId="319a4f4791f24b01" providerId="LiveId" clId="{7D07C8C1-2B00-48F5-A5E2-4AC5C6320BAA}" dt="2020-04-09T09:01:55.387" v="775" actId="478"/>
          <ac:spMkLst>
            <pc:docMk/>
            <pc:sldMk cId="1454500362" sldId="754"/>
            <ac:spMk id="30" creationId="{175D8DD5-C189-407E-B172-96773A6A5BC6}"/>
          </ac:spMkLst>
        </pc:spChg>
        <pc:spChg chg="mod topLvl">
          <ac:chgData name="farouk abu hassanain" userId="319a4f4791f24b01" providerId="LiveId" clId="{7D07C8C1-2B00-48F5-A5E2-4AC5C6320BAA}" dt="2020-04-09T10:10:52.132" v="954" actId="2085"/>
          <ac:spMkLst>
            <pc:docMk/>
            <pc:sldMk cId="1454500362" sldId="754"/>
            <ac:spMk id="31" creationId="{E9D6B7D1-AEC3-4C8E-9B20-AB23BAC24385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33" creationId="{0C9C128A-AC56-456C-B1E2-ED04C5C31EE3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33" creationId="{654CE2F6-6FEE-4463-844F-F480AACEE9D2}"/>
          </ac:spMkLst>
        </pc:spChg>
        <pc:spChg chg="add 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34" creationId="{0AAA79EB-5236-496A-B764-D362E88FBABB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5" creationId="{0045275A-7049-4EA7-9C7E-CE42B2820717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36" creationId="{5C09609B-9B82-436C-BEC5-953BBFB547CF}"/>
          </ac:spMkLst>
        </pc:spChg>
        <pc:spChg chg="add del mod">
          <ac:chgData name="farouk abu hassanain" userId="319a4f4791f24b01" providerId="LiveId" clId="{7D07C8C1-2B00-48F5-A5E2-4AC5C6320BAA}" dt="2020-04-08T23:47:32.421" v="361"/>
          <ac:spMkLst>
            <pc:docMk/>
            <pc:sldMk cId="1454500362" sldId="754"/>
            <ac:spMk id="36" creationId="{E009D7B3-E6DC-4670-BECA-BF3BDC75298E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37" creationId="{483A0B69-89A2-487F-93B6-5FB7D4650325}"/>
          </ac:spMkLst>
        </pc:spChg>
        <pc:spChg chg="add del mod">
          <ac:chgData name="farouk abu hassanain" userId="319a4f4791f24b01" providerId="LiveId" clId="{7D07C8C1-2B00-48F5-A5E2-4AC5C6320BAA}" dt="2020-04-08T23:47:51.142" v="368" actId="478"/>
          <ac:spMkLst>
            <pc:docMk/>
            <pc:sldMk cId="1454500362" sldId="754"/>
            <ac:spMk id="38" creationId="{1B35DD0E-613A-490E-AEAC-FB8B67BA8712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8" creationId="{BD0D89DE-ADEB-48C6-BA0D-A7CC7318579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39" creationId="{8C17012E-D594-43E8-89D3-2A54F6CE25C3}"/>
          </ac:spMkLst>
        </pc:spChg>
        <pc:spChg chg="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40" creationId="{1D5D0EEC-38E8-4948-AA97-2F902EE8F885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1" creationId="{AE8800D1-698E-468E-9A21-31DB9C2FB0D0}"/>
          </ac:spMkLst>
        </pc:spChg>
        <pc:spChg chg="mod">
          <ac:chgData name="farouk abu hassanain" userId="319a4f4791f24b01" providerId="LiveId" clId="{7D07C8C1-2B00-48F5-A5E2-4AC5C6320BAA}" dt="2020-04-09T10:05:13.788" v="827" actId="207"/>
          <ac:spMkLst>
            <pc:docMk/>
            <pc:sldMk cId="1454500362" sldId="754"/>
            <ac:spMk id="42" creationId="{79BA92B1-3357-4679-8701-DD21DF2DC83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2" creationId="{8A055B2A-9B65-4A39-ACBE-104119BE856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43" creationId="{70111A09-A29A-4DEC-BF1C-21BFACAFA38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4" creationId="{200FFAF1-D48B-422F-BA29-C9AEDB81BB7E}"/>
          </ac:spMkLst>
        </pc:spChg>
        <pc:spChg chg="ord">
          <ac:chgData name="farouk abu hassanain" userId="319a4f4791f24b01" providerId="LiveId" clId="{7D07C8C1-2B00-48F5-A5E2-4AC5C6320BAA}" dt="2020-04-09T09:04:46.165" v="806" actId="166"/>
          <ac:spMkLst>
            <pc:docMk/>
            <pc:sldMk cId="1454500362" sldId="754"/>
            <ac:spMk id="45" creationId="{25C99A01-6374-4748-84EE-7669935C0AE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6" creationId="{C3ACE337-16CF-4B3B-AB92-E24C6C02AE93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7" creationId="{B886C476-4C87-4907-B1A5-A2604A7D3431}"/>
          </ac:spMkLst>
        </pc:spChg>
        <pc:spChg chg="mod topLvl">
          <ac:chgData name="farouk abu hassanain" userId="319a4f4791f24b01" providerId="LiveId" clId="{7D07C8C1-2B00-48F5-A5E2-4AC5C6320BAA}" dt="2020-04-09T10:11:00.102" v="956" actId="2085"/>
          <ac:spMkLst>
            <pc:docMk/>
            <pc:sldMk cId="1454500362" sldId="754"/>
            <ac:spMk id="48" creationId="{15982E29-AF86-4CAE-813D-580EAB28081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8" creationId="{4BC3D645-1491-49A5-85A6-5C9E7079C340}"/>
          </ac:spMkLst>
        </pc:spChg>
        <pc:spChg chg="del mod">
          <ac:chgData name="farouk abu hassanain" userId="319a4f4791f24b01" providerId="LiveId" clId="{7D07C8C1-2B00-48F5-A5E2-4AC5C6320BAA}" dt="2020-04-09T09:01:53.476" v="774" actId="478"/>
          <ac:spMkLst>
            <pc:docMk/>
            <pc:sldMk cId="1454500362" sldId="754"/>
            <ac:spMk id="49" creationId="{5831B9E4-9F1A-4417-8C3B-D76D42688F18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49" creationId="{9FBEE59F-5F21-469A-983F-0BA6E8B73D37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0" creationId="{CFCB5463-596A-4FAD-A7FC-0F61A33842AA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0" creationId="{F26B6202-E071-4960-AD1F-0016C67319CD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1" creationId="{C4915064-99E2-4177-88FF-6EBAB605936A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4" creationId="{1A479E37-4B40-4916-8C9A-E33F8AC6951E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54" creationId="{BBDCD5AC-B846-48B5-B4CB-A21420F9344A}"/>
          </ac:spMkLst>
        </pc:spChg>
        <pc:spChg chg="del topLvl">
          <ac:chgData name="farouk abu hassanain" userId="319a4f4791f24b01" providerId="LiveId" clId="{7D07C8C1-2B00-48F5-A5E2-4AC5C6320BAA}" dt="2020-04-08T23:53:50.633" v="409" actId="478"/>
          <ac:spMkLst>
            <pc:docMk/>
            <pc:sldMk cId="1454500362" sldId="754"/>
            <ac:spMk id="55" creationId="{014C6BA9-8974-4680-92AB-76F8CDD2EE6E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56" creationId="{65348096-2A1D-4304-8589-17E3C5BCE432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6" creationId="{7DEB336D-4432-44F9-A108-7AB9C2C42E70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7" creationId="{A0651CFD-C7F4-46FC-ABF4-77C02CF88F3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7" creationId="{FF0C8D55-C9A2-4AA9-8780-2AECAA197919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8" creationId="{129D9A24-0EF7-43B1-90D7-2EB9C8CE5F89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8" creationId="{C6A98C0E-6E15-464E-A73F-DF2874B26427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59" creationId="{3DA4B6D7-268F-45AC-BBA1-07906C8832FB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59" creationId="{67511713-DD43-4B74-8B81-5D897619808D}"/>
          </ac:spMkLst>
        </pc:spChg>
        <pc:spChg chg="mod">
          <ac:chgData name="farouk abu hassanain" userId="319a4f4791f24b01" providerId="LiveId" clId="{7D07C8C1-2B00-48F5-A5E2-4AC5C6320BAA}" dt="2020-04-09T10:05:34.079" v="834" actId="207"/>
          <ac:spMkLst>
            <pc:docMk/>
            <pc:sldMk cId="1454500362" sldId="754"/>
            <ac:spMk id="60" creationId="{CF15AADF-C0FA-44ED-8E3A-60D3B12514F1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0" creationId="{D7B8D56D-93D3-49CF-A856-91EE08FF9141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61" creationId="{829FA693-51C7-4FE9-91DA-69549DB7F15F}"/>
          </ac:spMkLst>
        </pc:spChg>
        <pc:spChg chg="del">
          <ac:chgData name="farouk abu hassanain" userId="319a4f4791f24b01" providerId="LiveId" clId="{7D07C8C1-2B00-48F5-A5E2-4AC5C6320BAA}" dt="2020-04-08T23:43:13.720" v="351" actId="478"/>
          <ac:spMkLst>
            <pc:docMk/>
            <pc:sldMk cId="1454500362" sldId="754"/>
            <ac:spMk id="61" creationId="{FE9D08B9-CEB1-48F6-9F98-EFFA091C9ECA}"/>
          </ac:spMkLst>
        </pc:spChg>
        <pc:spChg chg="del">
          <ac:chgData name="farouk abu hassanain" userId="319a4f4791f24b01" providerId="LiveId" clId="{7D07C8C1-2B00-48F5-A5E2-4AC5C6320BAA}" dt="2020-04-08T23:53:45.259" v="408" actId="478"/>
          <ac:spMkLst>
            <pc:docMk/>
            <pc:sldMk cId="1454500362" sldId="754"/>
            <ac:spMk id="66" creationId="{B438A4CE-7103-4621-A961-34E81AE2268D}"/>
          </ac:spMkLst>
        </pc:spChg>
        <pc:spChg chg="mod topLvl">
          <ac:chgData name="farouk abu hassanain" userId="319a4f4791f24b01" providerId="LiveId" clId="{7D07C8C1-2B00-48F5-A5E2-4AC5C6320BAA}" dt="2020-04-09T09:59:34.575" v="814" actId="1076"/>
          <ac:spMkLst>
            <pc:docMk/>
            <pc:sldMk cId="1454500362" sldId="754"/>
            <ac:spMk id="67" creationId="{37F5B36A-1F14-4CBF-909F-CE5CA5648D3A}"/>
          </ac:spMkLst>
        </pc:spChg>
        <pc:spChg chg="add mod topLvl">
          <ac:chgData name="farouk abu hassanain" userId="319a4f4791f24b01" providerId="LiveId" clId="{7D07C8C1-2B00-48F5-A5E2-4AC5C6320BAA}" dt="2020-04-09T09:02:13.884" v="780" actId="165"/>
          <ac:spMkLst>
            <pc:docMk/>
            <pc:sldMk cId="1454500362" sldId="754"/>
            <ac:spMk id="68" creationId="{9BB0FBCA-816B-459B-AC95-6A962F8D7A82}"/>
          </ac:spMkLst>
        </pc:spChg>
        <pc:spChg chg="mod topLvl">
          <ac:chgData name="farouk abu hassanain" userId="319a4f4791f24b01" providerId="LiveId" clId="{7D07C8C1-2B00-48F5-A5E2-4AC5C6320BAA}" dt="2020-04-09T10:11:03.536" v="957" actId="2085"/>
          <ac:spMkLst>
            <pc:docMk/>
            <pc:sldMk cId="1454500362" sldId="754"/>
            <ac:spMk id="70" creationId="{516EC275-DFBA-428C-A4C3-90682AE3E6F2}"/>
          </ac:spMkLst>
        </pc:spChg>
        <pc:spChg chg="del mod">
          <ac:chgData name="farouk abu hassanain" userId="319a4f4791f24b01" providerId="LiveId" clId="{7D07C8C1-2B00-48F5-A5E2-4AC5C6320BAA}" dt="2020-04-09T09:01:51.237" v="773" actId="478"/>
          <ac:spMkLst>
            <pc:docMk/>
            <pc:sldMk cId="1454500362" sldId="754"/>
            <ac:spMk id="71" creationId="{5B2EFCDB-C5A9-4970-8D3D-9B07D5F08676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2" creationId="{AF20FF11-78D7-408D-81F3-2B4808222791}"/>
          </ac:spMkLst>
        </pc:spChg>
        <pc:spChg chg="mod topLvl">
          <ac:chgData name="farouk abu hassanain" userId="319a4f4791f24b01" providerId="LiveId" clId="{7D07C8C1-2B00-48F5-A5E2-4AC5C6320BAA}" dt="2020-04-09T10:10:06.277" v="949" actId="164"/>
          <ac:spMkLst>
            <pc:docMk/>
            <pc:sldMk cId="1454500362" sldId="754"/>
            <ac:spMk id="74" creationId="{71AB2C1E-DB88-4460-B68B-C81583887255}"/>
          </ac:spMkLst>
        </pc:spChg>
        <pc:spChg chg="mod or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76" creationId="{D39EE43C-6E9F-4856-AD7B-143267704B08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7" creationId="{250C8DE2-86DB-43C3-B586-811A5DF6F20C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8" creationId="{071A094F-26B8-4324-80A5-86A3508E17D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79" creationId="{228F531D-14BC-4578-A439-EAA80C35B464}"/>
          </ac:spMkLst>
        </pc:spChg>
        <pc:spChg chg="mod">
          <ac:chgData name="farouk abu hassanain" userId="319a4f4791f24b01" providerId="LiveId" clId="{7D07C8C1-2B00-48F5-A5E2-4AC5C6320BAA}" dt="2020-04-09T10:05:45.551" v="840" actId="207"/>
          <ac:spMkLst>
            <pc:docMk/>
            <pc:sldMk cId="1454500362" sldId="754"/>
            <ac:spMk id="80" creationId="{68744E19-B8CB-48CC-B65F-C9F25CCBBD96}"/>
          </ac:spMkLst>
        </pc:spChg>
        <pc:spChg chg="mod">
          <ac:chgData name="farouk abu hassanain" userId="319a4f4791f24b01" providerId="LiveId" clId="{7D07C8C1-2B00-48F5-A5E2-4AC5C6320BAA}" dt="2020-04-09T09:00:40.656" v="633" actId="208"/>
          <ac:spMkLst>
            <pc:docMk/>
            <pc:sldMk cId="1454500362" sldId="754"/>
            <ac:spMk id="81" creationId="{A740F092-0099-4DBF-9B1F-51CCD493E34C}"/>
          </ac:spMkLst>
        </pc:spChg>
        <pc:spChg chg="mod topLvl">
          <ac:chgData name="farouk abu hassanain" userId="319a4f4791f24b01" providerId="LiveId" clId="{7D07C8C1-2B00-48F5-A5E2-4AC5C6320BAA}" dt="2020-04-09T10:10:48.544" v="953" actId="2085"/>
          <ac:spMkLst>
            <pc:docMk/>
            <pc:sldMk cId="1454500362" sldId="754"/>
            <ac:spMk id="85" creationId="{8BBC185F-E38F-411C-82A6-AB6D1DD8EC08}"/>
          </ac:spMkLst>
        </pc:spChg>
        <pc:spChg chg="del mod">
          <ac:chgData name="farouk abu hassanain" userId="319a4f4791f24b01" providerId="LiveId" clId="{7D07C8C1-2B00-48F5-A5E2-4AC5C6320BAA}" dt="2020-04-09T09:01:59.467" v="776" actId="478"/>
          <ac:spMkLst>
            <pc:docMk/>
            <pc:sldMk cId="1454500362" sldId="754"/>
            <ac:spMk id="86" creationId="{C9A6AFEC-D350-4ED2-B3B6-F6D7EF3CF184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7" creationId="{78AE395C-9FDE-45D5-BA36-3CB1261A1841}"/>
          </ac:spMkLst>
        </pc:spChg>
        <pc:spChg chg="mod topLvl">
          <ac:chgData name="farouk abu hassanain" userId="319a4f4791f24b01" providerId="LiveId" clId="{7D07C8C1-2B00-48F5-A5E2-4AC5C6320BAA}" dt="2020-04-09T10:10:23.119" v="952" actId="164"/>
          <ac:spMkLst>
            <pc:docMk/>
            <pc:sldMk cId="1454500362" sldId="754"/>
            <ac:spMk id="89" creationId="{FB5E5DE2-FC84-45AF-BDAE-27E254AB66C2}"/>
          </ac:spMkLst>
        </pc:spChg>
        <pc:spChg chg="mod topLvl">
          <ac:chgData name="farouk abu hassanain" userId="319a4f4791f24b01" providerId="LiveId" clId="{7D07C8C1-2B00-48F5-A5E2-4AC5C6320BAA}" dt="2020-04-09T09:06:19.586" v="813" actId="208"/>
          <ac:spMkLst>
            <pc:docMk/>
            <pc:sldMk cId="1454500362" sldId="754"/>
            <ac:spMk id="91" creationId="{19D46D65-6091-4E8A-8A71-2EDBEA78F500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2" creationId="{8590766B-9123-4D38-9764-A2302FC9CCBD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3" creationId="{E0E5665E-AEEE-4542-BFFF-69F87F314628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4" creationId="{4BC7858A-BAF8-4A89-8D3A-500F6F93C29E}"/>
          </ac:spMkLst>
        </pc:spChg>
        <pc:spChg chg="mod">
          <ac:chgData name="farouk abu hassanain" userId="319a4f4791f24b01" providerId="LiveId" clId="{7D07C8C1-2B00-48F5-A5E2-4AC5C6320BAA}" dt="2020-04-09T10:00:23.270" v="816" actId="207"/>
          <ac:spMkLst>
            <pc:docMk/>
            <pc:sldMk cId="1454500362" sldId="754"/>
            <ac:spMk id="95" creationId="{19A89F30-6A6A-4AF7-A2DA-1E8AC5DABE54}"/>
          </ac:spMkLst>
        </pc:spChg>
        <pc:spChg chg="mod">
          <ac:chgData name="farouk abu hassanain" userId="319a4f4791f24b01" providerId="LiveId" clId="{7D07C8C1-2B00-48F5-A5E2-4AC5C6320BAA}" dt="2020-04-09T09:01:29.476" v="764" actId="948"/>
          <ac:spMkLst>
            <pc:docMk/>
            <pc:sldMk cId="1454500362" sldId="754"/>
            <ac:spMk id="96" creationId="{349A4643-F561-4887-B25C-99E9D7FD1A71}"/>
          </ac:spMkLst>
        </pc:spChg>
        <pc:grpChg chg="add del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13" creationId="{8DF54A87-BCD5-43F7-828D-669D010450DE}"/>
          </ac:grpSpMkLst>
        </pc:grpChg>
        <pc:grpChg chg="add del mod">
          <ac:chgData name="farouk abu hassanain" userId="319a4f4791f24b01" providerId="LiveId" clId="{7D07C8C1-2B00-48F5-A5E2-4AC5C6320BAA}" dt="2020-04-09T09:02:04.526" v="777" actId="165"/>
          <ac:grpSpMkLst>
            <pc:docMk/>
            <pc:sldMk cId="1454500362" sldId="754"/>
            <ac:grpSpMk id="14" creationId="{D4870956-DDE4-4AF1-A4B2-5F19C5226A3D}"/>
          </ac:grpSpMkLst>
        </pc:grpChg>
        <pc:grpChg chg="add mod">
          <ac:chgData name="farouk abu hassanain" userId="319a4f4791f24b01" providerId="LiveId" clId="{7D07C8C1-2B00-48F5-A5E2-4AC5C6320BAA}" dt="2020-04-09T10:09:55.306" v="948" actId="164"/>
          <ac:grpSpMkLst>
            <pc:docMk/>
            <pc:sldMk cId="1454500362" sldId="754"/>
            <ac:grpSpMk id="15" creationId="{EE531C28-2931-4814-BCCF-AC4DF2D32F52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6" creationId="{60327FA6-8FB4-4315-AED3-02195FF2ABF7}"/>
          </ac:grpSpMkLst>
        </pc:grpChg>
        <pc:grpChg chg="add mod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17" creationId="{B9D4F325-13A5-4D28-A98A-BD2C96583A64}"/>
          </ac:grpSpMkLst>
        </pc:grpChg>
        <pc:grpChg chg="add del mod">
          <ac:chgData name="farouk abu hassanain" userId="319a4f4791f24b01" providerId="LiveId" clId="{7D07C8C1-2B00-48F5-A5E2-4AC5C6320BAA}" dt="2020-04-09T09:03:19.549" v="789" actId="165"/>
          <ac:grpSpMkLst>
            <pc:docMk/>
            <pc:sldMk cId="1454500362" sldId="754"/>
            <ac:grpSpMk id="26" creationId="{CD4C424F-C884-4B1D-8B67-35BD4FEA8ECB}"/>
          </ac:grpSpMkLst>
        </pc:grpChg>
        <pc:grpChg chg="del mod topLvl">
          <ac:chgData name="farouk abu hassanain" userId="319a4f4791f24b01" providerId="LiveId" clId="{7D07C8C1-2B00-48F5-A5E2-4AC5C6320BAA}" dt="2020-04-09T09:03:34.689" v="793" actId="165"/>
          <ac:grpSpMkLst>
            <pc:docMk/>
            <pc:sldMk cId="1454500362" sldId="754"/>
            <ac:grpSpMk id="27" creationId="{C10339D1-922F-4473-ABA1-BA9B5DBE3FD6}"/>
          </ac:grpSpMkLst>
        </pc:grpChg>
        <pc:grpChg chg="del">
          <ac:chgData name="farouk abu hassanain" userId="319a4f4791f24b01" providerId="LiveId" clId="{7D07C8C1-2B00-48F5-A5E2-4AC5C6320BAA}" dt="2020-04-09T09:01:55.387" v="775" actId="478"/>
          <ac:grpSpMkLst>
            <pc:docMk/>
            <pc:sldMk cId="1454500362" sldId="754"/>
            <ac:grpSpMk id="28" creationId="{21D749C8-CC3B-4C82-A2E6-F1B76044F9A5}"/>
          </ac:grpSpMkLst>
        </pc:grpChg>
        <pc:grpChg chg="del mod topLvl">
          <ac:chgData name="farouk abu hassanain" userId="319a4f4791f24b01" providerId="LiveId" clId="{7D07C8C1-2B00-48F5-A5E2-4AC5C6320BAA}" dt="2020-04-09T09:04:07.969" v="799" actId="165"/>
          <ac:grpSpMkLst>
            <pc:docMk/>
            <pc:sldMk cId="1454500362" sldId="754"/>
            <ac:grpSpMk id="32" creationId="{2E6C3685-D7F3-48E1-985B-1F4D239C9BAD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35" creationId="{D962D625-9600-4CCD-B542-A6C7221FF385}"/>
          </ac:grpSpMkLst>
        </pc:grpChg>
        <pc:grpChg chg="add del mod">
          <ac:chgData name="farouk abu hassanain" userId="319a4f4791f24b01" providerId="LiveId" clId="{7D07C8C1-2B00-48F5-A5E2-4AC5C6320BAA}" dt="2020-04-08T23:53:50.633" v="409" actId="478"/>
          <ac:grpSpMkLst>
            <pc:docMk/>
            <pc:sldMk cId="1454500362" sldId="754"/>
            <ac:grpSpMk id="39" creationId="{B784821D-A702-492D-BBC5-B2C2479E3ED5}"/>
          </ac:grpSpMkLst>
        </pc:grpChg>
        <pc:grpChg chg="add del mod">
          <ac:chgData name="farouk abu hassanain" userId="319a4f4791f24b01" providerId="LiveId" clId="{7D07C8C1-2B00-48F5-A5E2-4AC5C6320BAA}" dt="2020-04-09T09:03:22.625" v="790" actId="165"/>
          <ac:grpSpMkLst>
            <pc:docMk/>
            <pc:sldMk cId="1454500362" sldId="754"/>
            <ac:grpSpMk id="44" creationId="{C0A140D3-70A6-46EE-AA75-D3117F1A06F3}"/>
          </ac:grpSpMkLst>
        </pc:grpChg>
        <pc:grpChg chg="del mod topLvl">
          <ac:chgData name="farouk abu hassanain" userId="319a4f4791f24b01" providerId="LiveId" clId="{7D07C8C1-2B00-48F5-A5E2-4AC5C6320BAA}" dt="2020-04-09T09:03:38.397" v="794" actId="165"/>
          <ac:grpSpMkLst>
            <pc:docMk/>
            <pc:sldMk cId="1454500362" sldId="754"/>
            <ac:grpSpMk id="46" creationId="{386F1691-72CF-4674-BBB7-02DA1CC46CEE}"/>
          </ac:grpSpMkLst>
        </pc:grpChg>
        <pc:grpChg chg="del">
          <ac:chgData name="farouk abu hassanain" userId="319a4f4791f24b01" providerId="LiveId" clId="{7D07C8C1-2B00-48F5-A5E2-4AC5C6320BAA}" dt="2020-04-09T09:01:53.476" v="774" actId="478"/>
          <ac:grpSpMkLst>
            <pc:docMk/>
            <pc:sldMk cId="1454500362" sldId="754"/>
            <ac:grpSpMk id="47" creationId="{FD69DA47-7C7B-445E-9FD3-77242A53A514}"/>
          </ac:grpSpMkLst>
        </pc:grpChg>
        <pc:grpChg chg="del mod topLvl">
          <ac:chgData name="farouk abu hassanain" userId="319a4f4791f24b01" providerId="LiveId" clId="{7D07C8C1-2B00-48F5-A5E2-4AC5C6320BAA}" dt="2020-04-09T09:04:11.902" v="800" actId="165"/>
          <ac:grpSpMkLst>
            <pc:docMk/>
            <pc:sldMk cId="1454500362" sldId="754"/>
            <ac:grpSpMk id="51" creationId="{E7AB3869-0FDD-48AF-A805-4FE61FA282A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55" creationId="{DF3D64F1-1BEE-4462-BF03-408D0594976F}"/>
          </ac:grpSpMkLst>
        </pc:grpChg>
        <pc:grpChg chg="add mod topLvl">
          <ac:chgData name="farouk abu hassanain" userId="319a4f4791f24b01" providerId="LiveId" clId="{7D07C8C1-2B00-48F5-A5E2-4AC5C6320BAA}" dt="2020-04-09T09:02:13.884" v="780" actId="165"/>
          <ac:grpSpMkLst>
            <pc:docMk/>
            <pc:sldMk cId="1454500362" sldId="754"/>
            <ac:grpSpMk id="62" creationId="{15D1EF05-6489-4E0A-A135-E39BB28B0228}"/>
          </ac:grpSpMkLst>
        </pc:grpChg>
        <pc:grpChg chg="add del mod">
          <ac:chgData name="farouk abu hassanain" userId="319a4f4791f24b01" providerId="LiveId" clId="{7D07C8C1-2B00-48F5-A5E2-4AC5C6320BAA}" dt="2020-04-09T09:03:26.492" v="791" actId="165"/>
          <ac:grpSpMkLst>
            <pc:docMk/>
            <pc:sldMk cId="1454500362" sldId="754"/>
            <ac:grpSpMk id="64" creationId="{36D88289-6D81-4CBB-8A1B-564AEBF4B01E}"/>
          </ac:grpSpMkLst>
        </pc:grpChg>
        <pc:grpChg chg="del">
          <ac:chgData name="farouk abu hassanain" userId="319a4f4791f24b01" providerId="LiveId" clId="{7D07C8C1-2B00-48F5-A5E2-4AC5C6320BAA}" dt="2020-04-08T23:53:45.259" v="408" actId="478"/>
          <ac:grpSpMkLst>
            <pc:docMk/>
            <pc:sldMk cId="1454500362" sldId="754"/>
            <ac:grpSpMk id="64" creationId="{C1E725B5-24C2-4A68-BB99-4C67B94A6791}"/>
          </ac:grpSpMkLst>
        </pc:grpChg>
        <pc:grpChg chg="del mod topLvl">
          <ac:chgData name="farouk abu hassanain" userId="319a4f4791f24b01" providerId="LiveId" clId="{7D07C8C1-2B00-48F5-A5E2-4AC5C6320BAA}" dt="2020-04-09T09:03:41.613" v="795" actId="165"/>
          <ac:grpSpMkLst>
            <pc:docMk/>
            <pc:sldMk cId="1454500362" sldId="754"/>
            <ac:grpSpMk id="66" creationId="{B2099101-6B05-4CB9-B297-DC1AB88FF700}"/>
          </ac:grpSpMkLst>
        </pc:grpChg>
        <pc:grpChg chg="del">
          <ac:chgData name="farouk abu hassanain" userId="319a4f4791f24b01" providerId="LiveId" clId="{7D07C8C1-2B00-48F5-A5E2-4AC5C6320BAA}" dt="2020-04-09T09:01:51.237" v="773" actId="478"/>
          <ac:grpSpMkLst>
            <pc:docMk/>
            <pc:sldMk cId="1454500362" sldId="754"/>
            <ac:grpSpMk id="69" creationId="{84E77306-9F2F-4FDD-920E-195515D7577B}"/>
          </ac:grpSpMkLst>
        </pc:grpChg>
        <pc:grpChg chg="del mod topLvl">
          <ac:chgData name="farouk abu hassanain" userId="319a4f4791f24b01" providerId="LiveId" clId="{7D07C8C1-2B00-48F5-A5E2-4AC5C6320BAA}" dt="2020-04-09T09:04:15.730" v="801" actId="165"/>
          <ac:grpSpMkLst>
            <pc:docMk/>
            <pc:sldMk cId="1454500362" sldId="754"/>
            <ac:grpSpMk id="73" creationId="{265C3AFB-8A9B-4163-8107-8D5C315EDA50}"/>
          </ac:grpSpMkLst>
        </pc:grpChg>
        <pc:grpChg chg="mod topLvl">
          <ac:chgData name="farouk abu hassanain" userId="319a4f4791f24b01" providerId="LiveId" clId="{7D07C8C1-2B00-48F5-A5E2-4AC5C6320BAA}" dt="2020-04-09T10:10:13.014" v="951" actId="1035"/>
          <ac:grpSpMkLst>
            <pc:docMk/>
            <pc:sldMk cId="1454500362" sldId="754"/>
            <ac:grpSpMk id="75" creationId="{45B93835-6E86-4CB9-8ED7-A256DE4B88D5}"/>
          </ac:grpSpMkLst>
        </pc:grpChg>
        <pc:grpChg chg="add del mod">
          <ac:chgData name="farouk abu hassanain" userId="319a4f4791f24b01" providerId="LiveId" clId="{7D07C8C1-2B00-48F5-A5E2-4AC5C6320BAA}" dt="2020-04-09T09:03:15.542" v="788" actId="165"/>
          <ac:grpSpMkLst>
            <pc:docMk/>
            <pc:sldMk cId="1454500362" sldId="754"/>
            <ac:grpSpMk id="82" creationId="{232213B1-CF50-4186-8052-0A13533ECD02}"/>
          </ac:grpSpMkLst>
        </pc:grpChg>
        <pc:grpChg chg="del mod topLvl">
          <ac:chgData name="farouk abu hassanain" userId="319a4f4791f24b01" providerId="LiveId" clId="{7D07C8C1-2B00-48F5-A5E2-4AC5C6320BAA}" dt="2020-04-09T09:03:31.977" v="792" actId="165"/>
          <ac:grpSpMkLst>
            <pc:docMk/>
            <pc:sldMk cId="1454500362" sldId="754"/>
            <ac:grpSpMk id="83" creationId="{0BDC8EE0-F4E7-418B-A49A-F18A49389F25}"/>
          </ac:grpSpMkLst>
        </pc:grpChg>
        <pc:grpChg chg="del mod">
          <ac:chgData name="farouk abu hassanain" userId="319a4f4791f24b01" providerId="LiveId" clId="{7D07C8C1-2B00-48F5-A5E2-4AC5C6320BAA}" dt="2020-04-09T09:01:59.467" v="776" actId="478"/>
          <ac:grpSpMkLst>
            <pc:docMk/>
            <pc:sldMk cId="1454500362" sldId="754"/>
            <ac:grpSpMk id="84" creationId="{67C8B5D4-2A2B-4B4E-8F5B-F2197FF6DE7C}"/>
          </ac:grpSpMkLst>
        </pc:grpChg>
        <pc:grpChg chg="del mod topLvl">
          <ac:chgData name="farouk abu hassanain" userId="319a4f4791f24b01" providerId="LiveId" clId="{7D07C8C1-2B00-48F5-A5E2-4AC5C6320BAA}" dt="2020-04-09T09:04:01.795" v="798" actId="165"/>
          <ac:grpSpMkLst>
            <pc:docMk/>
            <pc:sldMk cId="1454500362" sldId="754"/>
            <ac:grpSpMk id="88" creationId="{F01D7297-B1F6-429B-B758-8F7057269C9C}"/>
          </ac:grpSpMkLst>
        </pc:grpChg>
        <pc:grpChg chg="mod topLvl">
          <ac:chgData name="farouk abu hassanain" userId="319a4f4791f24b01" providerId="LiveId" clId="{7D07C8C1-2B00-48F5-A5E2-4AC5C6320BAA}" dt="2020-04-09T10:10:23.119" v="952" actId="164"/>
          <ac:grpSpMkLst>
            <pc:docMk/>
            <pc:sldMk cId="1454500362" sldId="754"/>
            <ac:grpSpMk id="90" creationId="{B2810E60-38AA-4CA9-8DA7-201FB259999E}"/>
          </ac:grpSpMkLst>
        </pc:grp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32" creationId="{537464E7-6BDF-4D89-B0A5-85731F9E01A3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1" creationId="{656C2493-FBD0-4478-A655-7330D959B826}"/>
          </ac:cxnSpMkLst>
        </pc:cxnChg>
        <pc:cxnChg chg="del mod">
          <ac:chgData name="farouk abu hassanain" userId="319a4f4791f24b01" providerId="LiveId" clId="{7D07C8C1-2B00-48F5-A5E2-4AC5C6320BAA}" dt="2020-04-08T23:43:13.720" v="351" actId="478"/>
          <ac:cxnSpMkLst>
            <pc:docMk/>
            <pc:sldMk cId="1454500362" sldId="754"/>
            <ac:cxnSpMk id="43" creationId="{EE410A5B-46D0-4CE5-80DB-36B55E905A75}"/>
          </ac:cxnSpMkLst>
        </pc:cxnChg>
      </pc:sldChg>
      <pc:sldChg chg="addSp delSp modSp add">
        <pc:chgData name="farouk abu hassanain" userId="319a4f4791f24b01" providerId="LiveId" clId="{7D07C8C1-2B00-48F5-A5E2-4AC5C6320BAA}" dt="2020-04-09T10:21:23.047" v="1382" actId="207"/>
        <pc:sldMkLst>
          <pc:docMk/>
          <pc:sldMk cId="3244169645" sldId="755"/>
        </pc:sldMkLst>
        <pc:spChg chg="mod ord">
          <ac:chgData name="farouk abu hassanain" userId="319a4f4791f24b01" providerId="LiveId" clId="{7D07C8C1-2B00-48F5-A5E2-4AC5C6320BAA}" dt="2020-04-09T08:58:08.201" v="607" actId="1076"/>
          <ac:spMkLst>
            <pc:docMk/>
            <pc:sldMk cId="3244169645" sldId="755"/>
            <ac:spMk id="7" creationId="{5C5D26A2-F217-42A4-8295-5A0E92D70FAD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08:19:38.357" v="538" actId="478"/>
          <ac:spMkLst>
            <pc:docMk/>
            <pc:sldMk cId="3244169645" sldId="755"/>
            <ac:spMk id="30" creationId="{8B0EB08A-277D-42AB-B911-836E36066206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1" creationId="{53A79DDD-A8C4-45F6-A640-BD954141FF66}"/>
          </ac:spMkLst>
        </pc:spChg>
        <pc:spChg chg="mod topLvl">
          <ac:chgData name="farouk abu hassanain" userId="319a4f4791f24b01" providerId="LiveId" clId="{7D07C8C1-2B00-48F5-A5E2-4AC5C6320BAA}" dt="2020-04-09T10:14:10.776" v="1179" actId="207"/>
          <ac:spMkLst>
            <pc:docMk/>
            <pc:sldMk cId="3244169645" sldId="755"/>
            <ac:spMk id="32" creationId="{BB0CD4F8-74D0-45B3-92C0-30A152E767CB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3" creationId="{02C78DC6-83F8-4345-B2A7-AD2C6BD103D9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5" creationId="{55D0853B-8C02-419F-A243-471E956506B7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6" creationId="{1841D822-00F2-4B59-A555-6A1FD111DB2F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8" creationId="{612D189D-A39B-4611-A72C-99DEAD226743}"/>
          </ac:spMkLst>
        </pc:spChg>
        <pc:spChg chg="mod topLvl">
          <ac:chgData name="farouk abu hassanain" userId="319a4f4791f24b01" providerId="LiveId" clId="{7D07C8C1-2B00-48F5-A5E2-4AC5C6320BAA}" dt="2020-04-09T10:13:31.618" v="1102" actId="165"/>
          <ac:spMkLst>
            <pc:docMk/>
            <pc:sldMk cId="3244169645" sldId="755"/>
            <ac:spMk id="39" creationId="{C34F96A3-75C3-447A-B26A-CD8B6751D7D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08:19:42.666" v="541" actId="478"/>
          <ac:spMkLst>
            <pc:docMk/>
            <pc:sldMk cId="3244169645" sldId="755"/>
            <ac:spMk id="46" creationId="{F53AE972-4528-4D29-AEED-7E72B1BC2346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7" creationId="{61E7A5FF-82E3-4EDB-B6EC-2942798B55C2}"/>
          </ac:spMkLst>
        </pc:spChg>
        <pc:spChg chg="mod topLvl">
          <ac:chgData name="farouk abu hassanain" userId="319a4f4791f24b01" providerId="LiveId" clId="{7D07C8C1-2B00-48F5-A5E2-4AC5C6320BAA}" dt="2020-04-09T10:14:51.510" v="1217" actId="207"/>
          <ac:spMkLst>
            <pc:docMk/>
            <pc:sldMk cId="3244169645" sldId="755"/>
            <ac:spMk id="48" creationId="{2C47BABD-5D5D-4EB6-B3B0-8030D3D9C6F2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49" creationId="{0A286C0C-2C1F-45FF-888A-CD56D2F3799C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0" creationId="{7D737B10-7242-4813-AD0C-11F221297CD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1" creationId="{0B7698A5-D7EF-42D9-96F8-4A86B5503BB7}"/>
          </ac:spMkLst>
        </pc:spChg>
        <pc:spChg chg="mod">
          <ac:chgData name="farouk abu hassanain" userId="319a4f4791f24b01" providerId="LiveId" clId="{7D07C8C1-2B00-48F5-A5E2-4AC5C6320BAA}" dt="2020-04-09T08:18:16.138" v="468"/>
          <ac:spMkLst>
            <pc:docMk/>
            <pc:sldMk cId="3244169645" sldId="755"/>
            <ac:spMk id="53" creationId="{16CED25A-3047-41B4-B1A4-3FF01A5BDB47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4" creationId="{8C7DE809-FAB9-4E92-B6F4-CB35C56407A3}"/>
          </ac:spMkLst>
        </pc:spChg>
        <pc:spChg chg="mod topLvl">
          <ac:chgData name="farouk abu hassanain" userId="319a4f4791f24b01" providerId="LiveId" clId="{7D07C8C1-2B00-48F5-A5E2-4AC5C6320BAA}" dt="2020-04-09T10:14:15.618" v="1180" actId="165"/>
          <ac:spMkLst>
            <pc:docMk/>
            <pc:sldMk cId="3244169645" sldId="755"/>
            <ac:spMk id="55" creationId="{799A2179-86D7-4A8E-A694-41D9DAF617E2}"/>
          </ac:spMkLst>
        </pc:spChg>
        <pc:spChg chg="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08:19:45.078" v="542" actId="478"/>
          <ac:spMkLst>
            <pc:docMk/>
            <pc:sldMk cId="3244169645" sldId="755"/>
            <ac:spMk id="60" creationId="{AB908ACE-B3B5-4078-B8F1-A660503CD6DE}"/>
          </ac:spMkLst>
        </pc:spChg>
        <pc:spChg chg="mod">
          <ac:chgData name="farouk abu hassanain" userId="319a4f4791f24b01" providerId="LiveId" clId="{7D07C8C1-2B00-48F5-A5E2-4AC5C6320BAA}" dt="2020-04-09T10:13:07.543" v="1058" actId="207"/>
          <ac:spMkLst>
            <pc:docMk/>
            <pc:sldMk cId="3244169645" sldId="755"/>
            <ac:spMk id="61" creationId="{B8B7BB98-BBC0-44CA-AF89-8416080B4B9D}"/>
          </ac:spMkLst>
        </pc:spChg>
        <pc:spChg chg="mod topLvl">
          <ac:chgData name="farouk abu hassanain" userId="319a4f4791f24b01" providerId="LiveId" clId="{7D07C8C1-2B00-48F5-A5E2-4AC5C6320BAA}" dt="2020-04-09T10:21:23.047" v="1382" actId="207"/>
          <ac:spMkLst>
            <pc:docMk/>
            <pc:sldMk cId="3244169645" sldId="755"/>
            <ac:spMk id="76" creationId="{91FD4290-6BFF-4C75-BF8F-40FC0BDF0868}"/>
          </ac:spMkLst>
        </pc:spChg>
        <pc:spChg chg="del mod">
          <ac:chgData name="farouk abu hassanain" userId="319a4f4791f24b01" providerId="LiveId" clId="{7D07C8C1-2B00-48F5-A5E2-4AC5C6320BAA}" dt="2020-04-09T08:19:46.970" v="543" actId="478"/>
          <ac:spMkLst>
            <pc:docMk/>
            <pc:sldMk cId="3244169645" sldId="755"/>
            <ac:spMk id="77" creationId="{EDA77C4E-F988-4E78-A474-7FD41D0AFECD}"/>
          </ac:spMkLst>
        </pc:spChg>
        <pc:spChg chg="mod topLvl">
          <ac:chgData name="farouk abu hassanain" userId="319a4f4791f24b01" providerId="LiveId" clId="{7D07C8C1-2B00-48F5-A5E2-4AC5C6320BAA}" dt="2020-04-09T10:16:13.692" v="1260" actId="207"/>
          <ac:spMkLst>
            <pc:docMk/>
            <pc:sldMk cId="3244169645" sldId="755"/>
            <ac:spMk id="78" creationId="{FB66148A-348C-4047-9CF3-FEA8FBA8D852}"/>
          </ac:spMkLst>
        </pc:spChg>
        <pc:spChg chg="mod topLvl">
          <ac:chgData name="farouk abu hassanain" userId="319a4f4791f24b01" providerId="LiveId" clId="{7D07C8C1-2B00-48F5-A5E2-4AC5C6320BAA}" dt="2020-04-09T10:20:42.390" v="1297" actId="1076"/>
          <ac:spMkLst>
            <pc:docMk/>
            <pc:sldMk cId="3244169645" sldId="755"/>
            <ac:spMk id="79" creationId="{53DD53CA-716B-44B8-A873-ED66216302C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0" creationId="{B448ED97-8E02-4AA5-A239-E79C94C2F23D}"/>
          </ac:spMkLst>
        </pc:spChg>
        <pc:spChg chg="mod topLvl">
          <ac:chgData name="farouk abu hassanain" userId="319a4f4791f24b01" providerId="LiveId" clId="{7D07C8C1-2B00-48F5-A5E2-4AC5C6320BAA}" dt="2020-04-09T10:20:59.025" v="1380" actId="207"/>
          <ac:spMkLst>
            <pc:docMk/>
            <pc:sldMk cId="3244169645" sldId="755"/>
            <ac:spMk id="81" creationId="{AE9061CA-1297-4FA9-856D-A4202DA7148E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2" creationId="{16382F8C-F166-4A34-A389-A4236EA2FB8D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3" creationId="{38C3EE7F-EA93-4437-8361-4B9691876E04}"/>
          </ac:spMkLst>
        </pc:spChg>
        <pc:spChg chg="mod topLvl">
          <ac:chgData name="farouk abu hassanain" userId="319a4f4791f24b01" providerId="LiveId" clId="{7D07C8C1-2B00-48F5-A5E2-4AC5C6320BAA}" dt="2020-04-09T10:11:59.272" v="959" actId="165"/>
          <ac:spMkLst>
            <pc:docMk/>
            <pc:sldMk cId="3244169645" sldId="755"/>
            <ac:spMk id="84" creationId="{19E74A58-2AEC-4196-BC36-78C42705BA3A}"/>
          </ac:spMkLst>
        </pc:spChg>
        <pc:spChg chg="add mod">
          <ac:chgData name="farouk abu hassanain" userId="319a4f4791f24b01" providerId="LiveId" clId="{7D07C8C1-2B00-48F5-A5E2-4AC5C6320BAA}" dt="2020-04-09T10:20:39.778" v="1295" actId="1076"/>
          <ac:spMkLst>
            <pc:docMk/>
            <pc:sldMk cId="3244169645" sldId="755"/>
            <ac:spMk id="85" creationId="{82803873-CD8D-4298-8E44-CA469B0CA5B9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6" creationId="{93BA84A9-3A12-4394-B3E3-5712A838FFDF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7" creationId="{FEBE2847-9F30-4F8B-9162-7BD1E21CEFF0}"/>
          </ac:spMkLst>
        </pc:spChg>
        <pc:spChg chg="add mod topLvl">
          <ac:chgData name="farouk abu hassanain" userId="319a4f4791f24b01" providerId="LiveId" clId="{7D07C8C1-2B00-48F5-A5E2-4AC5C6320BAA}" dt="2020-04-09T10:11:54.272" v="958" actId="165"/>
          <ac:spMkLst>
            <pc:docMk/>
            <pc:sldMk cId="3244169645" sldId="755"/>
            <ac:spMk id="88" creationId="{C1B16594-DA04-481A-9140-4672CDEAA840}"/>
          </ac:spMkLst>
        </pc:spChg>
        <pc:spChg chg="add mod topLvl">
          <ac:chgData name="farouk abu hassanain" userId="319a4f4791f24b01" providerId="LiveId" clId="{7D07C8C1-2B00-48F5-A5E2-4AC5C6320BAA}" dt="2020-04-09T10:21:16.180" v="1381" actId="207"/>
          <ac:spMkLst>
            <pc:docMk/>
            <pc:sldMk cId="3244169645" sldId="755"/>
            <ac:spMk id="89" creationId="{3D2C183B-D823-4A4F-8804-70B03AAB5338}"/>
          </ac:spMkLst>
        </pc:spChg>
        <pc:grpChg chg="mod">
          <ac:chgData name="farouk abu hassanain" userId="319a4f4791f24b01" providerId="LiveId" clId="{7D07C8C1-2B00-48F5-A5E2-4AC5C6320BAA}" dt="2020-04-09T08:18:02.412" v="462" actId="14100"/>
          <ac:grpSpMkLst>
            <pc:docMk/>
            <pc:sldMk cId="3244169645" sldId="755"/>
            <ac:grpSpMk id="6" creationId="{44FE5257-7CA8-42A2-916D-759EE97631F4}"/>
          </ac:grpSpMkLst>
        </pc:grpChg>
        <pc:grpChg chg="del">
          <ac:chgData name="farouk abu hassanain" userId="319a4f4791f24b01" providerId="LiveId" clId="{7D07C8C1-2B00-48F5-A5E2-4AC5C6320BAA}" dt="2020-04-09T08:17:32.779" v="436" actId="478"/>
          <ac:grpSpMkLst>
            <pc:docMk/>
            <pc:sldMk cId="3244169645" sldId="755"/>
            <ac:grpSpMk id="14" creationId="{D4870956-DDE4-4AF1-A4B2-5F19C5226A3D}"/>
          </ac:grpSpMkLst>
        </pc:grpChg>
        <pc:grpChg chg="add del mod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15" creationId="{840FAE8C-122E-43D9-B21E-A7A68FB416B1}"/>
          </ac:grpSpMkLst>
        </pc:grpChg>
        <pc:grpChg chg="add del mod">
          <ac:chgData name="farouk abu hassanain" userId="319a4f4791f24b01" providerId="LiveId" clId="{7D07C8C1-2B00-48F5-A5E2-4AC5C6320BAA}" dt="2020-04-09T08:20:03.680" v="547" actId="165"/>
          <ac:grpSpMkLst>
            <pc:docMk/>
            <pc:sldMk cId="3244169645" sldId="755"/>
            <ac:grpSpMk id="26" creationId="{DD0995CA-5983-40A9-9F50-07115DA3DF7C}"/>
          </ac:grpSpMkLst>
        </pc:grpChg>
        <pc:grpChg chg="del mod topLvl">
          <ac:chgData name="farouk abu hassanain" userId="319a4f4791f24b01" providerId="LiveId" clId="{7D07C8C1-2B00-48F5-A5E2-4AC5C6320BAA}" dt="2020-04-09T10:13:31.618" v="1102" actId="165"/>
          <ac:grpSpMkLst>
            <pc:docMk/>
            <pc:sldMk cId="3244169645" sldId="755"/>
            <ac:grpSpMk id="27" creationId="{5D5152E7-976B-4748-8308-0FA560B4A30F}"/>
          </ac:grpSpMkLst>
        </pc:grpChg>
        <pc:grpChg chg="del">
          <ac:chgData name="farouk abu hassanain" userId="319a4f4791f24b01" providerId="LiveId" clId="{7D07C8C1-2B00-48F5-A5E2-4AC5C6320BAA}" dt="2020-04-09T08:19:38.357" v="538" actId="478"/>
          <ac:grpSpMkLst>
            <pc:docMk/>
            <pc:sldMk cId="3244169645" sldId="755"/>
            <ac:grpSpMk id="28" creationId="{24FD7CDA-8B1D-4E5A-B3C2-339AF5ECA87C}"/>
          </ac:grpSpMkLst>
        </pc:grpChg>
        <pc:grpChg chg="add del mod">
          <ac:chgData name="farouk abu hassanain" userId="319a4f4791f24b01" providerId="LiveId" clId="{7D07C8C1-2B00-48F5-A5E2-4AC5C6320BAA}" dt="2020-04-09T08:19:59.538" v="546" actId="165"/>
          <ac:grpSpMkLst>
            <pc:docMk/>
            <pc:sldMk cId="3244169645" sldId="755"/>
            <ac:grpSpMk id="41" creationId="{08E300E7-26D5-4696-8542-F1C4BBB99922}"/>
          </ac:grpSpMkLst>
        </pc:grpChg>
        <pc:grpChg chg="del mod topLvl">
          <ac:chgData name="farouk abu hassanain" userId="319a4f4791f24b01" providerId="LiveId" clId="{7D07C8C1-2B00-48F5-A5E2-4AC5C6320BAA}" dt="2020-04-09T10:14:15.618" v="1180" actId="165"/>
          <ac:grpSpMkLst>
            <pc:docMk/>
            <pc:sldMk cId="3244169645" sldId="755"/>
            <ac:grpSpMk id="42" creationId="{6D2937BB-FEDB-4088-A552-7016B66555A8}"/>
          </ac:grpSpMkLst>
        </pc:grpChg>
        <pc:grpChg chg="del">
          <ac:chgData name="farouk abu hassanain" userId="319a4f4791f24b01" providerId="LiveId" clId="{7D07C8C1-2B00-48F5-A5E2-4AC5C6320BAA}" dt="2020-04-09T08:19:42.666" v="541" actId="478"/>
          <ac:grpSpMkLst>
            <pc:docMk/>
            <pc:sldMk cId="3244169645" sldId="755"/>
            <ac:grpSpMk id="43" creationId="{5DF5212A-8AB0-418C-8BC2-1D7056AA5AE9}"/>
          </ac:grpSpMkLst>
        </pc:grpChg>
        <pc:grpChg chg="add del mod">
          <ac:chgData name="farouk abu hassanain" userId="319a4f4791f24b01" providerId="LiveId" clId="{7D07C8C1-2B00-48F5-A5E2-4AC5C6320BAA}" dt="2020-04-09T08:19:56.384" v="545" actId="165"/>
          <ac:grpSpMkLst>
            <pc:docMk/>
            <pc:sldMk cId="3244169645" sldId="755"/>
            <ac:grpSpMk id="56" creationId="{6EC41674-C077-4CEB-8971-45825E88C32B}"/>
          </ac:grpSpMkLst>
        </pc:grpChg>
        <pc:grpChg chg="mod topLvl">
          <ac:chgData name="farouk abu hassanain" userId="319a4f4791f24b01" providerId="LiveId" clId="{7D07C8C1-2B00-48F5-A5E2-4AC5C6320BAA}" dt="2020-04-09T10:11:54.272" v="958" actId="165"/>
          <ac:grpSpMkLst>
            <pc:docMk/>
            <pc:sldMk cId="3244169645" sldId="755"/>
            <ac:grpSpMk id="57" creationId="{0299B39E-A541-4F3D-BBD2-C92A4FD11865}"/>
          </ac:grpSpMkLst>
        </pc:grpChg>
        <pc:grpChg chg="del">
          <ac:chgData name="farouk abu hassanain" userId="319a4f4791f24b01" providerId="LiveId" clId="{7D07C8C1-2B00-48F5-A5E2-4AC5C6320BAA}" dt="2020-04-09T08:19:45.078" v="542" actId="478"/>
          <ac:grpSpMkLst>
            <pc:docMk/>
            <pc:sldMk cId="3244169645" sldId="755"/>
            <ac:grpSpMk id="58" creationId="{008560B8-8118-4EA9-A549-3D0E4C37DD5F}"/>
          </ac:grpSpMkLst>
        </pc:grpChg>
        <pc:grpChg chg="add del mod">
          <ac:chgData name="farouk abu hassanain" userId="319a4f4791f24b01" providerId="LiveId" clId="{7D07C8C1-2B00-48F5-A5E2-4AC5C6320BAA}" dt="2020-04-09T08:19:52.684" v="544" actId="165"/>
          <ac:grpSpMkLst>
            <pc:docMk/>
            <pc:sldMk cId="3244169645" sldId="755"/>
            <ac:grpSpMk id="73" creationId="{935A1CAD-C6F7-4610-B324-72292CCD2B55}"/>
          </ac:grpSpMkLst>
        </pc:grpChg>
        <pc:grpChg chg="del mod topLvl">
          <ac:chgData name="farouk abu hassanain" userId="319a4f4791f24b01" providerId="LiveId" clId="{7D07C8C1-2B00-48F5-A5E2-4AC5C6320BAA}" dt="2020-04-09T10:11:59.272" v="959" actId="165"/>
          <ac:grpSpMkLst>
            <pc:docMk/>
            <pc:sldMk cId="3244169645" sldId="755"/>
            <ac:grpSpMk id="74" creationId="{E123339A-13F5-406B-86F5-00227909F899}"/>
          </ac:grpSpMkLst>
        </pc:grpChg>
        <pc:grpChg chg="del">
          <ac:chgData name="farouk abu hassanain" userId="319a4f4791f24b01" providerId="LiveId" clId="{7D07C8C1-2B00-48F5-A5E2-4AC5C6320BAA}" dt="2020-04-09T08:19:46.970" v="543" actId="478"/>
          <ac:grpSpMkLst>
            <pc:docMk/>
            <pc:sldMk cId="3244169645" sldId="755"/>
            <ac:grpSpMk id="75" creationId="{8E0347B9-D64F-42AF-A8BD-0CF9170F6158}"/>
          </ac:grpSpMkLst>
        </pc:grpChg>
        <pc:cxnChg chg="mod">
          <ac:chgData name="farouk abu hassanain" userId="319a4f4791f24b01" providerId="LiveId" clId="{7D07C8C1-2B00-48F5-A5E2-4AC5C6320BAA}" dt="2020-04-09T08:57:31.896" v="603" actId="1037"/>
          <ac:cxnSpMkLst>
            <pc:docMk/>
            <pc:sldMk cId="3244169645" sldId="755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7D07C8C1-2B00-48F5-A5E2-4AC5C6320BAA}" dt="2020-04-09T10:42:57.909" v="1406" actId="208"/>
        <pc:sldMkLst>
          <pc:docMk/>
          <pc:sldMk cId="890842758" sldId="756"/>
        </pc:sldMkLst>
        <pc:spChg chg="mod">
          <ac:chgData name="farouk abu hassanain" userId="319a4f4791f24b01" providerId="LiveId" clId="{7D07C8C1-2B00-48F5-A5E2-4AC5C6320BAA}" dt="2020-04-09T10:29:48.459" v="1384"/>
          <ac:spMkLst>
            <pc:docMk/>
            <pc:sldMk cId="890842758" sldId="756"/>
            <ac:spMk id="7" creationId="{5C5D26A2-F217-42A4-8295-5A0E92D70FA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29" creationId="{B7C42E0F-D76E-44E4-A60F-E5B31B3BD0E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1" creationId="{53A79DDD-A8C4-45F6-A640-BD954141FF66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2" creationId="{BB0CD4F8-74D0-45B3-92C0-30A152E767CB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3" creationId="{02C78DC6-83F8-4345-B2A7-AD2C6BD103D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5" creationId="{55D0853B-8C02-419F-A243-471E956506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6" creationId="{1841D822-00F2-4B59-A555-6A1FD111DB2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8" creationId="{612D189D-A39B-4611-A72C-99DEAD22674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39" creationId="{C34F96A3-75C3-447A-B26A-CD8B6751D7D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4" creationId="{051B0053-CA2D-4ABD-BCB8-E28009808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7" creationId="{61E7A5FF-82E3-4EDB-B6EC-2942798B55C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8" creationId="{2C47BABD-5D5D-4EB6-B3B0-8030D3D9C6F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49" creationId="{0A286C0C-2C1F-45FF-888A-CD56D2F3799C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0" creationId="{7D737B10-7242-4813-AD0C-11F221297CD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1" creationId="{0B7698A5-D7EF-42D9-96F8-4A86B5503BB7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4" creationId="{8C7DE809-FAB9-4E92-B6F4-CB35C56407A3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5" creationId="{799A2179-86D7-4A8E-A694-41D9DAF617E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59" creationId="{76DA4375-855A-4A70-B7B6-0797A691A9F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6" creationId="{91FD4290-6BFF-4C75-BF8F-40FC0BDF0868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8" creationId="{FB66148A-348C-4047-9CF3-FEA8FBA8D852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79" creationId="{53DD53CA-716B-44B8-A873-ED66216302C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0" creationId="{B448ED97-8E02-4AA5-A239-E79C94C2F23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1" creationId="{AE9061CA-1297-4FA9-856D-A4202DA7148E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2" creationId="{16382F8C-F166-4A34-A389-A4236EA2FB8D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3" creationId="{38C3EE7F-EA93-4437-8361-4B9691876E04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4" creationId="{19E74A58-2AEC-4196-BC36-78C42705BA3A}"/>
          </ac:spMkLst>
        </pc:spChg>
        <pc:spChg chg="mod">
          <ac:chgData name="farouk abu hassanain" userId="319a4f4791f24b01" providerId="LiveId" clId="{7D07C8C1-2B00-48F5-A5E2-4AC5C6320BAA}" dt="2020-04-09T10:42:57.909" v="1406" actId="208"/>
          <ac:spMkLst>
            <pc:docMk/>
            <pc:sldMk cId="890842758" sldId="756"/>
            <ac:spMk id="85" creationId="{82803873-CD8D-4298-8E44-CA469B0CA5B9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6" creationId="{93BA84A9-3A12-4394-B3E3-5712A838FFDF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7" creationId="{FEBE2847-9F30-4F8B-9162-7BD1E21CEFF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8" creationId="{C1B16594-DA04-481A-9140-4672CDEAA840}"/>
          </ac:spMkLst>
        </pc:spChg>
        <pc:spChg chg="del">
          <ac:chgData name="farouk abu hassanain" userId="319a4f4791f24b01" providerId="LiveId" clId="{7D07C8C1-2B00-48F5-A5E2-4AC5C6320BAA}" dt="2020-04-09T10:30:05.620" v="1386" actId="478"/>
          <ac:spMkLst>
            <pc:docMk/>
            <pc:sldMk cId="890842758" sldId="756"/>
            <ac:spMk id="89" creationId="{3D2C183B-D823-4A4F-8804-70B03AAB5338}"/>
          </ac:spMkLst>
        </pc:spChg>
        <pc:grpChg chg="add mod">
          <ac:chgData name="farouk abu hassanain" userId="319a4f4791f24b01" providerId="LiveId" clId="{7D07C8C1-2B00-48F5-A5E2-4AC5C6320BAA}" dt="2020-04-09T10:38:18.572" v="1401" actId="1076"/>
          <ac:grpSpMkLst>
            <pc:docMk/>
            <pc:sldMk cId="890842758" sldId="756"/>
            <ac:grpSpMk id="56" creationId="{0EF39A83-C211-415C-A25D-B787F54BD877}"/>
          </ac:grpSpMkLst>
        </pc:grpChg>
        <pc:grpChg chg="del">
          <ac:chgData name="farouk abu hassanain" userId="319a4f4791f24b01" providerId="LiveId" clId="{7D07C8C1-2B00-48F5-A5E2-4AC5C6320BAA}" dt="2020-04-09T10:30:05.620" v="1386" actId="478"/>
          <ac:grpSpMkLst>
            <pc:docMk/>
            <pc:sldMk cId="890842758" sldId="756"/>
            <ac:grpSpMk id="57" creationId="{0299B39E-A541-4F3D-BBD2-C92A4FD11865}"/>
          </ac:grpSpMkLst>
        </pc:grpChg>
      </pc:sldChg>
      <pc:sldChg chg="addSp delSp modSp add">
        <pc:chgData name="farouk abu hassanain" userId="319a4f4791f24b01" providerId="LiveId" clId="{7D07C8C1-2B00-48F5-A5E2-4AC5C6320BAA}" dt="2020-04-09T10:56:14.668" v="1479" actId="1582"/>
        <pc:sldMkLst>
          <pc:docMk/>
          <pc:sldMk cId="3921116194" sldId="757"/>
        </pc:sldMkLst>
        <pc:spChg chg="add mod">
          <ac:chgData name="farouk abu hassanain" userId="319a4f4791f24b01" providerId="LiveId" clId="{7D07C8C1-2B00-48F5-A5E2-4AC5C6320BAA}" dt="2020-04-09T10:56:14.668" v="1479" actId="1582"/>
          <ac:spMkLst>
            <pc:docMk/>
            <pc:sldMk cId="3921116194" sldId="757"/>
            <ac:spMk id="50" creationId="{2B24C1B1-7D7D-41D5-8AB3-D7AAE9C7670F}"/>
          </ac:spMkLst>
        </pc:spChg>
        <pc:spChg chg="del">
          <ac:chgData name="farouk abu hassanain" userId="319a4f4791f24b01" providerId="LiveId" clId="{7D07C8C1-2B00-48F5-A5E2-4AC5C6320BAA}" dt="2020-04-09T10:43:20.310" v="1411" actId="478"/>
          <ac:spMkLst>
            <pc:docMk/>
            <pc:sldMk cId="3921116194" sldId="757"/>
            <ac:spMk id="85" creationId="{82803873-CD8D-4298-8E44-CA469B0CA5B9}"/>
          </ac:spMkLst>
        </pc:spChg>
        <pc:grpChg chg="del mod">
          <ac:chgData name="farouk abu hassanain" userId="319a4f4791f24b01" providerId="LiveId" clId="{7D07C8C1-2B00-48F5-A5E2-4AC5C6320BAA}" dt="2020-04-09T10:43:18.090" v="1410" actId="478"/>
          <ac:grpSpMkLst>
            <pc:docMk/>
            <pc:sldMk cId="3921116194" sldId="757"/>
            <ac:grpSpMk id="56" creationId="{0EF39A83-C211-415C-A25D-B787F54BD877}"/>
          </ac:grpSpMkLst>
        </pc:grpChg>
        <pc:graphicFrameChg chg="add mod modGraphic">
          <ac:chgData name="farouk abu hassanain" userId="319a4f4791f24b01" providerId="LiveId" clId="{7D07C8C1-2B00-48F5-A5E2-4AC5C6320BAA}" dt="2020-04-09T10:54:52.858" v="1470" actId="14734"/>
          <ac:graphicFrameMkLst>
            <pc:docMk/>
            <pc:sldMk cId="3921116194" sldId="757"/>
            <ac:graphicFrameMk id="51" creationId="{A290CB02-A4FD-4269-A3FC-C1AB5EB6FA64}"/>
          </ac:graphicFrameMkLst>
        </pc:graphicFrameChg>
        <pc:graphicFrameChg chg="add mod modGraphic">
          <ac:chgData name="farouk abu hassanain" userId="319a4f4791f24b01" providerId="LiveId" clId="{7D07C8C1-2B00-48F5-A5E2-4AC5C6320BAA}" dt="2020-04-09T10:55:00.498" v="1471" actId="14734"/>
          <ac:graphicFrameMkLst>
            <pc:docMk/>
            <pc:sldMk cId="3921116194" sldId="757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1:20:27.394" v="1719" actId="1076"/>
        <pc:sldMkLst>
          <pc:docMk/>
          <pc:sldMk cId="3762986551" sldId="758"/>
        </pc:sldMkLst>
        <pc:spChg chg="mod">
          <ac:chgData name="farouk abu hassanain" userId="319a4f4791f24b01" providerId="LiveId" clId="{7D07C8C1-2B00-48F5-A5E2-4AC5C6320BAA}" dt="2020-04-09T10:57:09.312" v="1513" actId="20577"/>
          <ac:spMkLst>
            <pc:docMk/>
            <pc:sldMk cId="3762986551" sldId="758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10" creationId="{52458B5B-3052-42F2-AAF1-AFEBE1BB0F52}"/>
          </ac:spMkLst>
        </pc:spChg>
        <pc:spChg chg="add mod or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11" creationId="{C20FB773-44F7-4C40-9729-667E8A53FAE7}"/>
          </ac:spMkLst>
        </pc:spChg>
        <pc:spChg chg="add del mod">
          <ac:chgData name="farouk abu hassanain" userId="319a4f4791f24b01" providerId="LiveId" clId="{7D07C8C1-2B00-48F5-A5E2-4AC5C6320BAA}" dt="2020-04-09T10:58:06.707" v="1514" actId="478"/>
          <ac:spMkLst>
            <pc:docMk/>
            <pc:sldMk cId="3762986551" sldId="758"/>
            <ac:spMk id="16" creationId="{1AA95311-940A-4158-B285-2B5CBBB71A77}"/>
          </ac:spMkLst>
        </pc:spChg>
        <pc:spChg chg="add mod or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17" creationId="{D36AA09D-29DE-480A-934B-A678527500D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" creationId="{68B26FE9-757A-419A-B377-D58FF2CAE394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" creationId="{F4ACA118-59CD-4BCD-A1AB-8B69A18D2411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3" creationId="{6379CC97-C25E-4260-839B-32F67678C2CF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4" creationId="{957006D7-5E67-4FA9-B55F-B7FF74B022EA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5" creationId="{7868E4D4-B056-4191-BA77-15BC1208CD38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6" creationId="{E34959EA-EDDB-4C49-B943-A341F179609B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7" creationId="{B60AD52F-D2C2-487F-B197-68EA08D7F64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8" creationId="{CBAC0ACD-62CD-42C4-A251-77B14E98AD1E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9" creationId="{DE0EEBDB-700B-4901-96A1-07D76537A586}"/>
          </ac:spMkLst>
        </pc:spChg>
        <pc:spChg chg="mod topLvl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30" creationId="{1CBA0299-76C9-45DD-A0BE-B6A69A77F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49" creationId="{67055C57-992B-4701-9D4C-820D3FC16201}"/>
          </ac:spMkLst>
        </pc:spChg>
        <pc:spChg chg="del">
          <ac:chgData name="farouk abu hassanain" userId="319a4f4791f24b01" providerId="LiveId" clId="{7D07C8C1-2B00-48F5-A5E2-4AC5C6320BAA}" dt="2020-04-09T10:56:45.894" v="1486" actId="478"/>
          <ac:spMkLst>
            <pc:docMk/>
            <pc:sldMk cId="3762986551" sldId="758"/>
            <ac:spMk id="50" creationId="{2B24C1B1-7D7D-41D5-8AB3-D7AAE9C7670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5" creationId="{47E44FB7-37C1-4F7C-BB26-8DECACC819F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6" creationId="{F67CC132-2355-4813-B93C-513D32DBB47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7" creationId="{F57AE3AD-AA40-4228-A14F-36CB3BDA4DF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8" creationId="{4B010627-902F-4391-BD54-9FFBB18D91C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59" creationId="{37CAFD58-DBF1-42B9-A1B2-43307CBB4D8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0" creationId="{2879A0BE-601F-430A-9164-21B44F3BB63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1" creationId="{5C178859-095B-408B-8A9B-D9EFE82AD0E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2" creationId="{49D52796-F4F6-4CB4-998B-F1873FDAB73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3" creationId="{69C08995-AECD-4325-AE59-6FE5B31B8BE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4" creationId="{61DFA321-794C-481B-BE55-EC0736F2827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5" creationId="{6879C09E-775C-48FF-9BBF-C888336FAF3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6" creationId="{8F40FE51-E2C5-459E-92CE-0078032B125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7" creationId="{13B6DC09-E82B-4DF8-AE28-142BDF09E8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8" creationId="{4067E8C0-82C4-48C9-A9E6-802A4907796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69" creationId="{D93E2CA1-735D-4547-93D7-A8FB925D137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0" creationId="{714D6664-758D-486A-BEFF-842C348E1B7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1" creationId="{68EC2603-5F0A-4109-8920-ADACBAE1E74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2" creationId="{1F723210-66A2-4E83-8123-BA8F9569095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5" creationId="{5843FD56-619A-4F46-8861-8550FA183AB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7" creationId="{37C3BD49-B84A-4A55-9F18-C53567BBF00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8" creationId="{521BCA28-404E-49E3-97E7-8CE92EE91AD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79" creationId="{77996B8D-7B20-455C-951E-D74C02ADA5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0" creationId="{2CD8BDCF-485C-4FCE-B3A8-5F4DCDFB875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1" creationId="{406E6DA7-3F8D-4E70-B267-28B6FB1AB1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2" creationId="{67DEF903-8A40-4359-AD0A-6D425CBF3D8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3" creationId="{B84B0C0E-38D5-4BBE-AC14-159C0C284A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4" creationId="{A964D5B4-70B6-429F-891D-60643B6CCF9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5" creationId="{4673C259-C136-4270-8F1C-2672CE971B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6" creationId="{EF8063EF-1D0B-4FFD-85A2-4F0F6A65676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7" creationId="{16915D8A-1998-4D01-AA1D-2B300C10451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88" creationId="{AA868E25-2679-43B8-899D-DB9133C0AF74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89" creationId="{698918BC-BBFA-4A1C-8C7C-4CD3376316D2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0" creationId="{34BA3877-32E1-40B8-A3F8-F15173C7AAA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1" creationId="{3F001714-B70A-45C8-95C4-582FDB83D1AA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2" creationId="{89348DD2-F68A-439F-9DE0-9DBF7D2835F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3" creationId="{A5F8DB9B-2325-4895-8066-59693C28643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4" creationId="{1D676B65-DD2D-4C84-8659-10A642CD5E8B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5" creationId="{34AD1B10-1D17-447C-BDA9-EC46F9794FF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96" creationId="{43DF5986-2A6D-421F-9B96-D1B123C63D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7" creationId="{30436232-05F2-4538-81C6-0A92EAF195B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8" creationId="{F7BCE435-5430-4BE9-B534-DBFBCF871B8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99" creationId="{7CA7416E-D041-438E-AB78-29A25DC7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0" creationId="{1D594FA1-58D2-405C-ADAF-CB0384E7381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1" creationId="{BC535880-0655-4232-ADEC-4350A86CB4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2" creationId="{0E74B2F6-EBB7-4D92-B7B9-EA3D07A4AB0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3" creationId="{FE64FE45-DDE3-4315-91B2-2733704D9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4" creationId="{AE56FC99-4E98-4E9B-961F-5396C1B890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5" creationId="{B213B320-20E7-4BC6-AE88-90766DFB3B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6" creationId="{638C299F-BF6F-4FD9-8CA6-EA3C128D574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7" creationId="{05A32042-DB92-497B-9452-8337C1511AD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8" creationId="{C00B2A95-2F3E-47A6-B006-1A9B74A5AF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09" creationId="{CE2BE435-011A-4E18-842B-8EBDB37AF8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0" creationId="{6BC58409-BF52-40C2-A8D1-8797D60CFC1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1" creationId="{E018D6E2-CDF1-41E5-A292-22EB9A51217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2" creationId="{267ECB0E-8731-46BD-88AE-35680ED0FB4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3" creationId="{74847BB2-BDE3-491B-9415-4827F5CCF0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4" creationId="{81B78C29-C72E-4AB1-A852-15AF8FF32F7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5" creationId="{F29D0575-362C-4F6D-A51E-F1027FA00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6" creationId="{F85B5D18-C5C4-4112-AB8A-D040D7F8C8D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17" creationId="{48216EDB-1754-4B71-87E6-4CC71E953F23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8" creationId="{5EB2046A-9608-42CA-A24E-567C3DB743A9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19" creationId="{EF83A396-7956-4A7E-9B33-75A0BC668230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0" creationId="{D30E0F20-8C0E-4BF8-8DA2-C9EBD5692EA7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1" creationId="{D4039E1B-88EE-4C53-AC3C-7D00F0F75A5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2" creationId="{DDEAEEA7-DC84-4AEA-BEB4-D6D351418968}"/>
          </ac:spMkLst>
        </pc:spChg>
        <pc:spChg chg="mod">
          <ac:chgData name="farouk abu hassanain" userId="319a4f4791f24b01" providerId="LiveId" clId="{7D07C8C1-2B00-48F5-A5E2-4AC5C6320BAA}" dt="2020-04-09T11:08:14.923" v="1637" actId="948"/>
          <ac:spMkLst>
            <pc:docMk/>
            <pc:sldMk cId="3762986551" sldId="758"/>
            <ac:spMk id="123" creationId="{FF4BAE75-32DE-4D50-A276-9E4E6508F3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4" creationId="{857C8565-EF57-418C-847C-1306CE31DB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5" creationId="{C72C4620-9E8C-4A22-AC20-B046B74DFB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6" creationId="{77330BF2-C52A-4642-A178-51B5E8F51C8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7" creationId="{462041EF-71E0-4AFA-9C30-D0A99567D3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8" creationId="{8F844CC5-893A-4D00-8D4C-56744580E5B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29" creationId="{5B9D4948-6418-4156-AB83-F0E064B8EE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0" creationId="{FEA85C91-5381-47C2-A514-FDFE5C643D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1" creationId="{C626AC61-8228-4869-BA8F-C7E1BCE37E7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2" creationId="{CE059F16-C4AF-4BC6-B62E-7A8AA49F6F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3" creationId="{142B8C46-3C2B-465A-B33D-6AAFB17CD57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4" creationId="{3E4B2FB7-78DD-4B7A-8043-C3A9AA22ADE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5" creationId="{DE6F3E57-2148-48A5-8D3B-7845A243193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6" creationId="{6ED1BAC9-DCD8-459C-9DCA-174C04E7E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7" creationId="{820BBC79-367C-4AE5-A2EE-3EFE8A15D88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8" creationId="{F4223C2F-D1F6-4BD2-909D-4A6485B9E31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39" creationId="{6F958DFE-2086-49AF-B23E-3170717B19E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0" creationId="{838B9F4D-C869-4244-80C3-DC7033AD9C9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1" creationId="{05989A1D-FF07-4D4A-BF92-C1122807634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2" creationId="{7BAE075D-BB73-4C0C-8C71-A62592BE3DA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3" creationId="{9FD2D71E-324E-475C-9770-FA366B6F32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4" creationId="{2CA1C711-109A-43A4-8F07-317A69E3CE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5" creationId="{80C885B1-5AFE-44E7-A428-89EC5944994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6" creationId="{FB29F296-C162-4351-9066-2D39D1FB71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7" creationId="{4F988079-017E-49F9-9A9F-6D00FC0FF5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8" creationId="{0B2D9EFE-F4C9-4FDE-8C2C-139973F5FC5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49" creationId="{1E881579-3670-49CC-88E4-730379386F0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0" creationId="{4738A7D4-FC5E-4268-9232-27EEC295BFE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1" creationId="{922CD243-B110-4A59-A020-F321107731D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2" creationId="{66295F97-CBB8-41CE-91C4-BEE836E9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3" creationId="{125AD61D-DCA9-4A74-8549-E9AB1614AEAD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4" creationId="{05E50A9E-4AA1-4193-9BF8-9D6F0F19FA4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5" creationId="{CDE635DB-BBCB-4CA6-92B5-26ED2510F0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6" creationId="{50E1EDD9-3845-48F9-9055-0375ACE7B2E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7" creationId="{1410CAC7-58CD-4C56-BD55-89A6673C881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8" creationId="{CED83560-E3B7-4865-8C8C-F7F866D5EE5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59" creationId="{D19B99B4-00A6-4977-B375-EC5470F914C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0" creationId="{8F568EFC-6FF5-4369-885A-337645EFF12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1" creationId="{C18D33D8-C645-42E7-80BC-81F24278D97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2" creationId="{F8A1D38F-2856-4879-B4E3-7F29F6C0F17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3" creationId="{923ADB7B-B2FB-4F0C-896F-43E75CBD296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4" creationId="{EA407C59-BAA2-4047-BCBF-E025F5C1B46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5" creationId="{52D6888A-505C-43F8-ACB5-26AC90760D1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6" creationId="{DD915452-4D41-41FD-8F18-8BD567C72C87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7" creationId="{37D6CE33-48EC-4972-A7BA-2CBEF9C92F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8" creationId="{6DB27BD1-7547-462D-8297-EEAFC9CF0D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69" creationId="{047264F2-1967-42B3-A0D8-96498FC04D9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0" creationId="{07CB6210-DC1B-4783-8B6F-2A59B83A309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1" creationId="{FDD9F94E-DF0E-4BA1-AC26-545B4DFFC531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2" creationId="{4BCE460B-5E07-465C-8065-B302B4B348A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3" creationId="{85923C44-8AB1-4AF2-9D49-9CAD35868A6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4" creationId="{A5C0C5F6-8C04-4AF3-A587-76E31284098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5" creationId="{089016D6-70C0-4592-87F4-91728FC1FCB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6" creationId="{9EFB1382-AAE8-4EEB-9F09-A3EE96C9F5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7" creationId="{C10F51A3-8955-40AC-8DE5-9BBEF64B359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8" creationId="{06FD0EC2-AE2A-4871-8F57-1208907AC3C3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79" creationId="{22B69F81-951F-4AE1-BDF1-10141483D23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0" creationId="{6E71BE95-D2D5-4FFE-BE73-33F77A672A2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1" creationId="{B51A9649-D781-4607-ACE6-76D93D05E2D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2" creationId="{61DCE10F-9797-4A7A-819E-B8E555D85FA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3" creationId="{C09C3EC8-8F01-4FEC-8307-8F2E7899391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4" creationId="{83536CEE-1279-4EFA-968A-35F15606DA9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5" creationId="{559F1756-713B-4A50-A0C8-D820B21CCF8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6" creationId="{DD85BE8A-F34B-4130-A421-330D5D52DEA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7" creationId="{DBCD5E9C-8AFA-4B81-AD7E-18C36C68C828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8" creationId="{F2B09ECA-5BEF-4E8C-9F05-27E615F3C95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89" creationId="{A7348807-CCDB-4152-AEE5-B3CF4A56159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0" creationId="{73BA79A6-46A8-458B-9577-593BDCFE7B5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1" creationId="{4EC7D0E9-EAE0-4B4C-85BE-1143DCB1356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2" creationId="{5ED49AB1-6BAB-4DD2-B167-DDC195136329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3" creationId="{C9AF237F-AD75-40C2-ACD1-48E8F163975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4" creationId="{FA81D20A-FE90-4A66-AE1C-075D86C85D0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5" creationId="{B288C6E3-F3A6-49A0-A802-372C9D266B4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6" creationId="{93B33433-2506-46BE-9D6E-D5AC3C42E22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7" creationId="{671730FA-A4F8-4F53-ABA2-B0A7E2C8D2F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8" creationId="{19F3E05B-9AB5-49C9-A9CC-CBE59F8EF0F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199" creationId="{185985DC-FCB9-4C97-9854-899BAC1E8C7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0" creationId="{7371F219-1888-4B61-A98E-80C46626C9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1" creationId="{579BC0BA-3AC6-4DD9-9663-EF69279EA6A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2" creationId="{0FEC5C2F-F595-44BB-918A-040006BA130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3" creationId="{8E98383C-1315-458A-B07C-C7677FCE62D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4" creationId="{1FD23CDB-82FA-4FAA-A793-62E4F314A2E6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5" creationId="{43B09142-CEF1-4693-8553-516008A46AFC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6" creationId="{240BF102-0614-4AEB-B6AF-E239EDAF136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8" creationId="{3945A59C-AD87-4D23-8C0D-B551A43E06D5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09" creationId="{7D1D0565-8E58-4E5B-B733-A41A08488AE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0" creationId="{2DFA2D04-2F5A-46D8-84F3-FCF49092EC44}"/>
          </ac:spMkLst>
        </pc:spChg>
        <pc:spChg chg="mod topLvl">
          <ac:chgData name="farouk abu hassanain" userId="319a4f4791f24b01" providerId="LiveId" clId="{7D07C8C1-2B00-48F5-A5E2-4AC5C6320BAA}" dt="2020-04-09T11:18:58.081" v="1683" actId="164"/>
          <ac:spMkLst>
            <pc:docMk/>
            <pc:sldMk cId="3762986551" sldId="758"/>
            <ac:spMk id="212" creationId="{0C1A0387-C845-4FF4-AB94-5C899681D33A}"/>
          </ac:spMkLst>
        </pc:spChg>
        <pc:spChg chg="del mod topLvl">
          <ac:chgData name="farouk abu hassanain" userId="319a4f4791f24b01" providerId="LiveId" clId="{7D07C8C1-2B00-48F5-A5E2-4AC5C6320BAA}" dt="2020-04-09T11:05:06.920" v="1613" actId="478"/>
          <ac:spMkLst>
            <pc:docMk/>
            <pc:sldMk cId="3762986551" sldId="758"/>
            <ac:spMk id="213" creationId="{EFD0F7E0-C145-4BA6-A29B-55F8997A7718}"/>
          </ac:spMkLst>
        </pc:spChg>
        <pc:spChg chg="add mod">
          <ac:chgData name="farouk abu hassanain" userId="319a4f4791f24b01" providerId="LiveId" clId="{7D07C8C1-2B00-48F5-A5E2-4AC5C6320BAA}" dt="2020-04-09T11:19:01.944" v="1684" actId="164"/>
          <ac:spMkLst>
            <pc:docMk/>
            <pc:sldMk cId="3762986551" sldId="758"/>
            <ac:spMk id="214" creationId="{E06BCBD2-E130-4351-B283-8C4185F99221}"/>
          </ac:spMkLst>
        </pc:spChg>
        <pc:spChg chg="add mod">
          <ac:chgData name="farouk abu hassanain" userId="319a4f4791f24b01" providerId="LiveId" clId="{7D07C8C1-2B00-48F5-A5E2-4AC5C6320BAA}" dt="2020-04-09T11:19:07.361" v="1685" actId="164"/>
          <ac:spMkLst>
            <pc:docMk/>
            <pc:sldMk cId="3762986551" sldId="758"/>
            <ac:spMk id="215" creationId="{39EB6691-EBC1-41C2-BF4B-1A0742AF9E1E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7" creationId="{0418B014-11FA-4FC2-B296-AB8A0DD348C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8" creationId="{E7336EC5-3FC9-40E6-9A20-6CA5C53C0A0B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19" creationId="{0D4D3474-5987-498A-8EA3-44DD1A0004F2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0" creationId="{31AB110E-2D54-4CFB-8A7B-7CB633A3E25A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1" creationId="{0A671177-3716-4027-A3EF-BE18A5472340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2" creationId="{EB328900-EE44-4813-875E-9C27EFBB003F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3" creationId="{CBA29DC2-EF82-4FC5-B608-B353E2E443A4}"/>
          </ac:spMkLst>
        </pc:spChg>
        <pc:spChg chg="mod">
          <ac:chgData name="farouk abu hassanain" userId="319a4f4791f24b01" providerId="LiveId" clId="{7D07C8C1-2B00-48F5-A5E2-4AC5C6320BAA}" dt="2020-04-09T11:20:25.851" v="1718" actId="948"/>
          <ac:spMkLst>
            <pc:docMk/>
            <pc:sldMk cId="3762986551" sldId="758"/>
            <ac:spMk id="224" creationId="{7687A309-C63D-441E-A9AC-7CAA3E98CC38}"/>
          </ac:spMkLst>
        </pc:spChg>
        <pc:grpChg chg="mod">
          <ac:chgData name="farouk abu hassanain" userId="319a4f4791f24b01" providerId="LiveId" clId="{7D07C8C1-2B00-48F5-A5E2-4AC5C6320BAA}" dt="2020-04-09T10:56:57.282" v="1490" actId="1076"/>
          <ac:grpSpMkLst>
            <pc:docMk/>
            <pc:sldMk cId="3762986551" sldId="758"/>
            <ac:grpSpMk id="6" creationId="{44FE5257-7CA8-42A2-916D-759EE97631F4}"/>
          </ac:grpSpMkLst>
        </pc:grpChg>
        <pc:grpChg chg="add del mod">
          <ac:chgData name="farouk abu hassanain" userId="319a4f4791f24b01" providerId="LiveId" clId="{7D07C8C1-2B00-48F5-A5E2-4AC5C6320BAA}" dt="2020-04-09T11:08:43.457" v="1639" actId="165"/>
          <ac:grpSpMkLst>
            <pc:docMk/>
            <pc:sldMk cId="3762986551" sldId="758"/>
            <ac:grpSpMk id="12" creationId="{08C711A1-45DE-40A8-B9B7-A0A482041DCA}"/>
          </ac:grpSpMkLst>
        </pc:grpChg>
        <pc:grpChg chg="add mod">
          <ac:chgData name="farouk abu hassanain" userId="319a4f4791f24b01" providerId="LiveId" clId="{7D07C8C1-2B00-48F5-A5E2-4AC5C6320BAA}" dt="2020-04-09T11:09:44.378" v="1650" actId="164"/>
          <ac:grpSpMkLst>
            <pc:docMk/>
            <pc:sldMk cId="3762986551" sldId="758"/>
            <ac:grpSpMk id="13" creationId="{F122BDA1-BAF7-427B-90C0-296BA38499E7}"/>
          </ac:grpSpMkLst>
        </pc:grpChg>
        <pc:grpChg chg="add mod">
          <ac:chgData name="farouk abu hassanain" userId="319a4f4791f24b01" providerId="LiveId" clId="{7D07C8C1-2B00-48F5-A5E2-4AC5C6320BAA}" dt="2020-04-09T11:09:55.892" v="1652" actId="164"/>
          <ac:grpSpMkLst>
            <pc:docMk/>
            <pc:sldMk cId="3762986551" sldId="758"/>
            <ac:grpSpMk id="14" creationId="{69AE144D-376A-4E1E-A6CD-F62D50267DC7}"/>
          </ac:grpSpMkLst>
        </pc:grpChg>
        <pc:grpChg chg="add mod">
          <ac:chgData name="farouk abu hassanain" userId="319a4f4791f24b01" providerId="LiveId" clId="{7D07C8C1-2B00-48F5-A5E2-4AC5C6320BAA}" dt="2020-04-09T11:20:27.394" v="1719" actId="1076"/>
          <ac:grpSpMkLst>
            <pc:docMk/>
            <pc:sldMk cId="3762986551" sldId="758"/>
            <ac:grpSpMk id="15" creationId="{F1CF87C4-06B4-4BDE-803B-DD63B7488B19}"/>
          </ac:grpSpMkLst>
        </pc:grpChg>
        <pc:grpChg chg="add del mod">
          <ac:chgData name="farouk abu hassanain" userId="319a4f4791f24b01" providerId="LiveId" clId="{7D07C8C1-2B00-48F5-A5E2-4AC5C6320BAA}" dt="2020-04-09T11:07:56.471" v="1634" actId="165"/>
          <ac:grpSpMkLst>
            <pc:docMk/>
            <pc:sldMk cId="3762986551" sldId="758"/>
            <ac:grpSpMk id="18" creationId="{DC1ADE17-B01A-4F3F-A2CC-444C1DBC87E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" creationId="{9F71843A-9686-4653-A4A4-FB7A965A3834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2" creationId="{E6C46A1B-38A9-47C9-9AB4-8A301A3B35B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1" creationId="{75F581FA-D126-4101-BB9F-5B87D731EDA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2" creationId="{21B8B64E-83E4-46FE-8C05-E4256353697E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3" creationId="{53E87D51-20E1-436A-8819-9DCB904CDF51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4" creationId="{FFA99DCF-E34A-404B-86CA-8307CD50A09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5" creationId="{F4282735-0972-42F0-9128-7CFCCA1069E9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6" creationId="{D472048A-796D-400D-842B-15989777D13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7" creationId="{23EFD88E-B9EF-4956-A146-253DAB069E6D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38" creationId="{95CE2C6B-37D3-44F9-9647-7B96044CE836}"/>
          </ac:grpSpMkLst>
        </pc:grpChg>
        <pc:grpChg chg="del mod topLvl">
          <ac:chgData name="farouk abu hassanain" userId="319a4f4791f24b01" providerId="LiveId" clId="{7D07C8C1-2B00-48F5-A5E2-4AC5C6320BAA}" dt="2020-04-09T11:08:48.766" v="1640" actId="478"/>
          <ac:grpSpMkLst>
            <pc:docMk/>
            <pc:sldMk cId="3762986551" sldId="758"/>
            <ac:grpSpMk id="39" creationId="{8B859A7C-4358-4EA5-9E97-6CAE147EEB1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0" creationId="{96F8E8DC-39D5-45D3-8FBD-8E3E5DCEF625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1" creationId="{50942C86-4451-4A97-9766-FCCF7AC5754C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2" creationId="{BFCC2800-E64B-46AE-BC82-A8F0EC85159F}"/>
          </ac:grpSpMkLst>
        </pc:grpChg>
        <pc:grpChg chg="del mod topLvl">
          <ac:chgData name="farouk abu hassanain" userId="319a4f4791f24b01" providerId="LiveId" clId="{7D07C8C1-2B00-48F5-A5E2-4AC5C6320BAA}" dt="2020-04-09T11:09:08.705" v="1642" actId="478"/>
          <ac:grpSpMkLst>
            <pc:docMk/>
            <pc:sldMk cId="3762986551" sldId="758"/>
            <ac:grpSpMk id="43" creationId="{395D902E-BFB7-4AF5-B453-CA77AD76215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4" creationId="{D223B6AE-6AC6-4C20-8C52-3743430913B8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6" creationId="{65BEBDD4-DD53-44C6-BA53-47B762F54542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7" creationId="{1606B38A-9AF1-40DE-9507-AF20B24D9796}"/>
          </ac:grpSpMkLst>
        </pc:grpChg>
        <pc:grpChg chg="mod topLvl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48" creationId="{9466B452-6150-494D-82CB-6CA7FA8DA08F}"/>
          </ac:grpSpMkLst>
        </pc:grpChg>
        <pc:grpChg chg="add del mod ord">
          <ac:chgData name="farouk abu hassanain" userId="319a4f4791f24b01" providerId="LiveId" clId="{7D07C8C1-2B00-48F5-A5E2-4AC5C6320BAA}" dt="2020-04-09T11:02:51.320" v="1527" actId="165"/>
          <ac:grpSpMkLst>
            <pc:docMk/>
            <pc:sldMk cId="3762986551" sldId="758"/>
            <ac:grpSpMk id="211" creationId="{0FEF8F4B-235E-4607-B27E-E3A2E24EBC64}"/>
          </ac:grpSpMkLst>
        </pc:grpChg>
        <pc:grpChg chg="add mod">
          <ac:chgData name="farouk abu hassanain" userId="319a4f4791f24b01" providerId="LiveId" clId="{7D07C8C1-2B00-48F5-A5E2-4AC5C6320BAA}" dt="2020-04-09T11:09:33.566" v="1647" actId="164"/>
          <ac:grpSpMkLst>
            <pc:docMk/>
            <pc:sldMk cId="3762986551" sldId="758"/>
            <ac:grpSpMk id="216" creationId="{35029D70-E6F2-4AAC-AAAE-3B826DF211EA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5" creationId="{04CC984B-8192-400D-9791-CCB77AEDFF0F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6" creationId="{1C936ACF-554A-4B7D-B216-4A2520009CF1}"/>
          </ac:grpSpMkLst>
        </pc:grpChg>
        <pc:grpChg chg="add mod ord">
          <ac:chgData name="farouk abu hassanain" userId="319a4f4791f24b01" providerId="LiveId" clId="{7D07C8C1-2B00-48F5-A5E2-4AC5C6320BAA}" dt="2020-04-09T11:19:50.073" v="1715" actId="1038"/>
          <ac:grpSpMkLst>
            <pc:docMk/>
            <pc:sldMk cId="3762986551" sldId="758"/>
            <ac:grpSpMk id="227" creationId="{0B43EDBA-01AF-4D24-91E4-4FFB0D22D3FF}"/>
          </ac:grpSpMkLst>
        </pc:grpChg>
        <pc:graphicFrameChg chg="del modGraphic">
          <ac:chgData name="farouk abu hassanain" userId="319a4f4791f24b01" providerId="LiveId" clId="{7D07C8C1-2B00-48F5-A5E2-4AC5C6320BAA}" dt="2020-04-09T10:56:39.941" v="1484" actId="478"/>
          <ac:graphicFrameMkLst>
            <pc:docMk/>
            <pc:sldMk cId="3762986551" sldId="758"/>
            <ac:graphicFrameMk id="51" creationId="{A290CB02-A4FD-4269-A3FC-C1AB5EB6FA64}"/>
          </ac:graphicFrameMkLst>
        </pc:graphicFrameChg>
        <pc:graphicFrameChg chg="del">
          <ac:chgData name="farouk abu hassanain" userId="319a4f4791f24b01" providerId="LiveId" clId="{7D07C8C1-2B00-48F5-A5E2-4AC5C6320BAA}" dt="2020-04-09T10:56:42.038" v="1485" actId="478"/>
          <ac:graphicFrameMkLst>
            <pc:docMk/>
            <pc:sldMk cId="3762986551" sldId="758"/>
            <ac:graphicFrameMk id="54" creationId="{AAEB1DEF-B378-43C0-9AA1-8E8425580B7E}"/>
          </ac:graphicFrameMkLst>
        </pc:graphicFrameChg>
      </pc:sldChg>
      <pc:sldChg chg="addSp delSp modSp add modAnim">
        <pc:chgData name="farouk abu hassanain" userId="319a4f4791f24b01" providerId="LiveId" clId="{7D07C8C1-2B00-48F5-A5E2-4AC5C6320BAA}" dt="2020-04-09T12:26:42.301" v="2788" actId="1076"/>
        <pc:sldMkLst>
          <pc:docMk/>
          <pc:sldMk cId="2828524089" sldId="759"/>
        </pc:sldMkLst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43" creationId="{6CEC990C-D729-40FF-B0A8-0EF5FCA61F3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0" creationId="{BEBB57E6-9F3B-4564-B2A3-7C02F9D73A2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1" creationId="{81ECBA4B-C370-4907-99BD-7941BBFD3BB8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54" creationId="{EF4E94D5-088C-4A8D-89FA-C98A328797D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89" creationId="{22DB9629-0139-435F-8CB5-2216DBBAB5A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0" creationId="{19514AF8-D31E-4C32-AEF7-E0FD73AA1B7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1" creationId="{FDE4F583-1ACA-42A6-8DC2-2FA11F6D676A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2" creationId="{51FA5C0C-0158-4716-9087-D8CA22E20217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93" creationId="{E15F3BA8-206B-4939-9190-8FF49A65C319}"/>
          </ac:spMkLst>
        </pc:spChg>
        <pc:spChg chg="add">
          <ac:chgData name="farouk abu hassanain" userId="319a4f4791f24b01" providerId="LiveId" clId="{7D07C8C1-2B00-48F5-A5E2-4AC5C6320BAA}" dt="2020-04-09T11:22:45.650" v="1725"/>
          <ac:spMkLst>
            <pc:docMk/>
            <pc:sldMk cId="2828524089" sldId="759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29" creationId="{34C4B549-B648-4EB3-9510-DE76C6C44090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0" creationId="{DA993971-8047-4559-B7AE-64254F32B3A1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31" creationId="{C98821F6-44ED-4CDB-99CE-8B5BCDF4005D}"/>
          </ac:spMkLst>
        </pc:spChg>
        <pc:spChg chg="del">
          <ac:chgData name="farouk abu hassanain" userId="319a4f4791f24b01" providerId="LiveId" clId="{7D07C8C1-2B00-48F5-A5E2-4AC5C6320BAA}" dt="2020-04-09T11:25:27.939" v="1768" actId="478"/>
          <ac:spMkLst>
            <pc:docMk/>
            <pc:sldMk cId="2828524089" sldId="759"/>
            <ac:spMk id="232" creationId="{E0A7B2AA-5D50-4A45-8C5F-8AA034E0AB08}"/>
          </ac:spMkLst>
        </pc:spChg>
        <pc:spChg chg="del">
          <ac:chgData name="farouk abu hassanain" userId="319a4f4791f24b01" providerId="LiveId" clId="{7D07C8C1-2B00-48F5-A5E2-4AC5C6320BAA}" dt="2020-04-09T11:25:21.906" v="1765" actId="478"/>
          <ac:spMkLst>
            <pc:docMk/>
            <pc:sldMk cId="2828524089" sldId="759"/>
            <ac:spMk id="233" creationId="{C7129211-8744-4953-A933-2EFBBB79E18D}"/>
          </ac:spMkLst>
        </pc:spChg>
        <pc:spChg chg="del">
          <ac:chgData name="farouk abu hassanain" userId="319a4f4791f24b01" providerId="LiveId" clId="{7D07C8C1-2B00-48F5-A5E2-4AC5C6320BAA}" dt="2020-04-09T11:25:24.698" v="1766" actId="478"/>
          <ac:spMkLst>
            <pc:docMk/>
            <pc:sldMk cId="2828524089" sldId="759"/>
            <ac:spMk id="234" creationId="{6B7E9225-D0BD-41B8-BF9F-F35935553F54}"/>
          </ac:spMkLst>
        </pc:spChg>
        <pc:spChg chg="del">
          <ac:chgData name="farouk abu hassanain" userId="319a4f4791f24b01" providerId="LiveId" clId="{7D07C8C1-2B00-48F5-A5E2-4AC5C6320BAA}" dt="2020-04-09T11:25:29.598" v="1769" actId="478"/>
          <ac:spMkLst>
            <pc:docMk/>
            <pc:sldMk cId="2828524089" sldId="759"/>
            <ac:spMk id="235" creationId="{FD798506-710D-4AC6-A79E-426001544126}"/>
          </ac:spMkLst>
        </pc:spChg>
        <pc:spChg chg="del">
          <ac:chgData name="farouk abu hassanain" userId="319a4f4791f24b01" providerId="LiveId" clId="{7D07C8C1-2B00-48F5-A5E2-4AC5C6320BAA}" dt="2020-04-09T11:25:19.380" v="1764" actId="478"/>
          <ac:spMkLst>
            <pc:docMk/>
            <pc:sldMk cId="2828524089" sldId="759"/>
            <ac:spMk id="236" creationId="{D73F5F6E-78F7-41C7-8AD3-1A9CFEE84C09}"/>
          </ac:spMkLst>
        </pc:spChg>
        <pc:spChg chg="del">
          <ac:chgData name="farouk abu hassanain" userId="319a4f4791f24b01" providerId="LiveId" clId="{7D07C8C1-2B00-48F5-A5E2-4AC5C6320BAA}" dt="2020-04-09T11:25:26.317" v="1767" actId="478"/>
          <ac:spMkLst>
            <pc:docMk/>
            <pc:sldMk cId="2828524089" sldId="759"/>
            <ac:spMk id="237" creationId="{1CEAF123-9090-43D6-8583-D549EA343CA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38" creationId="{A73990C9-41C3-440D-BC43-831BE5D21A9A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39" creationId="{71B03E8B-0766-47CE-95CA-2311B8AAAB42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0" creationId="{C820ECA4-477A-47D2-869C-505ED8B99078}"/>
          </ac:spMkLst>
        </pc:spChg>
        <pc:spChg chg="mod topLvl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1" creationId="{555A177E-90F9-4648-82C7-2846ADC6863B}"/>
          </ac:spMkLst>
        </pc:spChg>
        <pc:spChg chg="mod topLvl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2" creationId="{5DD0F719-BA2A-4FE5-B6B6-FC97C609DDCD}"/>
          </ac:spMkLst>
        </pc:spChg>
        <pc:spChg chg="mod topLvl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3" creationId="{6F4D4192-26FC-4061-95E0-0B863420FD29}"/>
          </ac:spMkLst>
        </pc:spChg>
        <pc:spChg chg="add mod">
          <ac:chgData name="farouk abu hassanain" userId="319a4f4791f24b01" providerId="LiveId" clId="{7D07C8C1-2B00-48F5-A5E2-4AC5C6320BAA}" dt="2020-04-09T11:26:14.934" v="1841" actId="164"/>
          <ac:spMkLst>
            <pc:docMk/>
            <pc:sldMk cId="2828524089" sldId="759"/>
            <ac:spMk id="244" creationId="{ABFDA09A-381E-4EE8-B084-F1FA91B9949F}"/>
          </ac:spMkLst>
        </pc:spChg>
        <pc:spChg chg="add mod">
          <ac:chgData name="farouk abu hassanain" userId="319a4f4791f24b01" providerId="LiveId" clId="{7D07C8C1-2B00-48F5-A5E2-4AC5C6320BAA}" dt="2020-04-09T11:26:10.245" v="1840" actId="164"/>
          <ac:spMkLst>
            <pc:docMk/>
            <pc:sldMk cId="2828524089" sldId="759"/>
            <ac:spMk id="245" creationId="{E50C7B1A-A699-4721-8DF3-701164EF0413}"/>
          </ac:spMkLst>
        </pc:spChg>
        <pc:spChg chg="add mod">
          <ac:chgData name="farouk abu hassanain" userId="319a4f4791f24b01" providerId="LiveId" clId="{7D07C8C1-2B00-48F5-A5E2-4AC5C6320BAA}" dt="2020-04-09T11:26:07.144" v="1839" actId="164"/>
          <ac:spMkLst>
            <pc:docMk/>
            <pc:sldMk cId="2828524089" sldId="759"/>
            <ac:spMk id="246" creationId="{1E0988EB-D904-4BC0-B88F-96082E360F4B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49" creationId="{15AFECE6-2472-4CC3-B035-CB229A739141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0" creationId="{50811DE4-48DF-4D73-A3A3-0CF3451FBB2E}"/>
          </ac:spMkLst>
        </pc:spChg>
        <pc:spChg chg="del mod topLvl">
          <ac:chgData name="farouk abu hassanain" userId="319a4f4791f24b01" providerId="LiveId" clId="{7D07C8C1-2B00-48F5-A5E2-4AC5C6320BAA}" dt="2020-04-09T11:28:51.099" v="1858" actId="478"/>
          <ac:spMkLst>
            <pc:docMk/>
            <pc:sldMk cId="2828524089" sldId="759"/>
            <ac:spMk id="251" creationId="{E544525D-8AC1-4EE6-ABB1-0A7E61CD3509}"/>
          </ac:spMkLst>
        </pc:spChg>
        <pc:spChg chg="del">
          <ac:chgData name="farouk abu hassanain" userId="319a4f4791f24b01" providerId="LiveId" clId="{7D07C8C1-2B00-48F5-A5E2-4AC5C6320BAA}" dt="2020-04-09T11:28:10.737" v="1848" actId="478"/>
          <ac:spMkLst>
            <pc:docMk/>
            <pc:sldMk cId="2828524089" sldId="759"/>
            <ac:spMk id="252" creationId="{A5499DE8-D90C-4081-9D74-69F5CA596847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3" creationId="{63421ECE-3AE1-48EB-8538-2DFCA84FA36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5" creationId="{F0B42D1A-FABB-4D48-862C-21A2F8498210}"/>
          </ac:spMkLst>
        </pc:spChg>
        <pc:spChg chg="add 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6" creationId="{77631284-6425-41F1-8155-250A3FC36687}"/>
          </ac:spMkLst>
        </pc:spChg>
        <pc:spChg chg="del mod topLvl">
          <ac:chgData name="farouk abu hassanain" userId="319a4f4791f24b01" providerId="LiveId" clId="{7D07C8C1-2B00-48F5-A5E2-4AC5C6320BAA}" dt="2020-04-09T11:28:22.598" v="1854" actId="478"/>
          <ac:spMkLst>
            <pc:docMk/>
            <pc:sldMk cId="2828524089" sldId="759"/>
            <ac:spMk id="258" creationId="{69CE8807-837B-46FA-A59E-83D7D5E7C22F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59" creationId="{153B58BD-3683-47FC-8D4B-D25E2D33ACFC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1" creationId="{2F868C98-1522-4061-9789-340A361F1441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2" creationId="{24395B84-EF0D-44C6-A29F-B0A71BA7682D}"/>
          </ac:spMkLst>
        </pc:spChg>
        <pc:spChg chg="del mod topLvl">
          <ac:chgData name="farouk abu hassanain" userId="319a4f4791f24b01" providerId="LiveId" clId="{7D07C8C1-2B00-48F5-A5E2-4AC5C6320BAA}" dt="2020-04-09T11:30:14.385" v="1895" actId="478"/>
          <ac:spMkLst>
            <pc:docMk/>
            <pc:sldMk cId="2828524089" sldId="759"/>
            <ac:spMk id="264" creationId="{9A4D65D2-2BE5-4137-8BF4-0A727953A774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5" creationId="{C0ADC346-AF08-405E-86BF-25D10339B58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6" creationId="{0BB6F7A5-691D-416F-9FFE-7CB2E0A53581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7" creationId="{C88B4C7F-F99E-4786-B16C-7B1DC945D433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68" creationId="{A753DAD5-95BC-491B-9FE6-5058627FFF32}"/>
          </ac:spMkLst>
        </pc:spChg>
        <pc:spChg chg="del">
          <ac:chgData name="farouk abu hassanain" userId="319a4f4791f24b01" providerId="LiveId" clId="{7D07C8C1-2B00-48F5-A5E2-4AC5C6320BAA}" dt="2020-04-09T11:28:08.038" v="1847" actId="478"/>
          <ac:spMkLst>
            <pc:docMk/>
            <pc:sldMk cId="2828524089" sldId="759"/>
            <ac:spMk id="269" creationId="{07546BA1-BAFB-4D4F-9721-18C08596DB22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0" creationId="{0B522AA2-19A1-4531-9CF0-BE4F40FEAD1A}"/>
          </ac:spMkLst>
        </pc:spChg>
        <pc:spChg chg="mod topLvl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71" creationId="{E42FDCB4-1FCA-4D11-8DFA-8615785FF5B0}"/>
          </ac:spMkLst>
        </pc:spChg>
        <pc:spChg chg="add del 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7" creationId="{18E16FFA-336B-4A93-BBBD-64F9C35AFAF5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8" creationId="{74ABFD1B-C657-4574-BCCC-69E0E73F724C}"/>
          </ac:spMkLst>
        </pc:spChg>
        <pc:spChg chg="mod topLvl">
          <ac:chgData name="farouk abu hassanain" userId="319a4f4791f24b01" providerId="LiveId" clId="{7D07C8C1-2B00-48F5-A5E2-4AC5C6320BAA}" dt="2020-04-09T11:37:53.623" v="1993" actId="165"/>
          <ac:spMkLst>
            <pc:docMk/>
            <pc:sldMk cId="2828524089" sldId="759"/>
            <ac:spMk id="279" creationId="{098A7CBA-D97A-4F54-A220-247306E7238F}"/>
          </ac:spMkLst>
        </pc:spChg>
        <pc:spChg chg="add del mod">
          <ac:chgData name="farouk abu hassanain" userId="319a4f4791f24b01" providerId="LiveId" clId="{7D07C8C1-2B00-48F5-A5E2-4AC5C6320BAA}" dt="2020-04-09T11:33:35.002" v="1953" actId="478"/>
          <ac:spMkLst>
            <pc:docMk/>
            <pc:sldMk cId="2828524089" sldId="759"/>
            <ac:spMk id="280" creationId="{FFBFEF3A-A6EE-4179-BA9C-AF4481DBFA5D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1" creationId="{230CA645-C889-4C36-BB30-38974E07869C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2" creationId="{89066B39-FF3C-48F8-B43C-0542F29A3AE5}"/>
          </ac:spMkLst>
        </pc:spChg>
        <pc:spChg chg="add del mod">
          <ac:chgData name="farouk abu hassanain" userId="319a4f4791f24b01" providerId="LiveId" clId="{7D07C8C1-2B00-48F5-A5E2-4AC5C6320BAA}" dt="2020-04-09T11:53:19.342" v="2292" actId="478"/>
          <ac:spMkLst>
            <pc:docMk/>
            <pc:sldMk cId="2828524089" sldId="759"/>
            <ac:spMk id="283" creationId="{A4645498-EF02-44DD-B18F-07421D883295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4" creationId="{A2545A1F-4668-4DCE-9A26-FA9BA2C814DE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5" creationId="{0940E9B9-748D-4372-8ED7-D4814CEC9043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6" creationId="{08ED0FE3-4301-488F-BEA4-A8CB63B3F12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7" creationId="{66736D9C-50AA-4909-97C5-B8595C9F74E8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8" creationId="{382ADFE5-1A12-49D9-8409-786773554232}"/>
          </ac:spMkLst>
        </pc:spChg>
        <pc:spChg chg="add mod or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89" creationId="{968FE78C-675B-4D62-B160-F0CFA46E0913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0" creationId="{351F85EB-EDEB-400A-8851-8071E788B7E5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1" creationId="{6DFCD4FC-1852-44CA-83D5-8ADB3FDE319E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2" creationId="{83DCDF11-7475-4D1E-9E61-667EF263BEA1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3" creationId="{0E414FF7-F0F3-451B-BB4F-1515CA58EDC4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4" creationId="{CFF2750C-5DC5-4322-B274-41039F9DFAF0}"/>
          </ac:spMkLst>
        </pc:spChg>
        <pc:spChg chg="add mod">
          <ac:chgData name="farouk abu hassanain" userId="319a4f4791f24b01" providerId="LiveId" clId="{7D07C8C1-2B00-48F5-A5E2-4AC5C6320BAA}" dt="2020-04-09T12:12:38.742" v="2477" actId="164"/>
          <ac:spMkLst>
            <pc:docMk/>
            <pc:sldMk cId="2828524089" sldId="759"/>
            <ac:spMk id="295" creationId="{E9D24AF2-614D-4A62-8BAD-ACC8A2F806B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6" creationId="{0AF95221-8EF1-4EC7-A871-E8AD7DDE59CB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7" creationId="{F321C55E-9576-46D3-B78F-C3853CD96508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8" creationId="{34584017-715D-4E73-94AE-2FC2AED4F7A2}"/>
          </ac:spMkLst>
        </pc:spChg>
        <pc:spChg chg="add del mod">
          <ac:chgData name="farouk abu hassanain" userId="319a4f4791f24b01" providerId="LiveId" clId="{7D07C8C1-2B00-48F5-A5E2-4AC5C6320BAA}" dt="2020-04-09T12:10:11.827" v="2458" actId="478"/>
          <ac:spMkLst>
            <pc:docMk/>
            <pc:sldMk cId="2828524089" sldId="759"/>
            <ac:spMk id="299" creationId="{E7E2A641-3EDC-4EEE-988A-C2009FBF1C8D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0" creationId="{8CFB9720-3F0D-446E-A8F2-87A5B569E080}"/>
          </ac:spMkLst>
        </pc:spChg>
        <pc:spChg chg="add del mod">
          <ac:chgData name="farouk abu hassanain" userId="319a4f4791f24b01" providerId="LiveId" clId="{7D07C8C1-2B00-48F5-A5E2-4AC5C6320BAA}" dt="2020-04-09T12:10:22.744" v="2459" actId="478"/>
          <ac:spMkLst>
            <pc:docMk/>
            <pc:sldMk cId="2828524089" sldId="759"/>
            <ac:spMk id="301" creationId="{317A66FA-B698-4E1C-88CA-7F7BC65995C9}"/>
          </ac:spMkLst>
        </pc:s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2" creationId="{508F341C-355D-47B4-B4C5-CF1002BB3976}"/>
          </ac:grpSpMkLst>
        </pc:grpChg>
        <pc:grpChg chg="del">
          <ac:chgData name="farouk abu hassanain" userId="319a4f4791f24b01" providerId="LiveId" clId="{7D07C8C1-2B00-48F5-A5E2-4AC5C6320BAA}" dt="2020-04-09T11:20:49.705" v="1724" actId="478"/>
          <ac:grpSpMkLst>
            <pc:docMk/>
            <pc:sldMk cId="2828524089" sldId="759"/>
            <ac:grpSpMk id="15" creationId="{F1CF87C4-06B4-4BDE-803B-DD63B7488B19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6" creationId="{808C7FAE-9623-4E0D-9EC0-ACD10A19F056}"/>
          </ac:grpSpMkLst>
        </pc:grpChg>
        <pc:grpChg chg="add mod">
          <ac:chgData name="farouk abu hassanain" userId="319a4f4791f24b01" providerId="LiveId" clId="{7D07C8C1-2B00-48F5-A5E2-4AC5C6320BAA}" dt="2020-04-09T11:26:40.027" v="1844" actId="1076"/>
          <ac:grpSpMkLst>
            <pc:docMk/>
            <pc:sldMk cId="2828524089" sldId="759"/>
            <ac:grpSpMk id="18" creationId="{2C9976C2-9C40-4455-AE3E-5555469736B9}"/>
          </ac:grpSpMkLst>
        </pc:grpChg>
        <pc:grpChg chg="add del mod">
          <ac:chgData name="farouk abu hassanain" userId="319a4f4791f24b01" providerId="LiveId" clId="{7D07C8C1-2B00-48F5-A5E2-4AC5C6320BAA}" dt="2020-04-09T11:29:54.319" v="1868" actId="165"/>
          <ac:grpSpMkLst>
            <pc:docMk/>
            <pc:sldMk cId="2828524089" sldId="759"/>
            <ac:grpSpMk id="39" creationId="{FAA0E6A8-60AA-423E-B672-06A775DD9A8B}"/>
          </ac:grpSpMkLst>
        </pc:grpChg>
        <pc:grpChg chg="add mod">
          <ac:chgData name="farouk abu hassanain" userId="319a4f4791f24b01" providerId="LiveId" clId="{7D07C8C1-2B00-48F5-A5E2-4AC5C6320BAA}" dt="2020-04-09T12:12:42.807" v="2478" actId="1076"/>
          <ac:grpSpMkLst>
            <pc:docMk/>
            <pc:sldMk cId="2828524089" sldId="759"/>
            <ac:grpSpMk id="94" creationId="{8B07D847-DC2A-4184-8E6A-384367C5F053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5" creationId="{04CC984B-8192-400D-9791-CCB77AEDFF0F}"/>
          </ac:grpSpMkLst>
        </pc:grpChg>
        <pc:grpChg chg="del mod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6" creationId="{1C936ACF-554A-4B7D-B216-4A2520009CF1}"/>
          </ac:grpSpMkLst>
        </pc:grpChg>
        <pc:grpChg chg="del">
          <ac:chgData name="farouk abu hassanain" userId="319a4f4791f24b01" providerId="LiveId" clId="{7D07C8C1-2B00-48F5-A5E2-4AC5C6320BAA}" dt="2020-04-09T11:20:46.683" v="1723" actId="478"/>
          <ac:grpSpMkLst>
            <pc:docMk/>
            <pc:sldMk cId="2828524089" sldId="759"/>
            <ac:grpSpMk id="227" creationId="{0B43EDBA-01AF-4D24-91E4-4FFB0D22D3FF}"/>
          </ac:grpSpMkLst>
        </pc:grpChg>
        <pc:grpChg chg="add del mod">
          <ac:chgData name="farouk abu hassanain" userId="319a4f4791f24b01" providerId="LiveId" clId="{7D07C8C1-2B00-48F5-A5E2-4AC5C6320BAA}" dt="2020-04-09T11:25:39.619" v="1770" actId="165"/>
          <ac:grpSpMkLst>
            <pc:docMk/>
            <pc:sldMk cId="2828524089" sldId="759"/>
            <ac:grpSpMk id="228" creationId="{2EA0B178-4014-4C2A-BCCE-B463D76DC456}"/>
          </ac:grpSpMkLst>
        </pc:grpChg>
        <pc:grpChg chg="add del mod">
          <ac:chgData name="farouk abu hassanain" userId="319a4f4791f24b01" providerId="LiveId" clId="{7D07C8C1-2B00-48F5-A5E2-4AC5C6320BAA}" dt="2020-04-09T11:28:19.694" v="1853" actId="165"/>
          <ac:grpSpMkLst>
            <pc:docMk/>
            <pc:sldMk cId="2828524089" sldId="759"/>
            <ac:grpSpMk id="247" creationId="{AF94B2B1-E6E3-48F8-BAA9-C04B45410D36}"/>
          </ac:grpSpMkLst>
        </pc:grpChg>
        <pc:grpChg chg="del mod topLvl">
          <ac:chgData name="farouk abu hassanain" userId="319a4f4791f24b01" providerId="LiveId" clId="{7D07C8C1-2B00-48F5-A5E2-4AC5C6320BAA}" dt="2020-04-09T11:43:13.168" v="2055" actId="165"/>
          <ac:grpSpMkLst>
            <pc:docMk/>
            <pc:sldMk cId="2828524089" sldId="759"/>
            <ac:grpSpMk id="248" creationId="{22E87745-7DE3-46FB-8822-BA2779C1E9A1}"/>
          </ac:grpSpMkLst>
        </pc:grpChg>
        <pc:grpChg chg="add mod">
          <ac:chgData name="farouk abu hassanain" userId="319a4f4791f24b01" providerId="LiveId" clId="{7D07C8C1-2B00-48F5-A5E2-4AC5C6320BAA}" dt="2020-04-09T12:26:42.301" v="2788" actId="1076"/>
          <ac:grpSpMkLst>
            <pc:docMk/>
            <pc:sldMk cId="2828524089" sldId="759"/>
            <ac:grpSpMk id="272" creationId="{8AC4CA59-48F9-4351-8A7E-D3FDCC7E3A1C}"/>
          </ac:grpSpMkLst>
        </pc:grpChg>
        <pc:grpChg chg="add del mod">
          <ac:chgData name="farouk abu hassanain" userId="319a4f4791f24b01" providerId="LiveId" clId="{7D07C8C1-2B00-48F5-A5E2-4AC5C6320BAA}" dt="2020-04-09T11:37:56.545" v="1996" actId="1076"/>
          <ac:grpSpMkLst>
            <pc:docMk/>
            <pc:sldMk cId="2828524089" sldId="759"/>
            <ac:grpSpMk id="276" creationId="{FE047DDD-2911-4C7B-BEE7-20F87A9F3320}"/>
          </ac:grpSpMkLst>
        </pc:grpChg>
        <pc:graphicFrameChg chg="add del mod modGraphic">
          <ac:chgData name="farouk abu hassanain" userId="319a4f4791f24b01" providerId="LiveId" clId="{7D07C8C1-2B00-48F5-A5E2-4AC5C6320BAA}" dt="2020-04-09T11:52:37.664" v="2276" actId="478"/>
          <ac:graphicFrameMkLst>
            <pc:docMk/>
            <pc:sldMk cId="2828524089" sldId="759"/>
            <ac:graphicFrameMk id="213" creationId="{DF96A0ED-4582-413F-BED1-F6640C15087C}"/>
          </ac:graphicFrameMkLst>
        </pc:graphicFrame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54" creationId="{3A0DA492-23D6-403C-8B34-40297B6E0804}"/>
          </ac:cxnSpMkLst>
        </pc:cxnChg>
        <pc:cxnChg chg="del mod topLvl">
          <ac:chgData name="farouk abu hassanain" userId="319a4f4791f24b01" providerId="LiveId" clId="{7D07C8C1-2B00-48F5-A5E2-4AC5C6320BAA}" dt="2020-04-09T11:28:22.598" v="1854" actId="478"/>
          <ac:cxnSpMkLst>
            <pc:docMk/>
            <pc:sldMk cId="2828524089" sldId="759"/>
            <ac:cxnSpMk id="257" creationId="{391ECD6E-9F84-4250-8274-F3986B4276E8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0" creationId="{6141A52C-5753-4AB9-AC21-8234C30B669B}"/>
          </ac:cxnSpMkLst>
        </pc:cxnChg>
        <pc:cxnChg chg="del mod topLvl">
          <ac:chgData name="farouk abu hassanain" userId="319a4f4791f24b01" providerId="LiveId" clId="{7D07C8C1-2B00-48F5-A5E2-4AC5C6320BAA}" dt="2020-04-09T11:30:14.385" v="1895" actId="478"/>
          <ac:cxnSpMkLst>
            <pc:docMk/>
            <pc:sldMk cId="2828524089" sldId="759"/>
            <ac:cxnSpMk id="263" creationId="{1A534731-EB74-42BD-9DF7-E488E7B6AA8A}"/>
          </ac:cxnSpMkLst>
        </pc:cxnChg>
      </pc:sldChg>
      <pc:sldChg chg="addSp delSp modSp add modAnim">
        <pc:chgData name="farouk abu hassanain" userId="319a4f4791f24b01" providerId="LiveId" clId="{7D07C8C1-2B00-48F5-A5E2-4AC5C6320BAA}" dt="2020-04-09T12:27:50.259" v="2808" actId="1076"/>
        <pc:sldMkLst>
          <pc:docMk/>
          <pc:sldMk cId="1475031598" sldId="760"/>
        </pc:sldMkLst>
        <pc:spChg chg="mod">
          <ac:chgData name="farouk abu hassanain" userId="319a4f4791f24b01" providerId="LiveId" clId="{7D07C8C1-2B00-48F5-A5E2-4AC5C6320BAA}" dt="2020-04-09T12:13:13.526" v="2504" actId="20577"/>
          <ac:spMkLst>
            <pc:docMk/>
            <pc:sldMk cId="1475031598" sldId="760"/>
            <ac:spMk id="7" creationId="{5C5D26A2-F217-42A4-8295-5A0E92D70FAD}"/>
          </ac:spMkLst>
        </pc:spChg>
        <pc:spChg chg="add mod">
          <ac:chgData name="farouk abu hassanain" userId="319a4f4791f24b01" providerId="LiveId" clId="{7D07C8C1-2B00-48F5-A5E2-4AC5C6320BAA}" dt="2020-04-09T12:13:41.301" v="2513" actId="313"/>
          <ac:spMkLst>
            <pc:docMk/>
            <pc:sldMk cId="1475031598" sldId="760"/>
            <ac:spMk id="10" creationId="{02FC97FD-B127-4359-809D-E248FB26B505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11" creationId="{36EDE070-DC3C-4F60-B311-2164BA29FCE4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3" creationId="{2261FC7F-8B98-4A5F-82D9-BB5551973CE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4" creationId="{C1619559-4F72-4909-8F00-CA872140BB61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5" creationId="{CE6C896D-EE13-4FC1-B021-F3CA4D85D73C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7" creationId="{C394210A-273C-45F3-B420-AD42B668292E}"/>
          </ac:spMkLst>
        </pc:spChg>
        <pc:spChg chg="add mod">
          <ac:chgData name="farouk abu hassanain" userId="319a4f4791f24b01" providerId="LiveId" clId="{7D07C8C1-2B00-48F5-A5E2-4AC5C6320BAA}" dt="2020-04-09T12:20:22.189" v="2729" actId="408"/>
          <ac:spMkLst>
            <pc:docMk/>
            <pc:sldMk cId="1475031598" sldId="760"/>
            <ac:spMk id="19" creationId="{4D4CCC52-07C2-466B-9228-A2DD1131B82C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0" creationId="{A1231675-DA1F-46AA-8BAC-A0A7BE92C907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1" creationId="{4ECFC82D-BA2E-4DAB-B892-BB1B7F8C7102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2" creationId="{41FA5829-9E69-4B9B-8FC6-793F2888FA96}"/>
          </ac:spMkLst>
        </pc:spChg>
        <pc:spChg chg="add mod">
          <ac:chgData name="farouk abu hassanain" userId="319a4f4791f24b01" providerId="LiveId" clId="{7D07C8C1-2B00-48F5-A5E2-4AC5C6320BAA}" dt="2020-04-09T12:25:17.387" v="2778" actId="1036"/>
          <ac:spMkLst>
            <pc:docMk/>
            <pc:sldMk cId="1475031598" sldId="760"/>
            <ac:spMk id="23" creationId="{5BB3B1E1-F707-42E5-8C0F-AF0E4B9E38EC}"/>
          </ac:spMkLst>
        </pc:spChg>
        <pc:spChg chg="add del mod">
          <ac:chgData name="farouk abu hassanain" userId="319a4f4791f24b01" providerId="LiveId" clId="{7D07C8C1-2B00-48F5-A5E2-4AC5C6320BAA}" dt="2020-04-09T12:13:17.289" v="2505" actId="478"/>
          <ac:spMkLst>
            <pc:docMk/>
            <pc:sldMk cId="1475031598" sldId="760"/>
            <ac:spMk id="67" creationId="{128EAF4B-7E4E-42DD-B88E-ED1462047325}"/>
          </ac:spMkLst>
        </pc:spChg>
        <pc:spChg chg="add del mod">
          <ac:chgData name="farouk abu hassanain" userId="319a4f4791f24b01" providerId="LiveId" clId="{7D07C8C1-2B00-48F5-A5E2-4AC5C6320BAA}" dt="2020-04-09T12:15:43.061" v="2545" actId="478"/>
          <ac:spMkLst>
            <pc:docMk/>
            <pc:sldMk cId="1475031598" sldId="760"/>
            <ac:spMk id="68" creationId="{231F494E-C057-4BC5-B9BB-89621E618598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7" creationId="{298DFB3D-E4B9-48C0-AA67-7649AC50AF30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8" creationId="{63D8BAE0-7E30-4072-B4F6-0F559249C445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79" creationId="{3486870E-6051-4966-92E1-9C6C043612A7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0" creationId="{DE0FD1E3-5E0D-4317-BC80-E7F224A50AA4}"/>
          </ac:spMkLst>
        </pc:spChg>
        <pc:spChg chg="add mod">
          <ac:chgData name="farouk abu hassanain" userId="319a4f4791f24b01" providerId="LiveId" clId="{7D07C8C1-2B00-48F5-A5E2-4AC5C6320BAA}" dt="2020-04-09T12:26:26.738" v="2787" actId="164"/>
          <ac:spMkLst>
            <pc:docMk/>
            <pc:sldMk cId="1475031598" sldId="760"/>
            <ac:spMk id="81" creationId="{2BE5F8AD-C34D-4933-8146-342207BD66A2}"/>
          </ac:spMkLst>
        </pc:spChg>
        <pc:spChg chg="mod topLvl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86" creationId="{7311A65F-FD3C-4939-9A1D-7CA4F0BFF4A3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7" creationId="{076C0E19-54D3-49A2-8EE5-38B0CB46B199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88" creationId="{7F4BE7C9-81A0-4650-BF46-8317C7A90BFC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5" creationId="{3FBC159E-0C27-4ED2-A927-3801AB736782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6" creationId="{D2822E12-BA69-4E98-9945-AAD62C93D9AD}"/>
          </ac:spMkLst>
        </pc:spChg>
        <pc:spChg chg="del mod topLvl">
          <ac:chgData name="farouk abu hassanain" userId="319a4f4791f24b01" providerId="LiveId" clId="{7D07C8C1-2B00-48F5-A5E2-4AC5C6320BAA}" dt="2020-04-09T12:23:47.289" v="2733" actId="478"/>
          <ac:spMkLst>
            <pc:docMk/>
            <pc:sldMk cId="1475031598" sldId="760"/>
            <ac:spMk id="97" creationId="{4B8F49D7-4D93-4734-988A-D5681C19D280}"/>
          </ac:spMkLst>
        </pc:spChg>
        <pc:spChg chg="add del mod">
          <ac:chgData name="farouk abu hassanain" userId="319a4f4791f24b01" providerId="LiveId" clId="{7D07C8C1-2B00-48F5-A5E2-4AC5C6320BAA}" dt="2020-04-09T12:24:20.067" v="2743" actId="478"/>
          <ac:spMkLst>
            <pc:docMk/>
            <pc:sldMk cId="1475031598" sldId="760"/>
            <ac:spMk id="98" creationId="{321EAEC4-EA64-45E0-9F16-11984C9C1DE1}"/>
          </ac:spMkLst>
        </pc:spChg>
        <pc:spChg chg="add mod">
          <ac:chgData name="farouk abu hassanain" userId="319a4f4791f24b01" providerId="LiveId" clId="{7D07C8C1-2B00-48F5-A5E2-4AC5C6320BAA}" dt="2020-04-09T12:24:36.663" v="2749" actId="948"/>
          <ac:spMkLst>
            <pc:docMk/>
            <pc:sldMk cId="1475031598" sldId="760"/>
            <ac:spMk id="99" creationId="{F37A33FD-D2D6-47F1-BCC4-E037C2CF717E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1" creationId="{90E6C6EA-0C23-4342-B2F7-436BD8F63F76}"/>
          </ac:spMkLst>
        </pc:spChg>
        <pc:spChg chg="mod">
          <ac:chgData name="farouk abu hassanain" userId="319a4f4791f24b01" providerId="LiveId" clId="{7D07C8C1-2B00-48F5-A5E2-4AC5C6320BAA}" dt="2020-04-09T12:24:54.516" v="2756" actId="948"/>
          <ac:spMkLst>
            <pc:docMk/>
            <pc:sldMk cId="1475031598" sldId="760"/>
            <ac:spMk id="102" creationId="{E894F0D3-DB7B-4813-8B2A-DDCB4DF58169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4" creationId="{7C1EAD0E-EC8A-466C-AC43-A58EFCEB1036}"/>
          </ac:spMkLst>
        </pc:spChg>
        <pc:spChg chg="mod">
          <ac:chgData name="farouk abu hassanain" userId="319a4f4791f24b01" providerId="LiveId" clId="{7D07C8C1-2B00-48F5-A5E2-4AC5C6320BAA}" dt="2020-04-09T12:24:57.512" v="2758" actId="948"/>
          <ac:spMkLst>
            <pc:docMk/>
            <pc:sldMk cId="1475031598" sldId="760"/>
            <ac:spMk id="105" creationId="{A4BF4C95-130F-41E4-8FA9-F389696A5D5C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7" creationId="{2697679E-384E-41C3-A958-7FA588FF38AB}"/>
          </ac:spMkLst>
        </pc:spChg>
        <pc:spChg chg="mod">
          <ac:chgData name="farouk abu hassanain" userId="319a4f4791f24b01" providerId="LiveId" clId="{7D07C8C1-2B00-48F5-A5E2-4AC5C6320BAA}" dt="2020-04-09T12:25:01.780" v="2760" actId="948"/>
          <ac:spMkLst>
            <pc:docMk/>
            <pc:sldMk cId="1475031598" sldId="760"/>
            <ac:spMk id="108" creationId="{77A83851-236A-4E43-835D-6D2214916BB7}"/>
          </ac:spMkLst>
        </pc:spChg>
        <pc:spChg chg="del">
          <ac:chgData name="farouk abu hassanain" userId="319a4f4791f24b01" providerId="LiveId" clId="{7D07C8C1-2B00-48F5-A5E2-4AC5C6320BAA}" dt="2020-04-09T12:12:56.889" v="2481" actId="478"/>
          <ac:spMkLst>
            <pc:docMk/>
            <pc:sldMk cId="1475031598" sldId="760"/>
            <ac:spMk id="211" creationId="{0A3A252A-A7A1-49C5-BA6C-FE6F87DCEED6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3" creationId="{450570E1-0016-4436-86CA-71633EA21F73}"/>
          </ac:spMkLst>
        </pc:spChg>
        <pc:spChg chg="mod topLvl">
          <ac:chgData name="farouk abu hassanain" userId="319a4f4791f24b01" providerId="LiveId" clId="{7D07C8C1-2B00-48F5-A5E2-4AC5C6320BAA}" dt="2020-04-09T12:27:50.259" v="2808" actId="1076"/>
          <ac:spMkLst>
            <pc:docMk/>
            <pc:sldMk cId="1475031598" sldId="760"/>
            <ac:spMk id="274" creationId="{BBCDDD18-87E0-4FAC-B7B5-6ED79CD8AF5C}"/>
          </ac:spMkLst>
        </pc:spChg>
        <pc:spChg chg="mod topLvl">
          <ac:chgData name="farouk abu hassanain" userId="319a4f4791f24b01" providerId="LiveId" clId="{7D07C8C1-2B00-48F5-A5E2-4AC5C6320BAA}" dt="2020-04-09T12:26:52.685" v="2792" actId="165"/>
          <ac:spMkLst>
            <pc:docMk/>
            <pc:sldMk cId="1475031598" sldId="760"/>
            <ac:spMk id="275" creationId="{1C008864-0824-4C88-B665-86C6342E1115}"/>
          </ac:spMkLst>
        </pc:s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4" creationId="{FACA39D1-82EC-4EE4-8BF6-EF8249F8B2F4}"/>
          </ac:grpSpMkLst>
        </pc:grpChg>
        <pc:grpChg chg="add mo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7D07C8C1-2B00-48F5-A5E2-4AC5C6320BAA}" dt="2020-04-09T12:23:44.416" v="2732" actId="165"/>
          <ac:grpSpMkLst>
            <pc:docMk/>
            <pc:sldMk cId="1475031598" sldId="760"/>
            <ac:grpSpMk id="85" creationId="{536A32FA-714C-4B4C-A33C-3B5C0FC4FF50}"/>
          </ac:grpSpMkLst>
        </pc:grpChg>
        <pc:grpChg chg="del">
          <ac:chgData name="farouk abu hassanain" userId="319a4f4791f24b01" providerId="LiveId" clId="{7D07C8C1-2B00-48F5-A5E2-4AC5C6320BAA}" dt="2020-04-09T12:12:54.348" v="2480" actId="478"/>
          <ac:grpSpMkLst>
            <pc:docMk/>
            <pc:sldMk cId="1475031598" sldId="760"/>
            <ac:grpSpMk id="94" creationId="{8B07D847-DC2A-4184-8E6A-384367C5F053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0" creationId="{00D2C884-D455-40F5-A075-97CB5C60DB61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3" creationId="{86D74224-B11B-4B17-B02F-8DDE12AB1098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6" creationId="{A7C015B6-FECF-4818-99A9-1738A33AF539}"/>
          </ac:grpSpMkLst>
        </pc:grpChg>
        <pc:grpChg chg="add mod ord">
          <ac:chgData name="farouk abu hassanain" userId="319a4f4791f24b01" providerId="LiveId" clId="{7D07C8C1-2B00-48F5-A5E2-4AC5C6320BAA}" dt="2020-04-09T12:26:26.738" v="2787" actId="164"/>
          <ac:grpSpMkLst>
            <pc:docMk/>
            <pc:sldMk cId="1475031598" sldId="760"/>
            <ac:grpSpMk id="109" creationId="{D8727DE3-DF29-41D1-BEF8-634436267B3E}"/>
          </ac:grpSpMkLst>
        </pc:grpChg>
        <pc:grpChg chg="add mod">
          <ac:chgData name="farouk abu hassanain" userId="319a4f4791f24b01" providerId="LiveId" clId="{7D07C8C1-2B00-48F5-A5E2-4AC5C6320BAA}" dt="2020-04-09T12:26:48.785" v="2790" actId="1076"/>
          <ac:grpSpMkLst>
            <pc:docMk/>
            <pc:sldMk cId="1475031598" sldId="760"/>
            <ac:grpSpMk id="112" creationId="{39C2BCE8-2911-497F-BA90-7F883C5D4FD7}"/>
          </ac:grpSpMkLst>
        </pc:grpChg>
        <pc:grpChg chg="del mod">
          <ac:chgData name="farouk abu hassanain" userId="319a4f4791f24b01" providerId="LiveId" clId="{7D07C8C1-2B00-48F5-A5E2-4AC5C6320BAA}" dt="2020-04-09T12:26:52.685" v="2792" actId="165"/>
          <ac:grpSpMkLst>
            <pc:docMk/>
            <pc:sldMk cId="1475031598" sldId="760"/>
            <ac:grpSpMk id="272" creationId="{8AC4CA59-48F9-4351-8A7E-D3FDCC7E3A1C}"/>
          </ac:grpSpMkLst>
        </pc:grpChg>
      </pc:sldChg>
    </pc:docChg>
  </pc:docChgLst>
  <pc:docChgLst>
    <pc:chgData name="farouk abu hassanain" userId="319a4f4791f24b01" providerId="LiveId" clId="{DAC70C65-84DA-483B-A75A-288DD5F83CE1}"/>
    <pc:docChg chg="custSel delSld modSld">
      <pc:chgData name="farouk abu hassanain" userId="319a4f4791f24b01" providerId="LiveId" clId="{DAC70C65-84DA-483B-A75A-288DD5F83CE1}" dt="2020-04-07T13:06:31.007" v="20" actId="478"/>
      <pc:docMkLst>
        <pc:docMk/>
      </pc:docMkLst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47835101" sldId="67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515673097" sldId="738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963005515" sldId="739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2641954015" sldId="740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7779072" sldId="741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542063919" sldId="742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1125617846" sldId="743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819332142" sldId="744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104027225" sldId="745"/>
        </pc:sldMkLst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419389130" sldId="746"/>
        </pc:sldMkLst>
      </pc:sldChg>
      <pc:sldChg chg="delSp">
        <pc:chgData name="farouk abu hassanain" userId="319a4f4791f24b01" providerId="LiveId" clId="{DAC70C65-84DA-483B-A75A-288DD5F83CE1}" dt="2020-04-07T13:05:42.464" v="4" actId="478"/>
        <pc:sldMkLst>
          <pc:docMk/>
          <pc:sldMk cId="1217957963" sldId="748"/>
        </pc:sldMkLst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39.057" v="3" actId="478"/>
          <ac:spMkLst>
            <pc:docMk/>
            <pc:sldMk cId="1217957963" sldId="748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2.464" v="4" actId="478"/>
          <ac:spMkLst>
            <pc:docMk/>
            <pc:sldMk cId="1217957963" sldId="748"/>
            <ac:spMk id="51" creationId="{CB52545B-9758-4B64-8695-1156494B8DDF}"/>
          </ac:spMkLst>
        </pc:spChg>
      </pc:sldChg>
      <pc:sldChg chg="del">
        <pc:chgData name="farouk abu hassanain" userId="319a4f4791f24b01" providerId="LiveId" clId="{DAC70C65-84DA-483B-A75A-288DD5F83CE1}" dt="2020-04-07T13:05:08.802" v="0" actId="47"/>
        <pc:sldMkLst>
          <pc:docMk/>
          <pc:sldMk cId="3981773059" sldId="749"/>
        </pc:sldMkLst>
      </pc:sldChg>
      <pc:sldChg chg="delSp">
        <pc:chgData name="farouk abu hassanain" userId="319a4f4791f24b01" providerId="LiveId" clId="{DAC70C65-84DA-483B-A75A-288DD5F83CE1}" dt="2020-04-07T13:05:48.253" v="6" actId="478"/>
        <pc:sldMkLst>
          <pc:docMk/>
          <pc:sldMk cId="3328923742" sldId="750"/>
        </pc:sldMkLst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45.551" v="5" actId="478"/>
          <ac:spMkLst>
            <pc:docMk/>
            <pc:sldMk cId="3328923742" sldId="750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48.253" v="6" actId="478"/>
          <ac:spMkLst>
            <pc:docMk/>
            <pc:sldMk cId="3328923742" sldId="750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54.795" v="8" actId="478"/>
        <pc:sldMkLst>
          <pc:docMk/>
          <pc:sldMk cId="1815803684" sldId="751"/>
        </pc:sldMkLst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4.795" v="8" actId="478"/>
          <ac:spMkLst>
            <pc:docMk/>
            <pc:sldMk cId="1815803684" sldId="751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52.201" v="7" actId="478"/>
          <ac:spMkLst>
            <pc:docMk/>
            <pc:sldMk cId="1815803684" sldId="751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1.284" v="10" actId="478"/>
        <pc:sldMkLst>
          <pc:docMk/>
          <pc:sldMk cId="2478643058" sldId="752"/>
        </pc:sldMkLst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58.575" v="9" actId="478"/>
          <ac:spMkLst>
            <pc:docMk/>
            <pc:sldMk cId="2478643058" sldId="752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1.284" v="10" actId="478"/>
          <ac:spMkLst>
            <pc:docMk/>
            <pc:sldMk cId="2478643058" sldId="752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07.354" v="12" actId="478"/>
        <pc:sldMkLst>
          <pc:docMk/>
          <pc:sldMk cId="1492976353" sldId="753"/>
        </pc:sldMkLst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04.870" v="11" actId="478"/>
          <ac:spMkLst>
            <pc:docMk/>
            <pc:sldMk cId="1492976353" sldId="753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07.354" v="12" actId="478"/>
          <ac:spMkLst>
            <pc:docMk/>
            <pc:sldMk cId="1492976353" sldId="753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15.799" v="15" actId="478"/>
        <pc:sldMkLst>
          <pc:docMk/>
          <pc:sldMk cId="1663589756" sldId="754"/>
        </pc:sldMkLst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3.526" v="14" actId="478"/>
          <ac:spMkLst>
            <pc:docMk/>
            <pc:sldMk cId="1663589756" sldId="754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5.799" v="15" actId="478"/>
          <ac:spMkLst>
            <pc:docMk/>
            <pc:sldMk cId="1663589756" sldId="754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11.884" v="13" actId="478"/>
          <ac:spMkLst>
            <pc:docMk/>
            <pc:sldMk cId="1663589756" sldId="754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21.994" v="18" actId="478"/>
        <pc:sldMkLst>
          <pc:docMk/>
          <pc:sldMk cId="3663278887" sldId="755"/>
        </pc:sldMkLst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19.607" v="17" actId="478"/>
          <ac:spMkLst>
            <pc:docMk/>
            <pc:sldMk cId="3663278887" sldId="755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18.406" v="16" actId="478"/>
          <ac:spMkLst>
            <pc:docMk/>
            <pc:sldMk cId="3663278887" sldId="755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1.994" v="18" actId="478"/>
          <ac:spMkLst>
            <pc:docMk/>
            <pc:sldMk cId="3663278887" sldId="755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6:31.007" v="20" actId="478"/>
        <pc:sldMkLst>
          <pc:docMk/>
          <pc:sldMk cId="2853293946" sldId="756"/>
        </pc:sldMkLst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6:31.007" v="20" actId="478"/>
          <ac:spMkLst>
            <pc:docMk/>
            <pc:sldMk cId="2853293946" sldId="756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6:28.969" v="19" actId="478"/>
          <ac:spMkLst>
            <pc:docMk/>
            <pc:sldMk cId="2853293946" sldId="756"/>
            <ac:spMk id="51" creationId="{CB52545B-9758-4B64-8695-1156494B8DDF}"/>
          </ac:spMkLst>
        </pc:spChg>
      </pc:sldChg>
      <pc:sldChg chg="delSp">
        <pc:chgData name="farouk abu hassanain" userId="319a4f4791f24b01" providerId="LiveId" clId="{DAC70C65-84DA-483B-A75A-288DD5F83CE1}" dt="2020-04-07T13:05:16.221" v="2" actId="478"/>
        <pc:sldMkLst>
          <pc:docMk/>
          <pc:sldMk cId="1845247652" sldId="757"/>
        </pc:sldMkLst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2" creationId="{476D82A8-0FD3-4561-B6B8-E77957EE5C2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23" creationId="{822F490A-FA75-4642-9737-85FF60DB45E1}"/>
          </ac:spMkLst>
        </pc:spChg>
        <pc:spChg chg="del">
          <ac:chgData name="farouk abu hassanain" userId="319a4f4791f24b01" providerId="LiveId" clId="{DAC70C65-84DA-483B-A75A-288DD5F83CE1}" dt="2020-04-07T13:05:12.816" v="1" actId="478"/>
          <ac:spMkLst>
            <pc:docMk/>
            <pc:sldMk cId="1845247652" sldId="757"/>
            <ac:spMk id="25" creationId="{B1A7F0F3-5470-4B76-A157-0127D692FB77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39" creationId="{80F37CE3-CADB-43C0-A349-E3E3FA5A8EB6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0" creationId="{E1389945-E9B2-475B-954A-34428C0E036A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1" creationId="{421F76C5-3640-411C-84E4-0D668EBD6152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2" creationId="{9A0D677B-1436-4D91-9E05-CB86AB10AC9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3" creationId="{9FBCD433-52BA-485F-9542-14F68C4F374E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4" creationId="{1F0B75A7-8192-4ECB-AD05-78FC3F98946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6" creationId="{2E5DEF4D-6884-43A3-888E-DDC28D02EF9C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7" creationId="{7512B9D0-DF4A-41C2-9961-364105E46F13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8" creationId="{61DE5597-991B-49D9-A760-CB0046B57525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49" creationId="{DF500EA4-8A55-4A62-9F3B-AC47B9A8D35B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0" creationId="{02B7D88C-61C3-47FF-A596-517A69300221}"/>
          </ac:spMkLst>
        </pc:spChg>
        <pc:spChg chg="del">
          <ac:chgData name="farouk abu hassanain" userId="319a4f4791f24b01" providerId="LiveId" clId="{DAC70C65-84DA-483B-A75A-288DD5F83CE1}" dt="2020-04-07T13:05:16.221" v="2" actId="478"/>
          <ac:spMkLst>
            <pc:docMk/>
            <pc:sldMk cId="1845247652" sldId="757"/>
            <ac:spMk id="51" creationId="{CB52545B-9758-4B64-8695-1156494B8DDF}"/>
          </ac:spMkLst>
        </pc:spChg>
      </pc:sldChg>
    </pc:docChg>
  </pc:docChgLst>
  <pc:docChgLst>
    <pc:chgData name="farouk abu hassanain" userId="319a4f4791f24b01" providerId="LiveId" clId="{4D40A78D-E7F1-4554-A4FF-7811B4970108}"/>
    <pc:docChg chg="undo custSel addSld delSld modSld sldOrd">
      <pc:chgData name="farouk abu hassanain" userId="319a4f4791f24b01" providerId="LiveId" clId="{4D40A78D-E7F1-4554-A4FF-7811B4970108}" dt="2020-04-07T17:30:48.542" v="2915"/>
      <pc:docMkLst>
        <pc:docMk/>
      </pc:docMkLst>
      <pc:sldChg chg="addSp delSp modSp add del">
        <pc:chgData name="farouk abu hassanain" userId="319a4f4791f24b01" providerId="LiveId" clId="{4D40A78D-E7F1-4554-A4FF-7811B4970108}" dt="2020-04-07T14:15:22.142" v="376" actId="47"/>
        <pc:sldMkLst>
          <pc:docMk/>
          <pc:sldMk cId="4135081870" sldId="258"/>
        </pc:sldMkLst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5" creationId="{F344F72F-64FC-45B6-8467-CAD2E11F559E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38" creationId="{E3A93BFC-A00F-4560-AE59-8832B7550999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1" creationId="{4F8C34E3-AB95-45F0-B596-7E022B5D82B2}"/>
          </ac:spMkLst>
        </pc:spChg>
        <pc:spChg chg="mod">
          <ac:chgData name="farouk abu hassanain" userId="319a4f4791f24b01" providerId="LiveId" clId="{4D40A78D-E7F1-4554-A4FF-7811B4970108}" dt="2020-04-07T14:14:09.009" v="345"/>
          <ac:spMkLst>
            <pc:docMk/>
            <pc:sldMk cId="4135081870" sldId="258"/>
            <ac:spMk id="44" creationId="{2450F1C6-5095-4D29-A160-3DCC4C1A5EF6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5" creationId="{33ACF005-0D41-4063-ABC7-2CBD66027BD1}"/>
          </ac:spMkLst>
        </pc:spChg>
        <pc:spChg chg="add mod">
          <ac:chgData name="farouk abu hassanain" userId="319a4f4791f24b01" providerId="LiveId" clId="{4D40A78D-E7F1-4554-A4FF-7811B4970108}" dt="2020-04-07T14:13:27.903" v="337" actId="164"/>
          <ac:spMkLst>
            <pc:docMk/>
            <pc:sldMk cId="4135081870" sldId="258"/>
            <ac:spMk id="46" creationId="{5B6CCE43-73EE-4F6F-8AE7-079703ACF4C7}"/>
          </ac:spMkLst>
        </pc:s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" creationId="{33A7A502-1637-4B8D-9018-5A8167F934AE}"/>
          </ac:grpSpMkLst>
        </pc:grpChg>
        <pc:grpChg chg="add del mod">
          <ac:chgData name="farouk abu hassanain" userId="319a4f4791f24b01" providerId="LiveId" clId="{4D40A78D-E7F1-4554-A4FF-7811B4970108}" dt="2020-04-07T14:14:19.836" v="346" actId="21"/>
          <ac:grpSpMkLst>
            <pc:docMk/>
            <pc:sldMk cId="4135081870" sldId="258"/>
            <ac:grpSpMk id="20" creationId="{6115F289-6B26-4739-8A61-2049DF0BE8BA}"/>
          </ac:grpSpMkLst>
        </pc:grpChg>
      </pc:sldChg>
      <pc:sldChg chg="add del">
        <pc:chgData name="farouk abu hassanain" userId="319a4f4791f24b01" providerId="LiveId" clId="{4D40A78D-E7F1-4554-A4FF-7811B4970108}" dt="2020-04-07T14:17:01.629" v="391" actId="47"/>
        <pc:sldMkLst>
          <pc:docMk/>
          <pc:sldMk cId="1130488442" sldId="259"/>
        </pc:sldMkLst>
      </pc:sldChg>
      <pc:sldChg chg="add del">
        <pc:chgData name="farouk abu hassanain" userId="319a4f4791f24b01" providerId="LiveId" clId="{4D40A78D-E7F1-4554-A4FF-7811B4970108}" dt="2020-04-07T14:17:42.288" v="399" actId="47"/>
        <pc:sldMkLst>
          <pc:docMk/>
          <pc:sldMk cId="4129776957" sldId="260"/>
        </pc:sldMkLst>
      </pc:sldChg>
      <pc:sldChg chg="add del">
        <pc:chgData name="farouk abu hassanain" userId="319a4f4791f24b01" providerId="LiveId" clId="{4D40A78D-E7F1-4554-A4FF-7811B4970108}" dt="2020-04-07T15:09:02.514" v="783" actId="47"/>
        <pc:sldMkLst>
          <pc:docMk/>
          <pc:sldMk cId="2101729108" sldId="261"/>
        </pc:sldMkLst>
      </pc:sldChg>
      <pc:sldChg chg="add del">
        <pc:chgData name="farouk abu hassanain" userId="319a4f4791f24b01" providerId="LiveId" clId="{4D40A78D-E7F1-4554-A4FF-7811B4970108}" dt="2020-04-07T15:48:45.968" v="2466" actId="47"/>
        <pc:sldMkLst>
          <pc:docMk/>
          <pc:sldMk cId="947547462" sldId="262"/>
        </pc:sldMkLst>
      </pc:sldChg>
      <pc:sldChg chg="add del">
        <pc:chgData name="farouk abu hassanain" userId="319a4f4791f24b01" providerId="LiveId" clId="{4D40A78D-E7F1-4554-A4FF-7811B4970108}" dt="2020-04-07T16:28:31.224" v="2548" actId="47"/>
        <pc:sldMkLst>
          <pc:docMk/>
          <pc:sldMk cId="128059153" sldId="263"/>
        </pc:sldMkLst>
      </pc:sldChg>
      <pc:sldChg chg="add del ord">
        <pc:chgData name="farouk abu hassanain" userId="319a4f4791f24b01" providerId="LiveId" clId="{4D40A78D-E7F1-4554-A4FF-7811B4970108}" dt="2020-04-07T16:28:58.171" v="2553" actId="47"/>
        <pc:sldMkLst>
          <pc:docMk/>
          <pc:sldMk cId="3491311030" sldId="264"/>
        </pc:sldMkLst>
      </pc:sldChg>
      <pc:sldChg chg="add del">
        <pc:chgData name="farouk abu hassanain" userId="319a4f4791f24b01" providerId="LiveId" clId="{4D40A78D-E7F1-4554-A4FF-7811B4970108}" dt="2020-04-07T16:29:28.996" v="2556" actId="47"/>
        <pc:sldMkLst>
          <pc:docMk/>
          <pc:sldMk cId="2956760968" sldId="265"/>
        </pc:sldMkLst>
      </pc:sldChg>
      <pc:sldChg chg="modSp setBg">
        <pc:chgData name="farouk abu hassanain" userId="319a4f4791f24b01" providerId="LiveId" clId="{4D40A78D-E7F1-4554-A4FF-7811B4970108}" dt="2020-04-07T13:40:23.706" v="193"/>
        <pc:sldMkLst>
          <pc:docMk/>
          <pc:sldMk cId="3960331076" sldId="747"/>
        </pc:sldMkLst>
        <pc:spChg chg="mod">
          <ac:chgData name="farouk abu hassanain" userId="319a4f4791f24b01" providerId="LiveId" clId="{4D40A78D-E7F1-4554-A4FF-7811B4970108}" dt="2020-04-07T13:29:18.810" v="0" actId="207"/>
          <ac:spMkLst>
            <pc:docMk/>
            <pc:sldMk cId="3960331076" sldId="747"/>
            <ac:spMk id="23" creationId="{822F490A-FA75-4642-9737-85FF60DB45E1}"/>
          </ac:spMkLst>
        </pc:spChg>
        <pc:spChg chg="mod">
          <ac:chgData name="farouk abu hassanain" userId="319a4f4791f24b01" providerId="LiveId" clId="{4D40A78D-E7F1-4554-A4FF-7811B4970108}" dt="2020-04-07T13:29:41.391" v="2" actId="207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4D40A78D-E7F1-4554-A4FF-7811B4970108}" dt="2020-04-07T13:29:58.250" v="4" actId="207"/>
          <ac:spMkLst>
            <pc:docMk/>
            <pc:sldMk cId="3960331076" sldId="747"/>
            <ac:spMk id="26" creationId="{41241BE9-941D-454F-B325-EDAE396927EB}"/>
          </ac:spMkLst>
        </pc:spChg>
        <pc:spChg chg="mod">
          <ac:chgData name="farouk abu hassanain" userId="319a4f4791f24b01" providerId="LiveId" clId="{4D40A78D-E7F1-4554-A4FF-7811B4970108}" dt="2020-04-07T13:29:45.605" v="3" actId="207"/>
          <ac:spMkLst>
            <pc:docMk/>
            <pc:sldMk cId="3960331076" sldId="747"/>
            <ac:spMk id="35" creationId="{81781816-24C4-4537-ABA4-D260B7B0EB98}"/>
          </ac:spMkLst>
        </pc:spChg>
        <pc:grpChg chg="mod">
          <ac:chgData name="farouk abu hassanain" userId="319a4f4791f24b01" providerId="LiveId" clId="{4D40A78D-E7F1-4554-A4FF-7811B4970108}" dt="2020-04-07T13:29:22.981" v="1" actId="207"/>
          <ac:grpSpMkLst>
            <pc:docMk/>
            <pc:sldMk cId="3960331076" sldId="747"/>
            <ac:grpSpMk id="3" creationId="{27F4780A-B1E1-49E5-8BD0-423608B06B00}"/>
          </ac:grpSpMkLst>
        </pc:grpChg>
        <pc:picChg chg="mod">
          <ac:chgData name="farouk abu hassanain" userId="319a4f4791f24b01" providerId="LiveId" clId="{4D40A78D-E7F1-4554-A4FF-7811B4970108}" dt="2020-04-07T13:30:12.376" v="7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4D40A78D-E7F1-4554-A4FF-7811B4970108}" dt="2020-04-07T15:23:36.634" v="1362" actId="1076"/>
        <pc:sldMkLst>
          <pc:docMk/>
          <pc:sldMk cId="1217957963" sldId="748"/>
        </pc:sldMkLst>
        <pc:spChg chg="mod">
          <ac:chgData name="farouk abu hassanain" userId="319a4f4791f24b01" providerId="LiveId" clId="{4D40A78D-E7F1-4554-A4FF-7811B4970108}" dt="2020-04-07T13:39:35.413" v="119" actId="207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4D40A78D-E7F1-4554-A4FF-7811B4970108}" dt="2020-04-07T13:39:40.889" v="120" actId="207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37:45.734" v="21" actId="207"/>
          <ac:spMkLst>
            <pc:docMk/>
            <pc:sldMk cId="1217957963" sldId="748"/>
            <ac:spMk id="5" creationId="{98AC0D06-26D1-435D-BF82-E0BD759FFDFE}"/>
          </ac:spMkLst>
        </pc:spChg>
        <pc:spChg chg="del">
          <ac:chgData name="farouk abu hassanain" userId="319a4f4791f24b01" providerId="LiveId" clId="{4D40A78D-E7F1-4554-A4FF-7811B4970108}" dt="2020-04-07T13:39:24.878" v="117" actId="478"/>
          <ac:spMkLst>
            <pc:docMk/>
            <pc:sldMk cId="1217957963" sldId="748"/>
            <ac:spMk id="30" creationId="{CC4C46E6-B39B-41C8-AB98-A2F8C1F5B7AE}"/>
          </ac:spMkLst>
        </pc:spChg>
        <pc:spChg chg="mod">
          <ac:chgData name="farouk abu hassanain" userId="319a4f4791f24b01" providerId="LiveId" clId="{4D40A78D-E7F1-4554-A4FF-7811B4970108}" dt="2020-04-07T13:38:33.265" v="41" actId="20577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4D40A78D-E7F1-4554-A4FF-7811B4970108}" dt="2020-04-07T13:38:51.149" v="65" actId="255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4D40A78D-E7F1-4554-A4FF-7811B4970108}" dt="2020-04-07T13:38:56.137" v="83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4D40A78D-E7F1-4554-A4FF-7811B4970108}" dt="2020-04-07T13:39:20.104" v="115" actId="478"/>
          <ac:spMkLst>
            <pc:docMk/>
            <pc:sldMk cId="1217957963" sldId="748"/>
            <ac:spMk id="36" creationId="{974C9675-2C0B-4846-9ED2-099F1DB21C1E}"/>
          </ac:spMkLst>
        </pc:spChg>
        <pc:spChg chg="add del mod">
          <ac:chgData name="farouk abu hassanain" userId="319a4f4791f24b01" providerId="LiveId" clId="{4D40A78D-E7F1-4554-A4FF-7811B4970108}" dt="2020-04-07T13:41:05.159" v="233" actId="478"/>
          <ac:spMkLst>
            <pc:docMk/>
            <pc:sldMk cId="1217957963" sldId="748"/>
            <ac:spMk id="39" creationId="{A99A62F0-F0BD-4CAD-9F6C-E34AAEE56949}"/>
          </ac:spMkLst>
        </pc:spChg>
        <pc:spChg chg="mod">
          <ac:chgData name="farouk abu hassanain" userId="319a4f4791f24b01" providerId="LiveId" clId="{4D40A78D-E7F1-4554-A4FF-7811B4970108}" dt="2020-04-07T13:37:22.868" v="1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4D40A78D-E7F1-4554-A4FF-7811B4970108}" dt="2020-04-07T13:41:27.781" v="236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4D40A78D-E7F1-4554-A4FF-7811B4970108}" dt="2020-04-07T13:37:31.095" v="1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5:23:36.634" v="1362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4D40A78D-E7F1-4554-A4FF-7811B4970108}" dt="2020-04-07T13:39:15.660" v="112" actId="478"/>
          <ac:spMkLst>
            <pc:docMk/>
            <pc:sldMk cId="1217957963" sldId="748"/>
            <ac:spMk id="55" creationId="{19452A0E-DF74-4887-A144-52273F49CBF4}"/>
          </ac:spMkLst>
        </pc:spChg>
        <pc:spChg chg="del">
          <ac:chgData name="farouk abu hassanain" userId="319a4f4791f24b01" providerId="LiveId" clId="{4D40A78D-E7F1-4554-A4FF-7811B4970108}" dt="2020-04-07T13:39:22.331" v="116" actId="478"/>
          <ac:spMkLst>
            <pc:docMk/>
            <pc:sldMk cId="1217957963" sldId="748"/>
            <ac:spMk id="56" creationId="{784536AB-7F41-4CA5-A9D3-E032308158C5}"/>
          </ac:spMkLst>
        </pc:spChg>
        <pc:spChg chg="mod">
          <ac:chgData name="farouk abu hassanain" userId="319a4f4791f24b01" providerId="LiveId" clId="{4D40A78D-E7F1-4554-A4FF-7811B4970108}" dt="2020-04-07T13:39:12.004" v="111" actId="255"/>
          <ac:spMkLst>
            <pc:docMk/>
            <pc:sldMk cId="1217957963" sldId="748"/>
            <ac:spMk id="57" creationId="{52298173-DF46-427A-A9D5-C9F5051410D1}"/>
          </ac:spMkLst>
        </pc:spChg>
        <pc:spChg chg="del">
          <ac:chgData name="farouk abu hassanain" userId="319a4f4791f24b01" providerId="LiveId" clId="{4D40A78D-E7F1-4554-A4FF-7811B4970108}" dt="2020-04-07T13:39:17.996" v="114" actId="478"/>
          <ac:spMkLst>
            <pc:docMk/>
            <pc:sldMk cId="1217957963" sldId="748"/>
            <ac:spMk id="58" creationId="{F92379B3-DE5D-4B7F-8559-20F4CAF95FB1}"/>
          </ac:spMkLst>
        </pc:spChg>
        <pc:grpChg chg="mod">
          <ac:chgData name="farouk abu hassanain" userId="319a4f4791f24b01" providerId="LiveId" clId="{4D40A78D-E7F1-4554-A4FF-7811B4970108}" dt="2020-04-07T13:37:26.609" v="13" actId="207"/>
          <ac:grpSpMkLst>
            <pc:docMk/>
            <pc:sldMk cId="1217957963" sldId="748"/>
            <ac:grpSpMk id="6" creationId="{44FE5257-7CA8-42A2-916D-759EE97631F4}"/>
          </ac:grpSpMkLst>
        </pc:grpChg>
        <pc:grpChg chg="mod">
          <ac:chgData name="farouk abu hassanain" userId="319a4f4791f24b01" providerId="LiveId" clId="{4D40A78D-E7F1-4554-A4FF-7811B4970108}" dt="2020-04-07T13:41:01.744" v="232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4D40A78D-E7F1-4554-A4FF-7811B4970108}" dt="2020-04-07T13:37:37.485" v="20" actId="20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">
        <pc:chgData name="farouk abu hassanain" userId="319a4f4791f24b01" providerId="LiveId" clId="{4D40A78D-E7F1-4554-A4FF-7811B4970108}" dt="2020-04-07T14:14:41.896" v="350" actId="20577"/>
        <pc:sldMkLst>
          <pc:docMk/>
          <pc:sldMk cId="3314668798" sldId="749"/>
        </pc:sldMkLst>
        <pc:spChg chg="mod">
          <ac:chgData name="farouk abu hassanain" userId="319a4f4791f24b01" providerId="LiveId" clId="{4D40A78D-E7F1-4554-A4FF-7811B4970108}" dt="2020-04-07T14:14:41.896" v="350" actId="20577"/>
          <ac:spMkLst>
            <pc:docMk/>
            <pc:sldMk cId="3314668798" sldId="749"/>
            <ac:spMk id="4" creationId="{63633AA5-FD60-4A4D-B3C2-0921970BA2DC}"/>
          </ac:spMkLst>
        </pc:spChg>
        <pc:spChg chg="mod">
          <ac:chgData name="farouk abu hassanain" userId="319a4f4791f24b01" providerId="LiveId" clId="{4D40A78D-E7F1-4554-A4FF-7811B4970108}" dt="2020-04-07T13:42:20.735" v="269" actId="1076"/>
          <ac:spMkLst>
            <pc:docMk/>
            <pc:sldMk cId="3314668798" sldId="749"/>
            <ac:spMk id="53" creationId="{16CED25A-3047-41B4-B1A4-3FF01A5BDB47}"/>
          </ac:spMkLst>
        </pc:spChg>
        <pc:spChg chg="del">
          <ac:chgData name="farouk abu hassanain" userId="319a4f4791f24b01" providerId="LiveId" clId="{4D40A78D-E7F1-4554-A4FF-7811B4970108}" dt="2020-04-07T13:58:53.001" v="274" actId="478"/>
          <ac:spMkLst>
            <pc:docMk/>
            <pc:sldMk cId="3314668798" sldId="749"/>
            <ac:spMk id="54" creationId="{1AE121A2-6027-4BA0-9FC5-9DC1B8132FDA}"/>
          </ac:spMkLst>
        </pc:spChg>
        <pc:grpChg chg="del">
          <ac:chgData name="farouk abu hassanain" userId="319a4f4791f24b01" providerId="LiveId" clId="{4D40A78D-E7F1-4554-A4FF-7811B4970108}" dt="2020-04-07T13:42:32.039" v="270" actId="478"/>
          <ac:grpSpMkLst>
            <pc:docMk/>
            <pc:sldMk cId="3314668798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14:25.982" v="348" actId="1076"/>
          <ac:grpSpMkLst>
            <pc:docMk/>
            <pc:sldMk cId="3314668798" sldId="749"/>
            <ac:grpSpMk id="62" creationId="{A2AF7776-3F44-4270-82EF-A6FF3D954442}"/>
          </ac:grpSpMkLst>
        </pc:grpChg>
      </pc:sldChg>
      <pc:sldChg chg="addSp delSp modSp add">
        <pc:chgData name="farouk abu hassanain" userId="319a4f4791f24b01" providerId="LiveId" clId="{4D40A78D-E7F1-4554-A4FF-7811B4970108}" dt="2020-04-07T15:03:05.990" v="775" actId="478"/>
        <pc:sldMkLst>
          <pc:docMk/>
          <pc:sldMk cId="607749139" sldId="750"/>
        </pc:sldMkLst>
        <pc:spChg chg="mod">
          <ac:chgData name="farouk abu hassanain" userId="319a4f4791f24b01" providerId="LiveId" clId="{4D40A78D-E7F1-4554-A4FF-7811B4970108}" dt="2020-04-07T14:16:53.097" v="390" actId="20577"/>
          <ac:spMkLst>
            <pc:docMk/>
            <pc:sldMk cId="607749139" sldId="750"/>
            <ac:spMk id="4" creationId="{63633AA5-FD60-4A4D-B3C2-0921970BA2DC}"/>
          </ac:spMkLst>
        </pc:spChg>
        <pc:spChg chg="add del mod">
          <ac:chgData name="farouk abu hassanain" userId="319a4f4791f24b01" providerId="LiveId" clId="{4D40A78D-E7F1-4554-A4FF-7811B4970108}" dt="2020-04-07T15:03:05.990" v="775" actId="478"/>
          <ac:spMkLst>
            <pc:docMk/>
            <pc:sldMk cId="607749139" sldId="750"/>
            <ac:spMk id="7" creationId="{25B20A9B-BE8A-4BEF-9187-B79BB640AAFB}"/>
          </ac:spMkLst>
        </pc:spChg>
        <pc:spChg chg="mod">
          <ac:chgData name="farouk abu hassanain" userId="319a4f4791f24b01" providerId="LiveId" clId="{4D40A78D-E7F1-4554-A4FF-7811B4970108}" dt="2020-04-07T14:15:17.637" v="375" actId="20577"/>
          <ac:spMkLst>
            <pc:docMk/>
            <pc:sldMk cId="607749139" sldId="750"/>
            <ac:spMk id="53" creationId="{16CED25A-3047-41B4-B1A4-3FF01A5BDB47}"/>
          </ac:spMkLst>
        </pc:spChg>
        <pc:spChg chg="mod">
          <ac:chgData name="farouk abu hassanain" userId="319a4f4791f24b01" providerId="LiveId" clId="{4D40A78D-E7F1-4554-A4FF-7811B4970108}" dt="2020-04-07T14:42:46.984" v="404" actId="1076"/>
          <ac:spMkLst>
            <pc:docMk/>
            <pc:sldMk cId="607749139" sldId="750"/>
            <ac:spMk id="71" creationId="{66516AC3-7310-4CDB-9E26-16DC7F3B14A1}"/>
          </ac:spMkLst>
        </pc:spChg>
        <pc:spChg chg="mod">
          <ac:chgData name="farouk abu hassanain" userId="319a4f4791f24b01" providerId="LiveId" clId="{4D40A78D-E7F1-4554-A4FF-7811B4970108}" dt="2020-04-07T14:47:06.389" v="516" actId="1076"/>
          <ac:spMkLst>
            <pc:docMk/>
            <pc:sldMk cId="607749139" sldId="750"/>
            <ac:spMk id="78" creationId="{279DFE64-89E1-441D-926B-3AB038EA4463}"/>
          </ac:spMkLst>
        </pc:spChg>
        <pc:spChg chg="mod">
          <ac:chgData name="farouk abu hassanain" userId="319a4f4791f24b01" providerId="LiveId" clId="{4D40A78D-E7F1-4554-A4FF-7811B4970108}" dt="2020-04-07T14:47:02.429" v="515" actId="1076"/>
          <ac:spMkLst>
            <pc:docMk/>
            <pc:sldMk cId="607749139" sldId="750"/>
            <ac:spMk id="79" creationId="{39394435-992F-4438-9A94-A840B841D7F4}"/>
          </ac:spMkLst>
        </pc:spChg>
        <pc:spChg chg="mod">
          <ac:chgData name="farouk abu hassanain" userId="319a4f4791f24b01" providerId="LiveId" clId="{4D40A78D-E7F1-4554-A4FF-7811B4970108}" dt="2020-04-07T14:47:36.257" v="521" actId="1076"/>
          <ac:spMkLst>
            <pc:docMk/>
            <pc:sldMk cId="607749139" sldId="750"/>
            <ac:spMk id="80" creationId="{AD5B5089-D807-4801-82EC-0D78327DD556}"/>
          </ac:spMkLst>
        </pc:spChg>
        <pc:spChg chg="mod">
          <ac:chgData name="farouk abu hassanain" userId="319a4f4791f24b01" providerId="LiveId" clId="{4D40A78D-E7F1-4554-A4FF-7811B4970108}" dt="2020-04-07T14:47:45.261" v="524" actId="1076"/>
          <ac:spMkLst>
            <pc:docMk/>
            <pc:sldMk cId="607749139" sldId="750"/>
            <ac:spMk id="81" creationId="{A3305CC4-E093-448E-9FBF-43967EEA253F}"/>
          </ac:spMkLst>
        </pc:spChg>
        <pc:spChg chg="del">
          <ac:chgData name="farouk abu hassanain" userId="319a4f4791f24b01" providerId="LiveId" clId="{4D40A78D-E7F1-4554-A4FF-7811B4970108}" dt="2020-04-07T14:42:50.170" v="405" actId="478"/>
          <ac:spMkLst>
            <pc:docMk/>
            <pc:sldMk cId="607749139" sldId="750"/>
            <ac:spMk id="82" creationId="{1B58795C-A332-4EE0-8378-0DA160854751}"/>
          </ac:spMkLst>
        </pc:spChg>
        <pc:spChg chg="del">
          <ac:chgData name="farouk abu hassanain" userId="319a4f4791f24b01" providerId="LiveId" clId="{4D40A78D-E7F1-4554-A4FF-7811B4970108}" dt="2020-04-07T14:42:53.029" v="406" actId="478"/>
          <ac:spMkLst>
            <pc:docMk/>
            <pc:sldMk cId="607749139" sldId="750"/>
            <ac:spMk id="83" creationId="{0CCA7AEA-C8E4-49FB-9680-FA94E013E262}"/>
          </ac:spMkLst>
        </pc:spChg>
        <pc:spChg chg="del">
          <ac:chgData name="farouk abu hassanain" userId="319a4f4791f24b01" providerId="LiveId" clId="{4D40A78D-E7F1-4554-A4FF-7811B4970108}" dt="2020-04-07T14:42:55.734" v="407" actId="478"/>
          <ac:spMkLst>
            <pc:docMk/>
            <pc:sldMk cId="607749139" sldId="750"/>
            <ac:spMk id="84" creationId="{D64EAD43-8744-4008-8FF0-989449E35E7D}"/>
          </ac:spMkLst>
        </pc:spChg>
        <pc:spChg chg="del">
          <ac:chgData name="farouk abu hassanain" userId="319a4f4791f24b01" providerId="LiveId" clId="{4D40A78D-E7F1-4554-A4FF-7811B4970108}" dt="2020-04-07T14:43:01.309" v="408" actId="478"/>
          <ac:spMkLst>
            <pc:docMk/>
            <pc:sldMk cId="607749139" sldId="750"/>
            <ac:spMk id="85" creationId="{541A2050-D486-48EF-BE85-6F8858905F05}"/>
          </ac:spMkLst>
        </pc:spChg>
        <pc:spChg chg="add mod">
          <ac:chgData name="farouk abu hassanain" userId="319a4f4791f24b01" providerId="LiveId" clId="{4D40A78D-E7F1-4554-A4FF-7811B4970108}" dt="2020-04-07T14:48:23.168" v="530" actId="1076"/>
          <ac:spMkLst>
            <pc:docMk/>
            <pc:sldMk cId="607749139" sldId="750"/>
            <ac:spMk id="90" creationId="{2CE85130-2BEE-44C8-BCB1-2F8B5EF7C7F8}"/>
          </ac:spMkLst>
        </pc:spChg>
        <pc:grpChg chg="del">
          <ac:chgData name="farouk abu hassanain" userId="319a4f4791f24b01" providerId="LiveId" clId="{4D40A78D-E7F1-4554-A4FF-7811B4970108}" dt="2020-04-07T14:15:03.374" v="352" actId="478"/>
          <ac:grpSpMkLst>
            <pc:docMk/>
            <pc:sldMk cId="607749139" sldId="750"/>
            <ac:grpSpMk id="25" creationId="{68E3140D-5EA2-4804-A115-DC6203DA621F}"/>
          </ac:grpSpMkLst>
        </pc:grpChg>
        <pc:grpChg chg="add mod">
          <ac:chgData name="farouk abu hassanain" userId="319a4f4791f24b01" providerId="LiveId" clId="{4D40A78D-E7F1-4554-A4FF-7811B4970108}" dt="2020-04-07T14:47:59.333" v="526" actId="14100"/>
          <ac:grpSpMkLst>
            <pc:docMk/>
            <pc:sldMk cId="607749139" sldId="750"/>
            <ac:grpSpMk id="38" creationId="{92E56C79-58D0-454A-9E0A-359372A2D178}"/>
          </ac:grpSpMkLst>
        </pc:grpChg>
        <pc:grpChg chg="del">
          <ac:chgData name="farouk abu hassanain" userId="319a4f4791f24b01" providerId="LiveId" clId="{4D40A78D-E7F1-4554-A4FF-7811B4970108}" dt="2020-04-07T14:15:05.949" v="353" actId="478"/>
          <ac:grpSpMkLst>
            <pc:docMk/>
            <pc:sldMk cId="607749139" sldId="750"/>
            <ac:grpSpMk id="62" creationId="{A2AF7776-3F44-4270-82EF-A6FF3D954442}"/>
          </ac:grpSpMkLst>
        </pc:grpChg>
        <pc:graphicFrameChg chg="add del mod">
          <ac:chgData name="farouk abu hassanain" userId="319a4f4791f24b01" providerId="LiveId" clId="{4D40A78D-E7F1-4554-A4FF-7811B4970108}" dt="2020-04-07T14:44:39.014" v="473" actId="478"/>
          <ac:graphicFrameMkLst>
            <pc:docMk/>
            <pc:sldMk cId="607749139" sldId="750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328923742" sldId="750"/>
        </pc:sldMkLst>
      </pc:sldChg>
      <pc:sldChg chg="addSp delSp modSp add">
        <pc:chgData name="farouk abu hassanain" userId="319a4f4791f24b01" providerId="LiveId" clId="{4D40A78D-E7F1-4554-A4FF-7811B4970108}" dt="2020-04-07T15:02:38.771" v="774" actId="1076"/>
        <pc:sldMkLst>
          <pc:docMk/>
          <pc:sldMk cId="1540148091" sldId="751"/>
        </pc:sldMkLst>
        <pc:spChg chg="mod">
          <ac:chgData name="farouk abu hassanain" userId="319a4f4791f24b01" providerId="LiveId" clId="{4D40A78D-E7F1-4554-A4FF-7811B4970108}" dt="2020-04-07T14:17:12.115" v="394" actId="20577"/>
          <ac:spMkLst>
            <pc:docMk/>
            <pc:sldMk cId="1540148091" sldId="751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4:17:37.730" v="398" actId="478"/>
          <ac:spMkLst>
            <pc:docMk/>
            <pc:sldMk cId="1540148091" sldId="751"/>
            <ac:spMk id="7" creationId="{25B20A9B-BE8A-4BEF-9187-B79BB640AAFB}"/>
          </ac:spMkLst>
        </pc:spChg>
        <pc:spChg chg="add mod">
          <ac:chgData name="farouk abu hassanain" userId="319a4f4791f24b01" providerId="LiveId" clId="{4D40A78D-E7F1-4554-A4FF-7811B4970108}" dt="2020-04-07T14:53:08.055" v="567" actId="113"/>
          <ac:spMkLst>
            <pc:docMk/>
            <pc:sldMk cId="1540148091" sldId="751"/>
            <ac:spMk id="13" creationId="{35E5DFA0-0E65-41AD-BD1D-9F704A9F6153}"/>
          </ac:spMkLst>
        </pc:spChg>
        <pc:spChg chg="add mod">
          <ac:chgData name="farouk abu hassanain" userId="319a4f4791f24b01" providerId="LiveId" clId="{4D40A78D-E7F1-4554-A4FF-7811B4970108}" dt="2020-04-07T14:57:17.320" v="584" actId="1076"/>
          <ac:spMkLst>
            <pc:docMk/>
            <pc:sldMk cId="1540148091" sldId="751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6" creationId="{4292E272-75D3-4517-A9A3-9C63B768D18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7" creationId="{4FFEBFE0-DDF7-46E0-BC08-C7BFF8933CA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8" creationId="{1D014584-94EE-40B0-90BB-A19591179BB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19" creationId="{4BABA214-8E7B-422F-962B-03CBC99E1E2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0" creationId="{49A2A041-3F0D-4C04-A582-8AC893936A4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1" creationId="{CCE4943A-577B-43C7-98BF-3B63500CE743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2" creationId="{16AB8D14-D6CD-43FE-B332-C4280395203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23" creationId="{867FF375-AF14-424D-BF90-66A73E58F20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5" creationId="{F9346EA5-7445-4AAD-916D-15FC3737F5C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6" creationId="{71F4F4B4-C2B1-4C0F-8C77-4A36F57F71C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7" creationId="{EB18ABA9-AEE2-4650-928F-935663A86DA7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29" creationId="{8A53AC7B-FA5A-48E4-AA5C-51CE1D121232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0" creationId="{6A24EBB9-BDC7-4277-B611-1FBBA1A48D0A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1" creationId="{28A913EB-1F20-4801-A608-44BE7BD1062D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3" creationId="{BFB2A1FF-C0E3-4BE2-8074-B7E107A23CD1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4" creationId="{1B489F00-CCF2-4A72-97F4-9774F1E6647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5" creationId="{A44EBA76-FB68-40F4-B61E-9F25A7529255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8" creationId="{B7DDDD79-2025-4260-800E-528D033E647B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39" creationId="{F031E3D8-9C33-43A5-A01C-694F7CEEDF48}"/>
          </ac:spMkLst>
        </pc:spChg>
        <pc:spChg chg="mod">
          <ac:chgData name="farouk abu hassanain" userId="319a4f4791f24b01" providerId="LiveId" clId="{4D40A78D-E7F1-4554-A4FF-7811B4970108}" dt="2020-04-07T14:58:08.231" v="595" actId="113"/>
          <ac:spMkLst>
            <pc:docMk/>
            <pc:sldMk cId="1540148091" sldId="751"/>
            <ac:spMk id="40" creationId="{7CD0F77E-A090-4321-A460-A6E7D1C80A50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6" creationId="{E61F87BB-69D7-4973-8849-A79FE9E5738E}"/>
          </ac:spMkLst>
        </pc:spChg>
        <pc:spChg chg="mod">
          <ac:chgData name="farouk abu hassanain" userId="319a4f4791f24b01" providerId="LiveId" clId="{4D40A78D-E7F1-4554-A4FF-7811B4970108}" dt="2020-04-07T14:57:11.456" v="582" actId="948"/>
          <ac:spMkLst>
            <pc:docMk/>
            <pc:sldMk cId="1540148091" sldId="751"/>
            <ac:spMk id="47" creationId="{61313401-AAEA-446E-8BA9-3230B637766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8" creationId="{3181931F-CA41-4801-AA0A-AD62B1AE37A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49" creationId="{250B2927-F004-4DDD-9B0D-5B0B6756BA75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0" creationId="{C0CA006C-7EE8-4FC8-9775-C43BEF23455D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1" creationId="{E48EA48F-47AB-4029-AD72-AA43AC051047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4" creationId="{993D23B1-DB93-4119-B96C-DBDBCDDEEA1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5" creationId="{48783C72-0DDA-4321-8A97-DA010283FBD2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6" creationId="{25B04CC0-C945-4F7E-843A-9344DBCFC460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7" creationId="{8C5D54A3-30C0-469C-96FD-C50D1470F69B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8" creationId="{F0000286-FC19-4708-8E21-B8BC2CEE8BEE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59" creationId="{20103984-E6D2-48CB-8CBA-620A365493CC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0" creationId="{55223DFA-905C-421C-A885-F0B442E2154A}"/>
          </ac:spMkLst>
        </pc:spChg>
        <pc:spChg chg="add mod">
          <ac:chgData name="farouk abu hassanain" userId="319a4f4791f24b01" providerId="LiveId" clId="{4D40A78D-E7F1-4554-A4FF-7811B4970108}" dt="2020-04-07T15:02:35.996" v="773" actId="164"/>
          <ac:spMkLst>
            <pc:docMk/>
            <pc:sldMk cId="1540148091" sldId="751"/>
            <ac:spMk id="61" creationId="{3639A2D0-E291-4B96-B8F1-4441934907E0}"/>
          </ac:spMkLst>
        </pc:spChg>
        <pc:grpChg chg="add mod">
          <ac:chgData name="farouk abu hassanain" userId="319a4f4791f24b01" providerId="LiveId" clId="{4D40A78D-E7F1-4554-A4FF-7811B4970108}" dt="2020-04-07T15:02:38.771" v="774" actId="1076"/>
          <ac:grpSpMkLst>
            <pc:docMk/>
            <pc:sldMk cId="1540148091" sldId="751"/>
            <ac:grpSpMk id="9" creationId="{517AE647-63F2-43B6-B6D5-2AACCB1F5B65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4" creationId="{B246E434-7016-43E8-ABF0-94E0AAE9D42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28" creationId="{DDFCE4CD-9E6F-4FB3-85AE-2ABF582F8CFF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2" creationId="{CF26B298-6CE9-42D7-8E43-18DF1E621CEA}"/>
          </ac:grpSpMkLst>
        </pc:grpChg>
        <pc:grpChg chg="add mod ord">
          <ac:chgData name="farouk abu hassanain" userId="319a4f4791f24b01" providerId="LiveId" clId="{4D40A78D-E7F1-4554-A4FF-7811B4970108}" dt="2020-04-07T15:02:35.996" v="773" actId="164"/>
          <ac:grpSpMkLst>
            <pc:docMk/>
            <pc:sldMk cId="1540148091" sldId="751"/>
            <ac:grpSpMk id="36" creationId="{C9639575-4365-4A6C-99FB-8F7633C29351}"/>
          </ac:grpSpMkLst>
        </pc:grpChg>
        <pc:grpChg chg="add del mod">
          <ac:chgData name="farouk abu hassanain" userId="319a4f4791f24b01" providerId="LiveId" clId="{4D40A78D-E7F1-4554-A4FF-7811B4970108}" dt="2020-04-07T14:54:10.691" v="577" actId="478"/>
          <ac:grpSpMkLst>
            <pc:docMk/>
            <pc:sldMk cId="1540148091" sldId="751"/>
            <ac:grpSpMk id="41" creationId="{D8F6AC3E-6615-4CD0-8558-6AB696C5FAA3}"/>
          </ac:grpSpMkLst>
        </pc:grpChg>
        <pc:grpChg chg="add mod">
          <ac:chgData name="farouk abu hassanain" userId="319a4f4791f24b01" providerId="LiveId" clId="{4D40A78D-E7F1-4554-A4FF-7811B4970108}" dt="2020-04-07T14:57:21.212" v="585" actId="1076"/>
          <ac:grpSpMkLst>
            <pc:docMk/>
            <pc:sldMk cId="1540148091" sldId="751"/>
            <ac:grpSpMk id="44" creationId="{755D4360-A702-440E-842E-C7B9BECB3A97}"/>
          </ac:grpSpMkLst>
        </pc:grpChg>
        <pc:graphicFrameChg chg="add del mod">
          <ac:chgData name="farouk abu hassanain" userId="319a4f4791f24b01" providerId="LiveId" clId="{4D40A78D-E7F1-4554-A4FF-7811B4970108}" dt="2020-04-07T14:52:37.496" v="562" actId="478"/>
          <ac:graphicFrameMkLst>
            <pc:docMk/>
            <pc:sldMk cId="1540148091" sldId="751"/>
            <ac:graphicFrameMk id="14" creationId="{4F8F1725-9B46-4AF8-BE0F-7D0D79CC2889}"/>
          </ac:graphicFrameMkLst>
        </pc:graphicFrameChg>
        <pc:graphicFrameChg chg="del">
          <ac:chgData name="farouk abu hassanain" userId="319a4f4791f24b01" providerId="LiveId" clId="{4D40A78D-E7F1-4554-A4FF-7811B4970108}" dt="2020-04-07T14:17:25.106" v="397" actId="478"/>
          <ac:graphicFrameMkLst>
            <pc:docMk/>
            <pc:sldMk cId="1540148091" sldId="751"/>
            <ac:graphicFrameMk id="37" creationId="{88FDB3B6-4945-4189-8016-9EEDF502563E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15803684" sldId="751"/>
        </pc:sldMkLst>
      </pc:sldChg>
      <pc:sldChg chg="addSp delSp modSp add">
        <pc:chgData name="farouk abu hassanain" userId="319a4f4791f24b01" providerId="LiveId" clId="{4D40A78D-E7F1-4554-A4FF-7811B4970108}" dt="2020-04-07T17:29:59.263" v="2913" actId="207"/>
        <pc:sldMkLst>
          <pc:docMk/>
          <pc:sldMk cId="583916612" sldId="752"/>
        </pc:sldMkLst>
        <pc:spChg chg="mod">
          <ac:chgData name="farouk abu hassanain" userId="319a4f4791f24b01" providerId="LiveId" clId="{4D40A78D-E7F1-4554-A4FF-7811B4970108}" dt="2020-04-07T15:04:52.094" v="781" actId="20577"/>
          <ac:spMkLst>
            <pc:docMk/>
            <pc:sldMk cId="583916612" sldId="752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5:03:26.200" v="779" actId="478"/>
          <ac:spMkLst>
            <pc:docMk/>
            <pc:sldMk cId="583916612" sldId="752"/>
            <ac:spMk id="13" creationId="{35E5DFA0-0E65-41AD-BD1D-9F704A9F6153}"/>
          </ac:spMkLst>
        </pc:spChg>
        <pc:spChg chg="del">
          <ac:chgData name="farouk abu hassanain" userId="319a4f4791f24b01" providerId="LiveId" clId="{4D40A78D-E7F1-4554-A4FF-7811B4970108}" dt="2020-04-07T15:03:23.243" v="778" actId="478"/>
          <ac:spMkLst>
            <pc:docMk/>
            <pc:sldMk cId="583916612" sldId="752"/>
            <ac:spMk id="15" creationId="{EFDA4387-727F-422A-BF39-CA7C919FDE8B}"/>
          </ac:spMkLst>
        </pc:spChg>
        <pc:spChg chg="add mod">
          <ac:chgData name="farouk abu hassanain" userId="319a4f4791f24b01" providerId="LiveId" clId="{4D40A78D-E7F1-4554-A4FF-7811B4970108}" dt="2020-04-07T15:23:03.279" v="1358" actId="207"/>
          <ac:spMkLst>
            <pc:docMk/>
            <pc:sldMk cId="583916612" sldId="752"/>
            <ac:spMk id="62" creationId="{A31E5F0D-4650-4A04-8B66-5EF89881559A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4" creationId="{FFCDCB13-EBEB-430C-A513-D44FFA88636F}"/>
          </ac:spMkLst>
        </pc:spChg>
        <pc:spChg chg="add del mod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5" creationId="{52E6F995-3CA8-484E-B093-E16898C81BCB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67" creationId="{43CB4531-0EE0-4C40-A7C8-BFC38DE2EC99}"/>
          </ac:spMkLst>
        </pc:spChg>
        <pc:spChg chg="del topLvl">
          <ac:chgData name="farouk abu hassanain" userId="319a4f4791f24b01" providerId="LiveId" clId="{4D40A78D-E7F1-4554-A4FF-7811B4970108}" dt="2020-04-07T15:10:37.161" v="790" actId="478"/>
          <ac:spMkLst>
            <pc:docMk/>
            <pc:sldMk cId="583916612" sldId="752"/>
            <ac:spMk id="68" creationId="{4E4F741C-C7DF-4263-B294-6E35D0912AEB}"/>
          </ac:spMkLst>
        </pc:spChg>
        <pc:spChg chg="del">
          <ac:chgData name="farouk abu hassanain" userId="319a4f4791f24b01" providerId="LiveId" clId="{4D40A78D-E7F1-4554-A4FF-7811B4970108}" dt="2020-04-07T15:10:35.390" v="789" actId="478"/>
          <ac:spMkLst>
            <pc:docMk/>
            <pc:sldMk cId="583916612" sldId="752"/>
            <ac:spMk id="69" creationId="{60E2A65B-4492-474E-AC52-23BB234B31FB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0" creationId="{F45DDB40-9D65-4143-83B1-7BF98EAA591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1" creationId="{CE9C52B2-ADA7-42D6-BEA7-8517E132A700}"/>
          </ac:spMkLst>
        </pc:spChg>
        <pc:spChg chg="del topLvl">
          <ac:chgData name="farouk abu hassanain" userId="319a4f4791f24b01" providerId="LiveId" clId="{4D40A78D-E7F1-4554-A4FF-7811B4970108}" dt="2020-04-07T15:11:22.685" v="797" actId="478"/>
          <ac:spMkLst>
            <pc:docMk/>
            <pc:sldMk cId="583916612" sldId="752"/>
            <ac:spMk id="73" creationId="{923836AC-F21D-43CD-B22D-0A436123ED6D}"/>
          </ac:spMkLst>
        </pc:spChg>
        <pc:spChg chg="del topLvl">
          <ac:chgData name="farouk abu hassanain" userId="319a4f4791f24b01" providerId="LiveId" clId="{4D40A78D-E7F1-4554-A4FF-7811B4970108}" dt="2020-04-07T15:10:38.934" v="791" actId="478"/>
          <ac:spMkLst>
            <pc:docMk/>
            <pc:sldMk cId="583916612" sldId="752"/>
            <ac:spMk id="74" creationId="{77685A8A-A274-4B54-BB0D-B8E69CB32C1A}"/>
          </ac:spMkLst>
        </pc:spChg>
        <pc:spChg chg="del">
          <ac:chgData name="farouk abu hassanain" userId="319a4f4791f24b01" providerId="LiveId" clId="{4D40A78D-E7F1-4554-A4FF-7811B4970108}" dt="2020-04-07T15:10:32.914" v="788" actId="478"/>
          <ac:spMkLst>
            <pc:docMk/>
            <pc:sldMk cId="583916612" sldId="752"/>
            <ac:spMk id="75" creationId="{44D44FC2-A54D-412B-949D-2A2FD6F1EAD2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6" creationId="{724AA265-0035-4A59-9BC8-C19F781877A6}"/>
          </ac:spMkLst>
        </pc:spChg>
        <pc:spChg chg="add del mod">
          <ac:chgData name="farouk abu hassanain" userId="319a4f4791f24b01" providerId="LiveId" clId="{4D40A78D-E7F1-4554-A4FF-7811B4970108}" dt="2020-04-07T15:10:10.211" v="787" actId="478"/>
          <ac:spMkLst>
            <pc:docMk/>
            <pc:sldMk cId="583916612" sldId="752"/>
            <ac:spMk id="77" creationId="{F490AE61-B7C3-43FD-A53A-DBC2E8C55B9E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87" creationId="{11DE9DD4-BBF0-4E58-BA88-FB888D8A2035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88" creationId="{C36C4207-D13A-4DC4-9042-A559686DC23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89" creationId="{4947F52F-27D7-4441-9DBB-CCFC94E1EAE9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90" creationId="{0C04E170-5D85-4ADC-B3E0-30DEE17AC808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1" creationId="{AF7B6686-2939-44FE-9007-9BFDDF81235A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6" creationId="{AB6B5FB6-5692-4B89-8581-4B967290B493}"/>
          </ac:spMkLst>
        </pc:spChg>
        <pc:spChg chg="add del mod">
          <ac:chgData name="farouk abu hassanain" userId="319a4f4791f24b01" providerId="LiveId" clId="{4D40A78D-E7F1-4554-A4FF-7811B4970108}" dt="2020-04-07T15:11:19.293" v="796" actId="478"/>
          <ac:spMkLst>
            <pc:docMk/>
            <pc:sldMk cId="583916612" sldId="752"/>
            <ac:spMk id="97" creationId="{7283F3FD-63A1-4F55-92C8-454615FF663F}"/>
          </ac:spMkLst>
        </pc:spChg>
        <pc:spChg chg="mod topLvl">
          <ac:chgData name="farouk abu hassanain" userId="319a4f4791f24b01" providerId="LiveId" clId="{4D40A78D-E7F1-4554-A4FF-7811B4970108}" dt="2020-04-07T17:29:59.263" v="2913" actId="207"/>
          <ac:spMkLst>
            <pc:docMk/>
            <pc:sldMk cId="583916612" sldId="752"/>
            <ac:spMk id="99" creationId="{38B9049E-F5D3-4557-8FC6-31A3ABE63C50}"/>
          </ac:spMkLst>
        </pc:spChg>
        <pc:spChg chg="del topLvl">
          <ac:chgData name="farouk abu hassanain" userId="319a4f4791f24b01" providerId="LiveId" clId="{4D40A78D-E7F1-4554-A4FF-7811B4970108}" dt="2020-04-07T15:11:56.202" v="802" actId="478"/>
          <ac:spMkLst>
            <pc:docMk/>
            <pc:sldMk cId="583916612" sldId="752"/>
            <ac:spMk id="100" creationId="{5244E02F-39CC-4DC7-A147-17F5542CC3CE}"/>
          </ac:spMkLst>
        </pc:spChg>
        <pc:spChg chg="del">
          <ac:chgData name="farouk abu hassanain" userId="319a4f4791f24b01" providerId="LiveId" clId="{4D40A78D-E7F1-4554-A4FF-7811B4970108}" dt="2020-04-07T15:11:51.518" v="799" actId="478"/>
          <ac:spMkLst>
            <pc:docMk/>
            <pc:sldMk cId="583916612" sldId="752"/>
            <ac:spMk id="101" creationId="{D5FEA89D-78BE-469D-96F3-F35C266FC8BB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2" creationId="{A5CD3449-9EB8-4CCB-8010-FE3EDAF8BB47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3" creationId="{62498FF8-5320-4238-A985-B4C9C7916FD9}"/>
          </ac:spMkLst>
        </pc:spChg>
        <pc:spChg chg="mod topLvl">
          <ac:chgData name="farouk abu hassanain" userId="319a4f4791f24b01" providerId="LiveId" clId="{4D40A78D-E7F1-4554-A4FF-7811B4970108}" dt="2020-04-07T17:29:48.777" v="2893" actId="207"/>
          <ac:spMkLst>
            <pc:docMk/>
            <pc:sldMk cId="583916612" sldId="752"/>
            <ac:spMk id="105" creationId="{5442353F-037C-49B6-8987-6392AEE37196}"/>
          </ac:spMkLst>
        </pc:spChg>
        <pc:spChg chg="del topLvl">
          <ac:chgData name="farouk abu hassanain" userId="319a4f4791f24b01" providerId="LiveId" clId="{4D40A78D-E7F1-4554-A4FF-7811B4970108}" dt="2020-04-07T15:11:54.825" v="801" actId="478"/>
          <ac:spMkLst>
            <pc:docMk/>
            <pc:sldMk cId="583916612" sldId="752"/>
            <ac:spMk id="106" creationId="{BB36BDB1-D3E6-4927-96A1-3492B4E76D3B}"/>
          </ac:spMkLst>
        </pc:spChg>
        <pc:spChg chg="del">
          <ac:chgData name="farouk abu hassanain" userId="319a4f4791f24b01" providerId="LiveId" clId="{4D40A78D-E7F1-4554-A4FF-7811B4970108}" dt="2020-04-07T15:11:53.468" v="800" actId="478"/>
          <ac:spMkLst>
            <pc:docMk/>
            <pc:sldMk cId="583916612" sldId="752"/>
            <ac:spMk id="107" creationId="{11A882FB-C50E-44FD-BCF0-6202EEFF54B2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8" creationId="{7E37C230-14B1-4858-8173-6275F1B0C343}"/>
          </ac:spMkLst>
        </pc:spChg>
        <pc:spChg chg="add del mod">
          <ac:chgData name="farouk abu hassanain" userId="319a4f4791f24b01" providerId="LiveId" clId="{4D40A78D-E7F1-4554-A4FF-7811B4970108}" dt="2020-04-07T15:12:04.470" v="805" actId="478"/>
          <ac:spMkLst>
            <pc:docMk/>
            <pc:sldMk cId="583916612" sldId="752"/>
            <ac:spMk id="109" creationId="{FAEAD17A-013C-4B60-8B31-7BAFA394D6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4" creationId="{86792967-DA98-4A9F-B41A-FD759CB37CE2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15" creationId="{E7390FB7-82C5-4D2A-A464-7101066AE064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0" creationId="{0FDB748E-4ABF-4CBA-B6DA-51EF456626EA}"/>
          </ac:spMkLst>
        </pc:spChg>
        <pc:spChg chg="add del mod">
          <ac:chgData name="farouk abu hassanain" userId="319a4f4791f24b01" providerId="LiveId" clId="{4D40A78D-E7F1-4554-A4FF-7811B4970108}" dt="2020-04-07T15:11:12.385" v="794" actId="478"/>
          <ac:spMkLst>
            <pc:docMk/>
            <pc:sldMk cId="583916612" sldId="752"/>
            <ac:spMk id="121" creationId="{8DCCC62F-F54C-4C90-ACE7-6978A53C8779}"/>
          </ac:spMkLst>
        </pc:spChg>
        <pc:spChg chg="add del mod">
          <ac:chgData name="farouk abu hassanain" userId="319a4f4791f24b01" providerId="LiveId" clId="{4D40A78D-E7F1-4554-A4FF-7811B4970108}" dt="2020-04-07T15:11:17.365" v="795" actId="478"/>
          <ac:spMkLst>
            <pc:docMk/>
            <pc:sldMk cId="583916612" sldId="752"/>
            <ac:spMk id="125" creationId="{FE094946-D16D-47A1-95BB-ABA6CE74B1B4}"/>
          </ac:spMkLst>
        </pc:spChg>
        <pc:spChg chg="add mod topLvl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39" creationId="{A4FA6086-F821-4EC5-9B69-E77BCAE53232}"/>
          </ac:spMkLst>
        </pc:spChg>
        <pc:spChg chg="add mod topLvl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0" creationId="{2CD35C9F-59A8-4778-9659-F2CEB8197FA6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1" creationId="{951F51B4-2ED5-4B60-BB54-F1472085BAF1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2" creationId="{61098E76-3F27-47F5-A772-277D80837AD7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3" creationId="{01148524-1CAD-4D70-9F2C-37BE64AA752C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4" creationId="{8D94FD5D-9416-416A-9B32-6FD6591C15AA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5" creationId="{669BC41B-C59E-448C-8051-F532B16C24E4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6" creationId="{C24F73A6-188D-4221-9F8A-57FFD3D02BA9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7" creationId="{098D8083-310F-4F4B-A801-E04A2E70D318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48" creationId="{0F3C2699-5438-49C9-8FF0-1A78E2658271}"/>
          </ac:spMkLst>
        </pc:spChg>
        <pc:spChg chg="add mod">
          <ac:chgData name="farouk abu hassanain" userId="319a4f4791f24b01" providerId="LiveId" clId="{4D40A78D-E7F1-4554-A4FF-7811B4970108}" dt="2020-04-07T15:21:59.026" v="1322" actId="1037"/>
          <ac:spMkLst>
            <pc:docMk/>
            <pc:sldMk cId="583916612" sldId="752"/>
            <ac:spMk id="149" creationId="{62ADED1B-234C-4F47-BC57-84C52D4C6EA2}"/>
          </ac:spMkLst>
        </pc:spChg>
        <pc:spChg chg="add mod">
          <ac:chgData name="farouk abu hassanain" userId="319a4f4791f24b01" providerId="LiveId" clId="{4D40A78D-E7F1-4554-A4FF-7811B4970108}" dt="2020-04-07T15:22:09.651" v="1351" actId="1038"/>
          <ac:spMkLst>
            <pc:docMk/>
            <pc:sldMk cId="583916612" sldId="752"/>
            <ac:spMk id="150" creationId="{33533AD2-3710-42B1-BE46-20295A362842}"/>
          </ac:spMkLst>
        </pc:spChg>
        <pc:spChg chg="add del mod">
          <ac:chgData name="farouk abu hassanain" userId="319a4f4791f24b01" providerId="LiveId" clId="{4D40A78D-E7F1-4554-A4FF-7811B4970108}" dt="2020-04-07T15:20:26.080" v="1248" actId="478"/>
          <ac:spMkLst>
            <pc:docMk/>
            <pc:sldMk cId="583916612" sldId="752"/>
            <ac:spMk id="151" creationId="{58D1BE8C-41B3-4578-9374-F7167BAE8C05}"/>
          </ac:spMkLst>
        </pc:spChg>
        <pc:spChg chg="add mod">
          <ac:chgData name="farouk abu hassanain" userId="319a4f4791f24b01" providerId="LiveId" clId="{4D40A78D-E7F1-4554-A4FF-7811B4970108}" dt="2020-04-07T15:22:39.169" v="1355" actId="14100"/>
          <ac:spMkLst>
            <pc:docMk/>
            <pc:sldMk cId="583916612" sldId="752"/>
            <ac:spMk id="152" creationId="{AFFD2D19-F68B-4E7C-B934-6E91D9C6DA76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3" creationId="{121F439D-E3FD-4BD5-B3BE-985CE724FB5C}"/>
          </ac:spMkLst>
        </pc:spChg>
        <pc:spChg chg="add mod">
          <ac:chgData name="farouk abu hassanain" userId="319a4f4791f24b01" providerId="LiveId" clId="{4D40A78D-E7F1-4554-A4FF-7811B4970108}" dt="2020-04-07T15:22:27.813" v="1352" actId="207"/>
          <ac:spMkLst>
            <pc:docMk/>
            <pc:sldMk cId="583916612" sldId="752"/>
            <ac:spMk id="154" creationId="{B242D0EF-ACDE-4D98-9AB8-56DA17C98A96}"/>
          </ac:spMkLst>
        </pc:spChg>
        <pc:grpChg chg="add del mod">
          <ac:chgData name="farouk abu hassanain" userId="319a4f4791f24b01" providerId="LiveId" clId="{4D40A78D-E7F1-4554-A4FF-7811B4970108}" dt="2020-04-07T15:19:45.659" v="1167" actId="165"/>
          <ac:grpSpMkLst>
            <pc:docMk/>
            <pc:sldMk cId="583916612" sldId="752"/>
            <ac:grpSpMk id="7" creationId="{99137CD5-410D-44A8-B30D-14B8A178F2DE}"/>
          </ac:grpSpMkLst>
        </pc:grpChg>
        <pc:grpChg chg="del">
          <ac:chgData name="farouk abu hassanain" userId="319a4f4791f24b01" providerId="LiveId" clId="{4D40A78D-E7F1-4554-A4FF-7811B4970108}" dt="2020-04-07T15:03:20.176" v="777" actId="478"/>
          <ac:grpSpMkLst>
            <pc:docMk/>
            <pc:sldMk cId="583916612" sldId="752"/>
            <ac:grpSpMk id="9" creationId="{517AE647-63F2-43B6-B6D5-2AACCB1F5B65}"/>
          </ac:grpSpMkLst>
        </pc:grpChg>
        <pc:grpChg chg="del">
          <ac:chgData name="farouk abu hassanain" userId="319a4f4791f24b01" providerId="LiveId" clId="{4D40A78D-E7F1-4554-A4FF-7811B4970108}" dt="2020-04-07T15:03:23.243" v="778" actId="478"/>
          <ac:grpSpMkLst>
            <pc:docMk/>
            <pc:sldMk cId="583916612" sldId="752"/>
            <ac:grpSpMk id="44" creationId="{755D4360-A702-440E-842E-C7B9BECB3A97}"/>
          </ac:grpSpMkLst>
        </pc:grpChg>
        <pc:grpChg chg="add del mod">
          <ac:chgData name="farouk abu hassanain" userId="319a4f4791f24b01" providerId="LiveId" clId="{4D40A78D-E7F1-4554-A4FF-7811B4970108}" dt="2020-04-07T15:10:37.161" v="790" actId="478"/>
          <ac:grpSpMkLst>
            <pc:docMk/>
            <pc:sldMk cId="583916612" sldId="752"/>
            <ac:grpSpMk id="66" creationId="{37FE8AD5-168D-44DA-A0B2-AC14B25B7F50}"/>
          </ac:grpSpMkLst>
        </pc:grpChg>
        <pc:grpChg chg="add del mod">
          <ac:chgData name="farouk abu hassanain" userId="319a4f4791f24b01" providerId="LiveId" clId="{4D40A78D-E7F1-4554-A4FF-7811B4970108}" dt="2020-04-07T15:10:38.934" v="791" actId="478"/>
          <ac:grpSpMkLst>
            <pc:docMk/>
            <pc:sldMk cId="583916612" sldId="752"/>
            <ac:grpSpMk id="72" creationId="{3D4EAD3C-D5FE-4AB3-8563-F463EEE41BCE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78" creationId="{CBC67B4C-65B1-40A1-AF9D-16B4AE4BD76B}"/>
          </ac:grpSpMkLst>
        </pc:grpChg>
        <pc:grpChg chg="add del mod">
          <ac:chgData name="farouk abu hassanain" userId="319a4f4791f24b01" providerId="LiveId" clId="{4D40A78D-E7F1-4554-A4FF-7811B4970108}" dt="2020-04-07T15:11:22.685" v="797" actId="478"/>
          <ac:grpSpMkLst>
            <pc:docMk/>
            <pc:sldMk cId="583916612" sldId="752"/>
            <ac:grpSpMk id="83" creationId="{A5AB547C-E1A1-4EC7-8E8C-E54957D08F9B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92" creationId="{4EEDEBAE-06C3-427A-93A4-A04890757BFE}"/>
          </ac:grpSpMkLst>
        </pc:grpChg>
        <pc:grpChg chg="add del mod">
          <ac:chgData name="farouk abu hassanain" userId="319a4f4791f24b01" providerId="LiveId" clId="{4D40A78D-E7F1-4554-A4FF-7811B4970108}" dt="2020-04-07T15:11:56.202" v="802" actId="478"/>
          <ac:grpSpMkLst>
            <pc:docMk/>
            <pc:sldMk cId="583916612" sldId="752"/>
            <ac:grpSpMk id="98" creationId="{B7D9079C-C9A6-45C1-83AD-ED1F097B05F5}"/>
          </ac:grpSpMkLst>
        </pc:grpChg>
        <pc:grpChg chg="add del mod">
          <ac:chgData name="farouk abu hassanain" userId="319a4f4791f24b01" providerId="LiveId" clId="{4D40A78D-E7F1-4554-A4FF-7811B4970108}" dt="2020-04-07T15:11:54.825" v="801" actId="478"/>
          <ac:grpSpMkLst>
            <pc:docMk/>
            <pc:sldMk cId="583916612" sldId="752"/>
            <ac:grpSpMk id="104" creationId="{4953DDF4-346B-418D-A441-20301241CBD6}"/>
          </ac:grpSpMkLst>
        </pc:grpChg>
        <pc:grpChg chg="add del mod">
          <ac:chgData name="farouk abu hassanain" userId="319a4f4791f24b01" providerId="LiveId" clId="{4D40A78D-E7F1-4554-A4FF-7811B4970108}" dt="2020-04-07T15:11:17.365" v="795" actId="478"/>
          <ac:grpSpMkLst>
            <pc:docMk/>
            <pc:sldMk cId="583916612" sldId="752"/>
            <ac:grpSpMk id="110" creationId="{198629AD-2667-469C-AFCB-C3D6F3724C0E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16" creationId="{BB9E1157-F377-4204-9C69-E3C7E3155DD5}"/>
          </ac:grpSpMkLst>
        </pc:grpChg>
        <pc:grpChg chg="add del mod">
          <ac:chgData name="farouk abu hassanain" userId="319a4f4791f24b01" providerId="LiveId" clId="{4D40A78D-E7F1-4554-A4FF-7811B4970108}" dt="2020-04-07T15:11:12.385" v="794" actId="478"/>
          <ac:grpSpMkLst>
            <pc:docMk/>
            <pc:sldMk cId="583916612" sldId="752"/>
            <ac:grpSpMk id="122" creationId="{C61C85A5-B69B-45DC-9829-AFBC24F85020}"/>
          </ac:grpSpMkLst>
        </pc:grpChg>
        <pc:grpChg chg="add del mod">
          <ac:chgData name="farouk abu hassanain" userId="319a4f4791f24b01" providerId="LiveId" clId="{4D40A78D-E7F1-4554-A4FF-7811B4970108}" dt="2020-04-07T15:11:59.093" v="803" actId="478"/>
          <ac:grpSpMkLst>
            <pc:docMk/>
            <pc:sldMk cId="583916612" sldId="752"/>
            <ac:grpSpMk id="126" creationId="{2D33E2CE-8BFD-4C1F-BB04-E174C893EC73}"/>
          </ac:grpSpMkLst>
        </pc:grpChg>
        <pc:grpChg chg="add del mod">
          <ac:chgData name="farouk abu hassanain" userId="319a4f4791f24b01" providerId="LiveId" clId="{4D40A78D-E7F1-4554-A4FF-7811B4970108}" dt="2020-04-07T15:11:19.293" v="796" actId="478"/>
          <ac:grpSpMkLst>
            <pc:docMk/>
            <pc:sldMk cId="583916612" sldId="752"/>
            <ac:grpSpMk id="130" creationId="{72EE7DBD-C1F9-44A5-9A9F-65A7511CBC07}"/>
          </ac:grpSpMkLst>
        </pc:grpChg>
        <pc:grpChg chg="add del mod">
          <ac:chgData name="farouk abu hassanain" userId="319a4f4791f24b01" providerId="LiveId" clId="{4D40A78D-E7F1-4554-A4FF-7811B4970108}" dt="2020-04-07T15:12:00.418" v="804" actId="478"/>
          <ac:grpSpMkLst>
            <pc:docMk/>
            <pc:sldMk cId="583916612" sldId="752"/>
            <ac:grpSpMk id="135" creationId="{84E4F87B-5BA2-47D7-8539-3135E6EDF8EA}"/>
          </ac:grpSpMkLst>
        </pc:grpChg>
        <pc:graphicFrameChg chg="add del mod">
          <ac:chgData name="farouk abu hassanain" userId="319a4f4791f24b01" providerId="LiveId" clId="{4D40A78D-E7F1-4554-A4FF-7811B4970108}" dt="2020-04-07T15:16:41.055" v="1166" actId="478"/>
          <ac:graphicFrameMkLst>
            <pc:docMk/>
            <pc:sldMk cId="583916612" sldId="752"/>
            <ac:graphicFrameMk id="63" creationId="{9D6683C0-E2C7-4739-AB21-B8C290180AF3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478643058" sldId="752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492976353" sldId="753"/>
        </pc:sldMkLst>
      </pc:sldChg>
      <pc:sldChg chg="addSp delSp modSp add setBg">
        <pc:chgData name="farouk abu hassanain" userId="319a4f4791f24b01" providerId="LiveId" clId="{4D40A78D-E7F1-4554-A4FF-7811B4970108}" dt="2020-04-07T17:28:05.879" v="2819" actId="20577"/>
        <pc:sldMkLst>
          <pc:docMk/>
          <pc:sldMk cId="4268050409" sldId="753"/>
        </pc:sldMkLst>
        <pc:spChg chg="mod">
          <ac:chgData name="farouk abu hassanain" userId="319a4f4791f24b01" providerId="LiveId" clId="{4D40A78D-E7F1-4554-A4FF-7811B4970108}" dt="2020-04-07T17:28:05.879" v="2819" actId="20577"/>
          <ac:spMkLst>
            <pc:docMk/>
            <pc:sldMk cId="4268050409" sldId="753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5:40:40.227" v="2313" actId="207"/>
          <ac:spMkLst>
            <pc:docMk/>
            <pc:sldMk cId="4268050409" sldId="753"/>
            <ac:spMk id="31" creationId="{506E0B2B-EF2D-4305-8E32-6BD319C5C73E}"/>
          </ac:spMkLst>
        </pc:spChg>
        <pc:spChg chg="add mod">
          <ac:chgData name="farouk abu hassanain" userId="319a4f4791f24b01" providerId="LiveId" clId="{4D40A78D-E7F1-4554-A4FF-7811B4970108}" dt="2020-04-07T15:47:33.909" v="2394" actId="14100"/>
          <ac:spMkLst>
            <pc:docMk/>
            <pc:sldMk cId="4268050409" sldId="753"/>
            <ac:spMk id="32" creationId="{25774F7F-A6A2-4340-B40D-6DB551B33379}"/>
          </ac:spMkLst>
        </pc:spChg>
        <pc:spChg chg="mod topLvl">
          <ac:chgData name="farouk abu hassanain" userId="319a4f4791f24b01" providerId="LiveId" clId="{4D40A78D-E7F1-4554-A4FF-7811B4970108}" dt="2020-04-07T15:47:59.110" v="2399" actId="164"/>
          <ac:spMkLst>
            <pc:docMk/>
            <pc:sldMk cId="4268050409" sldId="753"/>
            <ac:spMk id="35" creationId="{C81509FA-6E7C-4DA5-82C6-DBE8E5B2DE5A}"/>
          </ac:spMkLst>
        </pc:spChg>
        <pc:spChg chg="mod topLvl">
          <ac:chgData name="farouk abu hassanain" userId="319a4f4791f24b01" providerId="LiveId" clId="{4D40A78D-E7F1-4554-A4FF-7811B4970108}" dt="2020-04-07T15:48:02.781" v="2400" actId="164"/>
          <ac:spMkLst>
            <pc:docMk/>
            <pc:sldMk cId="4268050409" sldId="753"/>
            <ac:spMk id="37" creationId="{35AFA68B-4229-4A76-95FD-E3B2378108AF}"/>
          </ac:spMkLst>
        </pc:spChg>
        <pc:spChg chg="mod topLvl">
          <ac:chgData name="farouk abu hassanain" userId="319a4f4791f24b01" providerId="LiveId" clId="{4D40A78D-E7F1-4554-A4FF-7811B4970108}" dt="2020-04-07T15:48:05.704" v="2401" actId="164"/>
          <ac:spMkLst>
            <pc:docMk/>
            <pc:sldMk cId="4268050409" sldId="753"/>
            <ac:spMk id="39" creationId="{EC1DEAC1-1C52-4A9A-9ECD-180AC29117D9}"/>
          </ac:spMkLst>
        </pc:spChg>
        <pc:spChg chg="mod topLvl">
          <ac:chgData name="farouk abu hassanain" userId="319a4f4791f24b01" providerId="LiveId" clId="{4D40A78D-E7F1-4554-A4FF-7811B4970108}" dt="2020-04-07T15:48:08.483" v="2402" actId="164"/>
          <ac:spMkLst>
            <pc:docMk/>
            <pc:sldMk cId="4268050409" sldId="753"/>
            <ac:spMk id="41" creationId="{A7A8061C-2727-4231-8979-F9DE53629A58}"/>
          </ac:spMkLst>
        </pc:spChg>
        <pc:spChg chg="mod topLvl">
          <ac:chgData name="farouk abu hassanain" userId="319a4f4791f24b01" providerId="LiveId" clId="{4D40A78D-E7F1-4554-A4FF-7811B4970108}" dt="2020-04-07T15:48:10.965" v="2403" actId="164"/>
          <ac:spMkLst>
            <pc:docMk/>
            <pc:sldMk cId="4268050409" sldId="753"/>
            <ac:spMk id="43" creationId="{1B945AB8-E8BC-41DB-93C7-3A78872E1BD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62" creationId="{A31E5F0D-4650-4A04-8B66-5EF89881559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3" creationId="{29D7C357-441B-4E2D-85A4-55EDA81A4731}"/>
          </ac:spMkLst>
        </pc:spChg>
        <pc:spChg chg="add mod">
          <ac:chgData name="farouk abu hassanain" userId="319a4f4791f24b01" providerId="LiveId" clId="{4D40A78D-E7F1-4554-A4FF-7811B4970108}" dt="2020-04-07T15:47:30.069" v="2393" actId="122"/>
          <ac:spMkLst>
            <pc:docMk/>
            <pc:sldMk cId="4268050409" sldId="753"/>
            <ac:spMk id="64" creationId="{2C17EA0A-981F-496D-8AB5-ED49812615DA}"/>
          </ac:spMkLst>
        </pc:spChg>
        <pc:spChg chg="add mod">
          <ac:chgData name="farouk abu hassanain" userId="319a4f4791f24b01" providerId="LiveId" clId="{4D40A78D-E7F1-4554-A4FF-7811B4970108}" dt="2020-04-07T15:48:34.579" v="2465" actId="1035"/>
          <ac:spMkLst>
            <pc:docMk/>
            <pc:sldMk cId="4268050409" sldId="753"/>
            <ac:spMk id="65" creationId="{B57AE98C-2C24-406F-A75E-07B8DFB94DCD}"/>
          </ac:spMkLst>
        </pc:spChg>
        <pc:spChg chg="add mod">
          <ac:chgData name="farouk abu hassanain" userId="319a4f4791f24b01" providerId="LiveId" clId="{4D40A78D-E7F1-4554-A4FF-7811B4970108}" dt="2020-04-07T15:47:45.084" v="2397" actId="20577"/>
          <ac:spMkLst>
            <pc:docMk/>
            <pc:sldMk cId="4268050409" sldId="753"/>
            <ac:spMk id="66" creationId="{94D0376A-258C-4096-AEEA-CE6DB8BAA03B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89" creationId="{4947F52F-27D7-4441-9DBB-CCFC94E1EAE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0" creationId="{0C04E170-5D85-4ADC-B3E0-30DEE17AC80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99" creationId="{38B9049E-F5D3-4557-8FC6-31A3ABE63C50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05" creationId="{5442353F-037C-49B6-8987-6392AEE3719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39" creationId="{A4FA6086-F821-4EC5-9B69-E77BCAE5323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0" creationId="{2CD35C9F-59A8-4778-9659-F2CEB8197FA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1" creationId="{951F51B4-2ED5-4B60-BB54-F1472085BAF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2" creationId="{61098E76-3F27-47F5-A772-277D80837AD7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3" creationId="{01148524-1CAD-4D70-9F2C-37BE64AA752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4" creationId="{8D94FD5D-9416-416A-9B32-6FD6591C15AA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5" creationId="{669BC41B-C59E-448C-8051-F532B16C24E4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6" creationId="{C24F73A6-188D-4221-9F8A-57FFD3D02BA9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7" creationId="{098D8083-310F-4F4B-A801-E04A2E70D318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8" creationId="{0F3C2699-5438-49C9-8FF0-1A78E2658271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49" creationId="{62ADED1B-234C-4F47-BC57-84C52D4C6EA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0" creationId="{33533AD2-3710-42B1-BE46-20295A362842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2" creationId="{AFFD2D19-F68B-4E7C-B934-6E91D9C6DA76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3" creationId="{121F439D-E3FD-4BD5-B3BE-985CE724FB5C}"/>
          </ac:spMkLst>
        </pc:spChg>
        <pc:spChg chg="del">
          <ac:chgData name="farouk abu hassanain" userId="319a4f4791f24b01" providerId="LiveId" clId="{4D40A78D-E7F1-4554-A4FF-7811B4970108}" dt="2020-04-07T15:23:17.220" v="1360" actId="478"/>
          <ac:spMkLst>
            <pc:docMk/>
            <pc:sldMk cId="4268050409" sldId="753"/>
            <ac:spMk id="154" creationId="{B242D0EF-ACDE-4D98-9AB8-56DA17C98A96}"/>
          </ac:spMkLst>
        </pc:spChg>
        <pc:grpChg chg="add mod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7" creationId="{5AFF8383-A24B-4731-B0EB-02CBC715AD30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9" creationId="{F3380185-ED5D-4BDE-B021-4A2B21BEDACA}"/>
          </ac:grpSpMkLst>
        </pc:grpChg>
        <pc:grpChg chg="add mod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10" creationId="{64684A05-2DCA-4983-B996-2D0AA7B0962F}"/>
          </ac:grpSpMkLst>
        </pc:grpChg>
        <pc:grpChg chg="add mod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11" creationId="{133F84C1-58B9-4E50-8395-AB4C62BEC37E}"/>
          </ac:grpSpMkLst>
        </pc:grpChg>
        <pc:grpChg chg="add mod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5:47:54.200" v="2398" actId="165"/>
          <ac:grpSpMkLst>
            <pc:docMk/>
            <pc:sldMk cId="4268050409" sldId="753"/>
            <ac:grpSpMk id="33" creationId="{ED0451B2-F7AF-4DDA-A037-BE35D0D80CFF}"/>
          </ac:grpSpMkLst>
        </pc:grpChg>
        <pc:grpChg chg="mod topLvl">
          <ac:chgData name="farouk abu hassanain" userId="319a4f4791f24b01" providerId="LiveId" clId="{4D40A78D-E7F1-4554-A4FF-7811B4970108}" dt="2020-04-07T15:47:59.110" v="2399" actId="164"/>
          <ac:grpSpMkLst>
            <pc:docMk/>
            <pc:sldMk cId="4268050409" sldId="753"/>
            <ac:grpSpMk id="34" creationId="{C1D12403-54A1-45DA-B0F8-7DF018E1494C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36" creationId="{37A1C79B-F8B3-4F07-9D6C-BA8CAE03D4CC}"/>
          </ac:grpSpMkLst>
        </pc:grpChg>
        <pc:grpChg chg="mod topLvl">
          <ac:chgData name="farouk abu hassanain" userId="319a4f4791f24b01" providerId="LiveId" clId="{4D40A78D-E7F1-4554-A4FF-7811B4970108}" dt="2020-04-07T15:48:05.704" v="2401" actId="164"/>
          <ac:grpSpMkLst>
            <pc:docMk/>
            <pc:sldMk cId="4268050409" sldId="753"/>
            <ac:grpSpMk id="38" creationId="{908914E7-BAC4-4778-9A54-ED2A265AB242}"/>
          </ac:grpSpMkLst>
        </pc:grpChg>
        <pc:grpChg chg="mod topLvl">
          <ac:chgData name="farouk abu hassanain" userId="319a4f4791f24b01" providerId="LiveId" clId="{4D40A78D-E7F1-4554-A4FF-7811B4970108}" dt="2020-04-07T15:48:34.579" v="2465" actId="1035"/>
          <ac:grpSpMkLst>
            <pc:docMk/>
            <pc:sldMk cId="4268050409" sldId="753"/>
            <ac:grpSpMk id="40" creationId="{78260555-22DE-4D4D-A4FF-5A6D87631D62}"/>
          </ac:grpSpMkLst>
        </pc:grpChg>
        <pc:grpChg chg="mod topLvl">
          <ac:chgData name="farouk abu hassanain" userId="319a4f4791f24b01" providerId="LiveId" clId="{4D40A78D-E7F1-4554-A4FF-7811B4970108}" dt="2020-04-07T15:48:10.965" v="2403" actId="164"/>
          <ac:grpSpMkLst>
            <pc:docMk/>
            <pc:sldMk cId="4268050409" sldId="753"/>
            <ac:grpSpMk id="42" creationId="{99B52933-205E-49D1-B7DD-F9C6F29BF106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663589756" sldId="754"/>
        </pc:sldMkLst>
      </pc:sldChg>
      <pc:sldChg chg="addSp delSp modSp add delAnim modAnim">
        <pc:chgData name="farouk abu hassanain" userId="319a4f4791f24b01" providerId="LiveId" clId="{4D40A78D-E7F1-4554-A4FF-7811B4970108}" dt="2020-04-07T17:30:42.314" v="2914"/>
        <pc:sldMkLst>
          <pc:docMk/>
          <pc:sldMk cId="1789778756" sldId="754"/>
        </pc:sldMkLst>
        <pc:spChg chg="mod">
          <ac:chgData name="farouk abu hassanain" userId="319a4f4791f24b01" providerId="LiveId" clId="{4D40A78D-E7F1-4554-A4FF-7811B4970108}" dt="2020-04-07T17:28:13.784" v="2821" actId="20577"/>
          <ac:spMkLst>
            <pc:docMk/>
            <pc:sldMk cId="1789778756" sldId="754"/>
            <ac:spMk id="4" creationId="{63633AA5-FD60-4A4D-B3C2-0921970BA2DC}"/>
          </ac:spMkLst>
        </pc:spChg>
        <pc:spChg chg="add del">
          <ac:chgData name="farouk abu hassanain" userId="319a4f4791f24b01" providerId="LiveId" clId="{4D40A78D-E7F1-4554-A4FF-7811B4970108}" dt="2020-04-07T15:49:45.307" v="2496" actId="478"/>
          <ac:spMkLst>
            <pc:docMk/>
            <pc:sldMk cId="1789778756" sldId="754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5:49:40.001" v="2494" actId="20577"/>
          <ac:spMkLst>
            <pc:docMk/>
            <pc:sldMk cId="1789778756" sldId="754"/>
            <ac:spMk id="53" creationId="{16CED25A-3047-41B4-B1A4-3FF01A5BDB47}"/>
          </ac:spMkLst>
        </pc:spChg>
        <pc:spChg chg="add del mod">
          <ac:chgData name="farouk abu hassanain" userId="319a4f4791f24b01" providerId="LiveId" clId="{4D40A78D-E7F1-4554-A4FF-7811B4970108}" dt="2020-04-07T15:49:43.708" v="2495" actId="478"/>
          <ac:spMkLst>
            <pc:docMk/>
            <pc:sldMk cId="1789778756" sldId="754"/>
            <ac:spMk id="62" creationId="{71689483-A50A-441F-A36E-E0991AB36448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04.734" v="2470" actId="478"/>
          <ac:spMkLst>
            <pc:docMk/>
            <pc:sldMk cId="1789778756" sldId="754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8" creationId="{8B75B0B2-468D-4F9E-BCCD-B19C057D953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69" creationId="{8190DA42-1AFB-435A-9346-F7FBC97E31AE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70" creationId="{C0B4E091-57BE-4917-94CC-B1E80A0C8B8F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2" creationId="{F93BEF5C-6991-45B0-839D-38100A3B4ACB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3" creationId="{4FE66346-BDAD-4B26-9D28-8CF2C6B27896}"/>
          </ac:spMkLst>
        </pc:spChg>
        <pc:spChg chg="add del mod">
          <ac:chgData name="farouk abu hassanain" userId="319a4f4791f24b01" providerId="LiveId" clId="{4D40A78D-E7F1-4554-A4FF-7811B4970108}" dt="2020-04-07T15:59:51.340" v="2502" actId="478"/>
          <ac:spMkLst>
            <pc:docMk/>
            <pc:sldMk cId="1789778756" sldId="754"/>
            <ac:spMk id="84" creationId="{09F23617-6D93-4598-8162-6CF1BD3AAB2D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5" creationId="{B6E083DE-404E-42AC-A5F2-F6DC54CA6B6F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6" creationId="{D52EAB89-E992-4071-B0D5-FE8C1F85CA2C}"/>
          </ac:spMkLst>
        </pc:spChg>
        <pc:spChg chg="add mod">
          <ac:chgData name="farouk abu hassanain" userId="319a4f4791f24b01" providerId="LiveId" clId="{4D40A78D-E7F1-4554-A4FF-7811B4970108}" dt="2020-04-07T16:22:46.429" v="2547" actId="1076"/>
          <ac:spMkLst>
            <pc:docMk/>
            <pc:sldMk cId="1789778756" sldId="754"/>
            <ac:spMk id="87" creationId="{97D39391-45D6-4D9A-9EBF-AE971FCF0321}"/>
          </ac:spMkLst>
        </pc:s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04.734" v="2470" actId="478"/>
          <ac:grpSpMkLst>
            <pc:docMk/>
            <pc:sldMk cId="1789778756" sldId="754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1" creationId="{10141D4F-5E10-4E4A-B285-AA2CB0627ED1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5" creationId="{4ADD8194-E3AD-4297-A04D-3A2E586F1D83}"/>
          </ac:grpSpMkLst>
        </pc:grpChg>
        <pc:grpChg chg="add mod">
          <ac:chgData name="farouk abu hassanain" userId="319a4f4791f24b01" providerId="LiveId" clId="{4D40A78D-E7F1-4554-A4FF-7811B4970108}" dt="2020-04-07T16:22:46.429" v="2547" actId="1076"/>
          <ac:grpSpMkLst>
            <pc:docMk/>
            <pc:sldMk cId="1789778756" sldId="754"/>
            <ac:grpSpMk id="79" creationId="{B1A11326-5DCE-4BC7-A61D-DE97AD3FC1F4}"/>
          </ac:grpSpMkLst>
        </pc:grpChg>
        <pc:graphicFrameChg chg="add del mod">
          <ac:chgData name="farouk abu hassanain" userId="319a4f4791f24b01" providerId="LiveId" clId="{4D40A78D-E7F1-4554-A4FF-7811B4970108}" dt="2020-04-07T16:01:42.584" v="2546" actId="478"/>
          <ac:graphicFrameMkLst>
            <pc:docMk/>
            <pc:sldMk cId="1789778756" sldId="754"/>
            <ac:graphicFrameMk id="67" creationId="{61743A02-975E-43F7-96D7-117A0502FC2A}"/>
          </ac:graphicFrameMkLst>
        </pc:graphicFrameChg>
      </pc:sldChg>
      <pc:sldChg chg="addSp delSp modSp add modAnim">
        <pc:chgData name="farouk abu hassanain" userId="319a4f4791f24b01" providerId="LiveId" clId="{4D40A78D-E7F1-4554-A4FF-7811B4970108}" dt="2020-04-07T17:28:17.236" v="2823" actId="20577"/>
        <pc:sldMkLst>
          <pc:docMk/>
          <pc:sldMk cId="906568112" sldId="755"/>
        </pc:sldMkLst>
        <pc:spChg chg="mod">
          <ac:chgData name="farouk abu hassanain" userId="319a4f4791f24b01" providerId="LiveId" clId="{4D40A78D-E7F1-4554-A4FF-7811B4970108}" dt="2020-04-07T17:28:17.236" v="2823" actId="20577"/>
          <ac:spMkLst>
            <pc:docMk/>
            <pc:sldMk cId="906568112" sldId="755"/>
            <ac:spMk id="4" creationId="{63633AA5-FD60-4A4D-B3C2-0921970BA2DC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3" creationId="{26CCC9A0-353C-47A1-96A3-94479DF93305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4" creationId="{A089952A-C088-48DD-B818-79D7E16056A9}"/>
          </ac:spMkLst>
        </pc:spChg>
        <pc:spChg chg="add mod">
          <ac:chgData name="farouk abu hassanain" userId="319a4f4791f24b01" providerId="LiveId" clId="{4D40A78D-E7F1-4554-A4FF-7811B4970108}" dt="2020-04-07T16:57:04.099" v="2667" actId="553"/>
          <ac:spMkLst>
            <pc:docMk/>
            <pc:sldMk cId="906568112" sldId="755"/>
            <ac:spMk id="15" creationId="{5C4B3026-0F6E-4127-8996-B7FB654C13AC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6" creationId="{EBA14E53-02EB-4D5A-B708-167C53A0F631}"/>
          </ac:spMkLst>
        </pc:spChg>
        <pc:spChg chg="add mod">
          <ac:chgData name="farouk abu hassanain" userId="319a4f4791f24b01" providerId="LiveId" clId="{4D40A78D-E7F1-4554-A4FF-7811B4970108}" dt="2020-04-07T16:57:16.852" v="2670" actId="1076"/>
          <ac:spMkLst>
            <pc:docMk/>
            <pc:sldMk cId="906568112" sldId="755"/>
            <ac:spMk id="17" creationId="{041D040C-55A4-4A8D-AD79-6A6144091EFD}"/>
          </ac:spMkLst>
        </pc:spChg>
        <pc:spChg chg="add mod">
          <ac:chgData name="farouk abu hassanain" userId="319a4f4791f24b01" providerId="LiveId" clId="{4D40A78D-E7F1-4554-A4FF-7811B4970108}" dt="2020-04-07T16:57:21.692" v="2678" actId="1036"/>
          <ac:spMkLst>
            <pc:docMk/>
            <pc:sldMk cId="906568112" sldId="755"/>
            <ac:spMk id="18" creationId="{4C5D3FAE-3F09-4631-896A-8C3674308C6D}"/>
          </ac:spMkLst>
        </pc:spChg>
        <pc:spChg chg="mod">
          <ac:chgData name="farouk abu hassanain" userId="319a4f4791f24b01" providerId="LiveId" clId="{4D40A78D-E7F1-4554-A4FF-7811B4970108}" dt="2020-04-07T16:34:29.111" v="2598" actId="404"/>
          <ac:spMkLst>
            <pc:docMk/>
            <pc:sldMk cId="906568112" sldId="755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32" creationId="{25774F7F-A6A2-4340-B40D-6DB551B33379}"/>
          </ac:spMkLst>
        </pc:spChg>
        <pc:spChg chg="add del mod">
          <ac:chgData name="farouk abu hassanain" userId="319a4f4791f24b01" providerId="LiveId" clId="{4D40A78D-E7F1-4554-A4FF-7811B4970108}" dt="2020-04-07T16:28:54.095" v="2552" actId="478"/>
          <ac:spMkLst>
            <pc:docMk/>
            <pc:sldMk cId="906568112" sldId="755"/>
            <ac:spMk id="62" creationId="{79B2A3DB-DC51-42DF-B794-3BAA4E6D6618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1.020" v="2471" actId="478"/>
          <ac:spMkLst>
            <pc:docMk/>
            <pc:sldMk cId="906568112" sldId="755"/>
            <ac:spMk id="66" creationId="{94D0376A-258C-4096-AEEA-CE6DB8BAA03B}"/>
          </ac:spMkLst>
        </pc:spChg>
        <pc:spChg chg="add 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68" creationId="{195CF84C-8E18-4091-8B1F-2FA409A90A3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0" creationId="{45491B7D-7A70-4167-8EF7-4ED0E6A41C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1" creationId="{13D41B38-11FD-47CF-A60A-830F5EFA61B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2" creationId="{2EBF66E5-82DC-441D-B119-6EA120204FE0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73" creationId="{6F3D0F5E-3659-4DF1-AC27-76E2DD44520E}"/>
          </ac:spMkLst>
        </pc:spChg>
        <pc:spChg chg="del">
          <ac:chgData name="farouk abu hassanain" userId="319a4f4791f24b01" providerId="LiveId" clId="{4D40A78D-E7F1-4554-A4FF-7811B4970108}" dt="2020-04-07T16:37:32.041" v="2626" actId="478"/>
          <ac:spMkLst>
            <pc:docMk/>
            <pc:sldMk cId="906568112" sldId="755"/>
            <ac:spMk id="75" creationId="{49530DC1-8338-4E3B-9846-FE81A5CB56E4}"/>
          </ac:spMkLst>
        </pc:spChg>
        <pc:spChg chg="del">
          <ac:chgData name="farouk abu hassanain" userId="319a4f4791f24b01" providerId="LiveId" clId="{4D40A78D-E7F1-4554-A4FF-7811B4970108}" dt="2020-04-07T16:37:49.614" v="2628" actId="478"/>
          <ac:spMkLst>
            <pc:docMk/>
            <pc:sldMk cId="906568112" sldId="755"/>
            <ac:spMk id="76" creationId="{D2D856A1-CBAF-4127-941C-C59119E7BF7F}"/>
          </ac:spMkLst>
        </pc:spChg>
        <pc:spChg chg="del mod topLvl">
          <ac:chgData name="farouk abu hassanain" userId="319a4f4791f24b01" providerId="LiveId" clId="{4D40A78D-E7F1-4554-A4FF-7811B4970108}" dt="2020-04-07T16:56:34.878" v="2663" actId="478"/>
          <ac:spMkLst>
            <pc:docMk/>
            <pc:sldMk cId="906568112" sldId="755"/>
            <ac:spMk id="77" creationId="{DDDC484D-B9FF-49F5-A50E-121EBF5CC4BA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79" creationId="{AB85FF9F-C07B-4150-A8AD-036B9C93B76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0" creationId="{E52F93AF-FC6A-4658-9BFA-C64102DE0187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81" creationId="{06949F96-68CD-4034-9ECD-09861B00225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82" creationId="{32015769-6487-4365-AB74-8E684DB8EE02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2" creationId="{D372B9F2-F7DE-45CB-9B8F-3763ACA7F60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3" creationId="{DE881C76-FBA4-4D34-ACF9-7030086CD5C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94" creationId="{C5D924E7-40D2-4A80-8E29-56EB0B53CB7E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95" creationId="{02389D5B-B43F-4654-9A07-51F6FCE92D2D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0" creationId="{AB3B9FDF-EB90-4590-AADA-FB819798F604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1" creationId="{05BB1EFB-B309-4F0A-B4C8-34B90134C689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02" creationId="{F7368C19-A4B1-49CB-A102-E0EC0CBEAAEC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03" creationId="{30EE4735-15C7-4608-88E3-CF214946F0E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1" creationId="{8F2A4CEC-D22B-4C9B-B5D3-49869A66903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2" creationId="{EEAF96A2-479C-4472-B5CF-35AA6D5AA7B0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3" creationId="{AF69EADF-674D-4BC7-9FC4-B59ACF10B0CB}"/>
          </ac:spMkLst>
        </pc:spChg>
        <pc:spChg chg="mod topLvl">
          <ac:chgData name="farouk abu hassanain" userId="319a4f4791f24b01" providerId="LiveId" clId="{4D40A78D-E7F1-4554-A4FF-7811B4970108}" dt="2020-04-07T16:58:09.381" v="2690"/>
          <ac:spMkLst>
            <pc:docMk/>
            <pc:sldMk cId="906568112" sldId="755"/>
            <ac:spMk id="114" creationId="{DA723E4C-F2FB-48C3-A469-D8A9CEEB700B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19" creationId="{6C4E2AE1-D29F-4623-BB5E-3F6A3170F11F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0" creationId="{DAC7B9C6-CA03-4DD5-8273-1BC2F7E22E0C}"/>
          </ac:spMkLst>
        </pc:spChg>
        <pc:spChg chg="mod topLvl">
          <ac:chgData name="farouk abu hassanain" userId="319a4f4791f24b01" providerId="LiveId" clId="{4D40A78D-E7F1-4554-A4FF-7811B4970108}" dt="2020-04-07T16:56:46.043" v="2664" actId="164"/>
          <ac:spMkLst>
            <pc:docMk/>
            <pc:sldMk cId="906568112" sldId="755"/>
            <ac:spMk id="121" creationId="{54EB737A-D32A-4961-816F-A26175620948}"/>
          </ac:spMkLst>
        </pc:spChg>
        <pc:spChg chg="mod topLvl">
          <ac:chgData name="farouk abu hassanain" userId="319a4f4791f24b01" providerId="LiveId" clId="{4D40A78D-E7F1-4554-A4FF-7811B4970108}" dt="2020-04-07T16:58:02.959" v="2689"/>
          <ac:spMkLst>
            <pc:docMk/>
            <pc:sldMk cId="906568112" sldId="755"/>
            <ac:spMk id="122" creationId="{537509C3-0135-4810-9CC0-006A4D46C4EB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2" creationId="{1716C84B-2F76-4BFB-8705-A5CE5D374960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3" creationId="{88DA6EC9-51E8-4B86-BF2C-74CF21380CBA}"/>
          </ac:spMkLst>
        </pc:spChg>
        <pc:spChg chg="add del mod">
          <ac:chgData name="farouk abu hassanain" userId="319a4f4791f24b01" providerId="LiveId" clId="{4D40A78D-E7F1-4554-A4FF-7811B4970108}" dt="2020-04-07T16:32:18.593" v="2568" actId="21"/>
          <ac:spMkLst>
            <pc:docMk/>
            <pc:sldMk cId="906568112" sldId="755"/>
            <ac:spMk id="154" creationId="{69F3348A-C3EF-40A2-A32E-EE9FEBACF559}"/>
          </ac:spMkLst>
        </pc:s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1.020" v="2471" actId="478"/>
          <ac:grpSpMkLst>
            <pc:docMk/>
            <pc:sldMk cId="906568112" sldId="755"/>
            <ac:grpSpMk id="12" creationId="{B5EAD478-BC58-4C3F-B7D5-EF8A36C09CFE}"/>
          </ac:grpSpMkLst>
        </pc:grpChg>
        <pc:grpChg chg="add del mod">
          <ac:chgData name="farouk abu hassanain" userId="319a4f4791f24b01" providerId="LiveId" clId="{4D40A78D-E7F1-4554-A4FF-7811B4970108}" dt="2020-04-07T16:37:36.830" v="2627" actId="165"/>
          <ac:grpSpMkLst>
            <pc:docMk/>
            <pc:sldMk cId="906568112" sldId="755"/>
            <ac:grpSpMk id="19" creationId="{B2DE235A-3FF8-47A7-8FAF-07A007BC993F}"/>
          </ac:grpSpMkLst>
        </pc:grpChg>
        <pc:grpChg chg="add mod">
          <ac:chgData name="farouk abu hassanain" userId="319a4f4791f24b01" providerId="LiveId" clId="{4D40A78D-E7F1-4554-A4FF-7811B4970108}" dt="2020-04-07T16:57:51.284" v="2686" actId="1076"/>
          <ac:grpSpMkLst>
            <pc:docMk/>
            <pc:sldMk cId="906568112" sldId="755"/>
            <ac:grpSpMk id="20" creationId="{897C3154-108A-4279-9EE1-4D9F421D56F0}"/>
          </ac:grpSpMkLst>
        </pc:grpChg>
        <pc:grpChg chg="add del mod topLvl">
          <ac:chgData name="farouk abu hassanain" userId="319a4f4791f24b01" providerId="LiveId" clId="{4D40A78D-E7F1-4554-A4FF-7811B4970108}" dt="2020-04-07T16:56:30.189" v="2662" actId="165"/>
          <ac:grpSpMkLst>
            <pc:docMk/>
            <pc:sldMk cId="906568112" sldId="755"/>
            <ac:grpSpMk id="69" creationId="{FA8BAF97-F3CC-48B1-961E-D46293CA9401}"/>
          </ac:grpSpMkLst>
        </pc:grpChg>
        <pc:grpChg chg="del mod">
          <ac:chgData name="farouk abu hassanain" userId="319a4f4791f24b01" providerId="LiveId" clId="{4D40A78D-E7F1-4554-A4FF-7811B4970108}" dt="2020-04-07T16:37:49.614" v="2628" actId="478"/>
          <ac:grpSpMkLst>
            <pc:docMk/>
            <pc:sldMk cId="906568112" sldId="755"/>
            <ac:grpSpMk id="74" creationId="{53C631BD-1008-4011-8D30-95409C105B3F}"/>
          </ac:grpSpMkLst>
        </pc:grpChg>
        <pc:grpChg chg="add del mod topLvl">
          <ac:chgData name="farouk abu hassanain" userId="319a4f4791f24b01" providerId="LiveId" clId="{4D40A78D-E7F1-4554-A4FF-7811B4970108}" dt="2020-04-07T16:39:27.836" v="2629" actId="165"/>
          <ac:grpSpMkLst>
            <pc:docMk/>
            <pc:sldMk cId="906568112" sldId="755"/>
            <ac:grpSpMk id="78" creationId="{C74C6BB1-69CD-4D60-AD5C-BAA29BC755DB}"/>
          </ac:grpSpMkLst>
        </pc:grpChg>
        <pc:grpChg chg="del mod topLvl">
          <ac:chgData name="farouk abu hassanain" userId="319a4f4791f24b01" providerId="LiveId" clId="{4D40A78D-E7F1-4554-A4FF-7811B4970108}" dt="2020-04-07T16:39:31.401" v="2630" actId="478"/>
          <ac:grpSpMkLst>
            <pc:docMk/>
            <pc:sldMk cId="906568112" sldId="755"/>
            <ac:grpSpMk id="83" creationId="{89B7E740-35C2-4B3A-89A3-83B789475806}"/>
          </ac:grpSpMkLst>
        </pc:grpChg>
        <pc:grpChg chg="add del mod topLvl">
          <ac:chgData name="farouk abu hassanain" userId="319a4f4791f24b01" providerId="LiveId" clId="{4D40A78D-E7F1-4554-A4FF-7811B4970108}" dt="2020-04-07T16:52:31.898" v="2631" actId="165"/>
          <ac:grpSpMkLst>
            <pc:docMk/>
            <pc:sldMk cId="906568112" sldId="755"/>
            <ac:grpSpMk id="91" creationId="{FAB840F9-B3E3-4964-9980-672F1820A165}"/>
          </ac:grpSpMkLst>
        </pc:grpChg>
        <pc:grpChg chg="del mod topLvl">
          <ac:chgData name="farouk abu hassanain" userId="319a4f4791f24b01" providerId="LiveId" clId="{4D40A78D-E7F1-4554-A4FF-7811B4970108}" dt="2020-04-07T16:52:34.372" v="2632" actId="478"/>
          <ac:grpSpMkLst>
            <pc:docMk/>
            <pc:sldMk cId="906568112" sldId="755"/>
            <ac:grpSpMk id="96" creationId="{BF860A2D-6C6E-4212-BFA8-7AF07C701C79}"/>
          </ac:grpSpMkLst>
        </pc:grpChg>
        <pc:grpChg chg="add del mod topLvl">
          <ac:chgData name="farouk abu hassanain" userId="319a4f4791f24b01" providerId="LiveId" clId="{4D40A78D-E7F1-4554-A4FF-7811B4970108}" dt="2020-04-07T16:52:38.665" v="2633" actId="165"/>
          <ac:grpSpMkLst>
            <pc:docMk/>
            <pc:sldMk cId="906568112" sldId="755"/>
            <ac:grpSpMk id="99" creationId="{097F5220-1782-4353-AA31-6AB56FA19351}"/>
          </ac:grpSpMkLst>
        </pc:grpChg>
        <pc:grpChg chg="del mod topLvl">
          <ac:chgData name="farouk abu hassanain" userId="319a4f4791f24b01" providerId="LiveId" clId="{4D40A78D-E7F1-4554-A4FF-7811B4970108}" dt="2020-04-07T16:52:40.380" v="2634" actId="478"/>
          <ac:grpSpMkLst>
            <pc:docMk/>
            <pc:sldMk cId="906568112" sldId="755"/>
            <ac:grpSpMk id="104" creationId="{4316ECCA-DBA4-46F5-96F8-456B78BF39D0}"/>
          </ac:grpSpMkLst>
        </pc:grpChg>
        <pc:grpChg chg="add del mod topLvl">
          <ac:chgData name="farouk abu hassanain" userId="319a4f4791f24b01" providerId="LiveId" clId="{4D40A78D-E7F1-4554-A4FF-7811B4970108}" dt="2020-04-07T16:52:43.526" v="2635" actId="165"/>
          <ac:grpSpMkLst>
            <pc:docMk/>
            <pc:sldMk cId="906568112" sldId="755"/>
            <ac:grpSpMk id="110" creationId="{B0A3D7A1-52C3-4E60-B962-96E41F7D7F66}"/>
          </ac:grpSpMkLst>
        </pc:grpChg>
        <pc:grpChg chg="del mod topLvl">
          <ac:chgData name="farouk abu hassanain" userId="319a4f4791f24b01" providerId="LiveId" clId="{4D40A78D-E7F1-4554-A4FF-7811B4970108}" dt="2020-04-07T16:52:45.407" v="2636" actId="478"/>
          <ac:grpSpMkLst>
            <pc:docMk/>
            <pc:sldMk cId="906568112" sldId="755"/>
            <ac:grpSpMk id="115" creationId="{24BC2505-44B1-4B6D-9314-27B80D7DE50F}"/>
          </ac:grpSpMkLst>
        </pc:grpChg>
        <pc:grpChg chg="add del mod topLvl">
          <ac:chgData name="farouk abu hassanain" userId="319a4f4791f24b01" providerId="LiveId" clId="{4D40A78D-E7F1-4554-A4FF-7811B4970108}" dt="2020-04-07T16:52:50.508" v="2637" actId="165"/>
          <ac:grpSpMkLst>
            <pc:docMk/>
            <pc:sldMk cId="906568112" sldId="755"/>
            <ac:grpSpMk id="118" creationId="{75A2E94F-0BEE-4C15-AE72-E64328CCF389}"/>
          </ac:grpSpMkLst>
        </pc:grpChg>
        <pc:grpChg chg="del mod topLvl">
          <ac:chgData name="farouk abu hassanain" userId="319a4f4791f24b01" providerId="LiveId" clId="{4D40A78D-E7F1-4554-A4FF-7811B4970108}" dt="2020-04-07T16:52:52.106" v="2638" actId="478"/>
          <ac:grpSpMkLst>
            <pc:docMk/>
            <pc:sldMk cId="906568112" sldId="755"/>
            <ac:grpSpMk id="123" creationId="{CB89DF09-B1D6-49BF-AC9B-4D04988F7C87}"/>
          </ac:grpSpMkLst>
        </pc:grpChg>
        <pc:grpChg chg="add del mod">
          <ac:chgData name="farouk abu hassanain" userId="319a4f4791f24b01" providerId="LiveId" clId="{4D40A78D-E7F1-4554-A4FF-7811B4970108}" dt="2020-04-07T16:32:18.593" v="2568" actId="21"/>
          <ac:grpSpMkLst>
            <pc:docMk/>
            <pc:sldMk cId="906568112" sldId="755"/>
            <ac:grpSpMk id="129" creationId="{62D3FB0D-BDB0-4705-BC9C-CE8F1578232A}"/>
          </ac:grpSpMkLst>
        </pc:grpChg>
        <pc:graphicFrameChg chg="add del mod">
          <ac:chgData name="farouk abu hassanain" userId="319a4f4791f24b01" providerId="LiveId" clId="{4D40A78D-E7F1-4554-A4FF-7811B4970108}" dt="2020-04-07T16:34:07.642" v="2594" actId="478"/>
          <ac:graphicFrameMkLst>
            <pc:docMk/>
            <pc:sldMk cId="906568112" sldId="755"/>
            <ac:graphicFrameMk id="67" creationId="{F50FB64C-4D1C-43AD-8BAD-C9BD5EE7ED6D}"/>
          </ac:graphicFrameMkLst>
        </pc:graphicFrame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3663278887" sldId="755"/>
        </pc:sldMkLst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2853293946" sldId="756"/>
        </pc:sldMkLst>
      </pc:sldChg>
      <pc:sldChg chg="addSp delSp modSp add delAnim modAnim">
        <pc:chgData name="farouk abu hassanain" userId="319a4f4791f24b01" providerId="LiveId" clId="{4D40A78D-E7F1-4554-A4FF-7811B4970108}" dt="2020-04-07T17:30:48.542" v="2915"/>
        <pc:sldMkLst>
          <pc:docMk/>
          <pc:sldMk cId="4230943858" sldId="756"/>
        </pc:sldMkLst>
        <pc:spChg chg="mod">
          <ac:chgData name="farouk abu hassanain" userId="319a4f4791f24b01" providerId="LiveId" clId="{4D40A78D-E7F1-4554-A4FF-7811B4970108}" dt="2020-04-07T17:28:21.388" v="2825" actId="20577"/>
          <ac:spMkLst>
            <pc:docMk/>
            <pc:sldMk cId="4230943858" sldId="756"/>
            <ac:spMk id="4" creationId="{63633AA5-FD60-4A4D-B3C2-0921970BA2DC}"/>
          </ac:spMkLst>
        </pc:spChg>
        <pc:spChg chg="del">
          <ac:chgData name="farouk abu hassanain" userId="319a4f4791f24b01" providerId="LiveId" clId="{4D40A78D-E7F1-4554-A4FF-7811B4970108}" dt="2020-04-07T17:01:26.664" v="2695" actId="478"/>
          <ac:spMkLst>
            <pc:docMk/>
            <pc:sldMk cId="4230943858" sldId="756"/>
            <ac:spMk id="31" creationId="{506E0B2B-EF2D-4305-8E32-6BD319C5C73E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32" creationId="{25774F7F-A6A2-4340-B40D-6DB551B33379}"/>
          </ac:spMkLst>
        </pc:spChg>
        <pc:spChg chg="mod">
          <ac:chgData name="farouk abu hassanain" userId="319a4f4791f24b01" providerId="LiveId" clId="{4D40A78D-E7F1-4554-A4FF-7811B4970108}" dt="2020-04-07T16:29:13.937" v="2554"/>
          <ac:spMkLst>
            <pc:docMk/>
            <pc:sldMk cId="4230943858" sldId="756"/>
            <ac:spMk id="53" creationId="{16CED25A-3047-41B4-B1A4-3FF01A5BDB47}"/>
          </ac:spMkLst>
        </pc:spChg>
        <pc:spChg chg="add mod">
          <ac:chgData name="farouk abu hassanain" userId="319a4f4791f24b01" providerId="LiveId" clId="{4D40A78D-E7F1-4554-A4FF-7811B4970108}" dt="2020-04-07T17:29:24.921" v="2872" actId="1076"/>
          <ac:spMkLst>
            <pc:docMk/>
            <pc:sldMk cId="4230943858" sldId="756"/>
            <ac:spMk id="62" creationId="{EB7D6E24-3B06-45C5-A852-212E29561696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3" creationId="{29D7C357-441B-4E2D-85A4-55EDA81A4731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4" creationId="{2C17EA0A-981F-496D-8AB5-ED49812615DA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5" creationId="{B57AE98C-2C24-406F-A75E-07B8DFB94DCD}"/>
          </ac:spMkLst>
        </pc:spChg>
        <pc:spChg chg="del">
          <ac:chgData name="farouk abu hassanain" userId="319a4f4791f24b01" providerId="LiveId" clId="{4D40A78D-E7F1-4554-A4FF-7811B4970108}" dt="2020-04-07T15:49:14.099" v="2472" actId="478"/>
          <ac:spMkLst>
            <pc:docMk/>
            <pc:sldMk cId="4230943858" sldId="756"/>
            <ac:spMk id="66" creationId="{94D0376A-258C-4096-AEEA-CE6DB8BAA03B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0" creationId="{298AEE2F-9B4F-426E-998B-FBA409753ED5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1" creationId="{AC55502E-2CD0-4767-BF31-432EB131E491}"/>
          </ac:spMkLst>
        </pc:spChg>
        <pc:spChg chg="add mod">
          <ac:chgData name="farouk abu hassanain" userId="319a4f4791f24b01" providerId="LiveId" clId="{4D40A78D-E7F1-4554-A4FF-7811B4970108}" dt="2020-04-07T16:32:28.132" v="2573" actId="164"/>
          <ac:spMkLst>
            <pc:docMk/>
            <pc:sldMk cId="4230943858" sldId="756"/>
            <ac:spMk id="92" creationId="{77CD7456-04A9-49F2-97B2-6AADA15C08A9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6" creationId="{575AA62B-12DE-4A9F-A860-0F47736AF06C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7" creationId="{D2CDED46-08BD-4EAB-8A94-97EF89724851}"/>
          </ac:spMkLst>
        </pc:spChg>
        <pc:spChg chg="add del mod">
          <ac:chgData name="farouk abu hassanain" userId="319a4f4791f24b01" providerId="LiveId" clId="{4D40A78D-E7F1-4554-A4FF-7811B4970108}" dt="2020-04-07T16:32:23.904" v="2572" actId="478"/>
          <ac:spMkLst>
            <pc:docMk/>
            <pc:sldMk cId="4230943858" sldId="756"/>
            <ac:spMk id="118" creationId="{98C6CFF7-3AF7-43AA-AA35-593BD50D501A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3" creationId="{A4F406DD-2F0A-48BF-AC7F-A36C4A98691E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4" creationId="{68A7E616-0751-4748-B22A-75E7D8EF4C6D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5" creationId="{A4F2E833-A870-4AAC-95D2-CBB375828BD4}"/>
          </ac:spMkLst>
        </pc:spChg>
        <pc:spChg chg="add">
          <ac:chgData name="farouk abu hassanain" userId="319a4f4791f24b01" providerId="LiveId" clId="{4D40A78D-E7F1-4554-A4FF-7811B4970108}" dt="2020-04-07T17:01:30.405" v="2697"/>
          <ac:spMkLst>
            <pc:docMk/>
            <pc:sldMk cId="4230943858" sldId="756"/>
            <ac:spMk id="126" creationId="{C443B8A2-6048-4F84-A632-AE6B76D98FC8}"/>
          </ac:spMkLst>
        </pc:spChg>
        <pc:spChg chg="add mod">
          <ac:chgData name="farouk abu hassanain" userId="319a4f4791f24b01" providerId="LiveId" clId="{4D40A78D-E7F1-4554-A4FF-7811B4970108}" dt="2020-04-07T17:29:05.180" v="2870" actId="207"/>
          <ac:spMkLst>
            <pc:docMk/>
            <pc:sldMk cId="4230943858" sldId="756"/>
            <ac:spMk id="127" creationId="{E8CEC045-CB19-4C72-A043-AE86C168DACF}"/>
          </ac:spMkLst>
        </pc:spChg>
        <pc:spChg chg="add mod">
          <ac:chgData name="farouk abu hassanain" userId="319a4f4791f24b01" providerId="LiveId" clId="{4D40A78D-E7F1-4554-A4FF-7811B4970108}" dt="2020-04-07T17:07:52.567" v="2749" actId="207"/>
          <ac:spMkLst>
            <pc:docMk/>
            <pc:sldMk cId="4230943858" sldId="756"/>
            <ac:spMk id="128" creationId="{3CCFADAD-9B2B-4EAA-81E2-CF9B3FDFD68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1" creationId="{09B3B765-2E47-40E1-896E-E6B7F6A72ECC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2" creationId="{88E8BCA4-806E-478F-BC80-FB2D1D874B4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3" creationId="{BDB0AFE2-B15E-4334-940E-53D9A3EE698E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4" creationId="{AE30DA88-EFF2-4CF8-AC63-684829D8ECD5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5" creationId="{F413D68D-B67C-4D23-96E0-161374C4052F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6" creationId="{39A0643B-1009-4711-89B6-0D533B489DA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7" creationId="{FB8B31C4-8A63-4B6A-9D6B-FEE1EC1C3C2A}"/>
          </ac:spMkLst>
        </pc:spChg>
        <pc:spChg chg="add del">
          <ac:chgData name="farouk abu hassanain" userId="319a4f4791f24b01" providerId="LiveId" clId="{4D40A78D-E7F1-4554-A4FF-7811B4970108}" dt="2020-04-07T17:07:24.664" v="2720" actId="478"/>
          <ac:spMkLst>
            <pc:docMk/>
            <pc:sldMk cId="4230943858" sldId="756"/>
            <ac:spMk id="148" creationId="{A3265BCA-CD2E-4FA8-997A-CB1FA1C42D5A}"/>
          </ac:spMkLst>
        </pc:spChg>
        <pc:spChg chg="del">
          <ac:chgData name="farouk abu hassanain" userId="319a4f4791f24b01" providerId="LiveId" clId="{4D40A78D-E7F1-4554-A4FF-7811B4970108}" dt="2020-04-07T17:05:23.455" v="2705" actId="478"/>
          <ac:spMkLst>
            <pc:docMk/>
            <pc:sldMk cId="4230943858" sldId="756"/>
            <ac:spMk id="157" creationId="{C306437E-8113-464C-ADD9-6CDBF814C79D}"/>
          </ac:spMkLst>
        </pc:spChg>
        <pc:spChg chg="del mod">
          <ac:chgData name="farouk abu hassanain" userId="319a4f4791f24b01" providerId="LiveId" clId="{4D40A78D-E7F1-4554-A4FF-7811B4970108}" dt="2020-04-07T17:05:25.221" v="2706" actId="478"/>
          <ac:spMkLst>
            <pc:docMk/>
            <pc:sldMk cId="4230943858" sldId="756"/>
            <ac:spMk id="158" creationId="{9368C388-5F1E-4B6A-B14A-3DB56146751F}"/>
          </ac:spMkLst>
        </pc:spChg>
        <pc:spChg chg="mod">
          <ac:chgData name="farouk abu hassanain" userId="319a4f4791f24b01" providerId="LiveId" clId="{4D40A78D-E7F1-4554-A4FF-7811B4970108}" dt="2020-04-07T17:06:44.505" v="2712" actId="948"/>
          <ac:spMkLst>
            <pc:docMk/>
            <pc:sldMk cId="4230943858" sldId="756"/>
            <ac:spMk id="166" creationId="{BFF3EC2D-464F-4B2D-9ED5-45E11C5AA796}"/>
          </ac:spMkLst>
        </pc:spChg>
        <pc:spChg chg="mod">
          <ac:chgData name="farouk abu hassanain" userId="319a4f4791f24b01" providerId="LiveId" clId="{4D40A78D-E7F1-4554-A4FF-7811B4970108}" dt="2020-04-07T17:08:18.861" v="2751" actId="208"/>
          <ac:spMkLst>
            <pc:docMk/>
            <pc:sldMk cId="4230943858" sldId="756"/>
            <ac:spMk id="167" creationId="{DBA0D6A0-3BA0-47A9-A07D-0A263FAB1973}"/>
          </ac:spMkLst>
        </pc:spChg>
        <pc:spChg chg="add mod">
          <ac:chgData name="farouk abu hassanain" userId="319a4f4791f24b01" providerId="LiveId" clId="{4D40A78D-E7F1-4554-A4FF-7811B4970108}" dt="2020-04-07T17:27:45.911" v="2816" actId="1076"/>
          <ac:spMkLst>
            <pc:docMk/>
            <pc:sldMk cId="4230943858" sldId="756"/>
            <ac:spMk id="168" creationId="{2DD32542-12EF-4017-A0CB-E35875A08893}"/>
          </ac:spMkLst>
        </pc:spChg>
        <pc:spChg chg="add mod">
          <ac:chgData name="farouk abu hassanain" userId="319a4f4791f24b01" providerId="LiveId" clId="{4D40A78D-E7F1-4554-A4FF-7811B4970108}" dt="2020-04-07T17:29:21.612" v="2871" actId="1076"/>
          <ac:spMkLst>
            <pc:docMk/>
            <pc:sldMk cId="4230943858" sldId="756"/>
            <ac:spMk id="169" creationId="{211EDB14-C138-4342-87EA-7E98F64A9DFB}"/>
          </ac:spMkLst>
        </pc:spChg>
        <pc:spChg chg="add mod">
          <ac:chgData name="farouk abu hassanain" userId="319a4f4791f24b01" providerId="LiveId" clId="{4D40A78D-E7F1-4554-A4FF-7811B4970108}" dt="2020-04-07T17:29:27.932" v="2873" actId="1076"/>
          <ac:spMkLst>
            <pc:docMk/>
            <pc:sldMk cId="4230943858" sldId="756"/>
            <ac:spMk id="170" creationId="{95A32480-1E5D-4AF4-B064-24037E011F47}"/>
          </ac:spMkLst>
        </pc:spChg>
        <pc:spChg chg="add mod">
          <ac:chgData name="farouk abu hassanain" userId="319a4f4791f24b01" providerId="LiveId" clId="{4D40A78D-E7F1-4554-A4FF-7811B4970108}" dt="2020-04-07T17:29:31.041" v="2874" actId="1076"/>
          <ac:spMkLst>
            <pc:docMk/>
            <pc:sldMk cId="4230943858" sldId="756"/>
            <ac:spMk id="171" creationId="{5D41F841-6D41-4489-8E9E-69EA9007396C}"/>
          </ac:spMkLst>
        </pc:spChg>
        <pc:spChg chg="add mod">
          <ac:chgData name="farouk abu hassanain" userId="319a4f4791f24b01" providerId="LiveId" clId="{4D40A78D-E7F1-4554-A4FF-7811B4970108}" dt="2020-04-07T17:18:00.454" v="2786" actId="403"/>
          <ac:spMkLst>
            <pc:docMk/>
            <pc:sldMk cId="4230943858" sldId="756"/>
            <ac:spMk id="172" creationId="{CDA304A2-27AA-4F86-803D-25D1674190EC}"/>
          </ac:spMkLst>
        </pc:spChg>
        <pc:spChg chg="add mod">
          <ac:chgData name="farouk abu hassanain" userId="319a4f4791f24b01" providerId="LiveId" clId="{4D40A78D-E7F1-4554-A4FF-7811B4970108}" dt="2020-04-07T17:18:41.774" v="2799" actId="1076"/>
          <ac:spMkLst>
            <pc:docMk/>
            <pc:sldMk cId="4230943858" sldId="756"/>
            <ac:spMk id="173" creationId="{109BEC36-FC75-4B21-BB8C-3D0E17AB0DD0}"/>
          </ac:spMkLst>
        </pc:spChg>
        <pc:spChg chg="add mod">
          <ac:chgData name="farouk abu hassanain" userId="319a4f4791f24b01" providerId="LiveId" clId="{4D40A78D-E7F1-4554-A4FF-7811B4970108}" dt="2020-04-07T17:18:45.346" v="2800" actId="1076"/>
          <ac:spMkLst>
            <pc:docMk/>
            <pc:sldMk cId="4230943858" sldId="756"/>
            <ac:spMk id="174" creationId="{D568E5B2-918D-4157-B6EA-3A565CCFA960}"/>
          </ac:spMkLst>
        </pc:spChg>
        <pc:spChg chg="add mod">
          <ac:chgData name="farouk abu hassanain" userId="319a4f4791f24b01" providerId="LiveId" clId="{4D40A78D-E7F1-4554-A4FF-7811B4970108}" dt="2020-04-07T17:18:54.495" v="2802" actId="1076"/>
          <ac:spMkLst>
            <pc:docMk/>
            <pc:sldMk cId="4230943858" sldId="756"/>
            <ac:spMk id="175" creationId="{B42ED420-A518-4848-9A8C-F9E5DDEA5C54}"/>
          </ac:spMkLst>
        </pc:spChg>
        <pc:spChg chg="add mod">
          <ac:chgData name="farouk abu hassanain" userId="319a4f4791f24b01" providerId="LiveId" clId="{4D40A78D-E7F1-4554-A4FF-7811B4970108}" dt="2020-04-07T17:18:49.574" v="2801" actId="1076"/>
          <ac:spMkLst>
            <pc:docMk/>
            <pc:sldMk cId="4230943858" sldId="756"/>
            <ac:spMk id="176" creationId="{E425F586-DF1E-4B1F-BCA3-08687149E0CC}"/>
          </ac:spMkLst>
        </pc:s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7" creationId="{5AFF8383-A24B-4731-B0EB-02CBC715AD30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9" creationId="{F3380185-ED5D-4BDE-B021-4A2B21BEDACA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0" creationId="{64684A05-2DCA-4983-B996-2D0AA7B0962F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1" creationId="{133F84C1-58B9-4E50-8395-AB4C62BEC37E}"/>
          </ac:grpSpMkLst>
        </pc:grpChg>
        <pc:grpChg chg="del">
          <ac:chgData name="farouk abu hassanain" userId="319a4f4791f24b01" providerId="LiveId" clId="{4D40A78D-E7F1-4554-A4FF-7811B4970108}" dt="2020-04-07T15:49:14.099" v="2472" actId="478"/>
          <ac:grpSpMkLst>
            <pc:docMk/>
            <pc:sldMk cId="4230943858" sldId="756"/>
            <ac:grpSpMk id="12" creationId="{B5EAD478-BC58-4C3F-B7D5-EF8A36C09CFE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13" creationId="{EB5A6B17-22A1-4292-8621-6D3D07735696}"/>
          </ac:grpSpMkLst>
        </pc:grpChg>
        <pc:grpChg chg="add mod">
          <ac:chgData name="farouk abu hassanain" userId="319a4f4791f24b01" providerId="LiveId" clId="{4D40A78D-E7F1-4554-A4FF-7811B4970108}" dt="2020-04-07T17:01:42.115" v="2700" actId="1076"/>
          <ac:grpSpMkLst>
            <pc:docMk/>
            <pc:sldMk cId="4230943858" sldId="756"/>
            <ac:grpSpMk id="67" creationId="{7526E1F0-A53E-459B-B89A-A1BD3D25D06B}"/>
          </ac:grpSpMkLst>
        </pc:grpChg>
        <pc:grpChg chg="add del mod">
          <ac:chgData name="farouk abu hassanain" userId="319a4f4791f24b01" providerId="LiveId" clId="{4D40A78D-E7F1-4554-A4FF-7811B4970108}" dt="2020-04-07T16:32:23.904" v="2572" actId="478"/>
          <ac:grpSpMkLst>
            <pc:docMk/>
            <pc:sldMk cId="4230943858" sldId="756"/>
            <ac:grpSpMk id="93" creationId="{FDF0219B-4FC4-467A-8BC5-0C80AB90248C}"/>
          </ac:grpSpMkLst>
        </pc:grpChg>
        <pc:grpChg chg="add">
          <ac:chgData name="farouk abu hassanain" userId="319a4f4791f24b01" providerId="LiveId" clId="{4D40A78D-E7F1-4554-A4FF-7811B4970108}" dt="2020-04-07T17:01:30.405" v="2697"/>
          <ac:grpSpMkLst>
            <pc:docMk/>
            <pc:sldMk cId="4230943858" sldId="756"/>
            <ac:grpSpMk id="119" creationId="{1308E593-88A0-4BA5-A477-B0016E80EEAC}"/>
          </ac:grpSpMkLst>
        </pc:grpChg>
        <pc:grpChg chg="add mod">
          <ac:chgData name="farouk abu hassanain" userId="319a4f4791f24b01" providerId="LiveId" clId="{4D40A78D-E7F1-4554-A4FF-7811B4970108}" dt="2020-04-07T17:07:10.959" v="2718" actId="1076"/>
          <ac:grpSpMkLst>
            <pc:docMk/>
            <pc:sldMk cId="4230943858" sldId="756"/>
            <ac:grpSpMk id="129" creationId="{834FBC57-8E0A-4A3E-BF39-0AC817E11132}"/>
          </ac:grpSpMkLst>
        </pc:grpChg>
        <pc:grpChg chg="add mod">
          <ac:chgData name="farouk abu hassanain" userId="319a4f4791f24b01" providerId="LiveId" clId="{4D40A78D-E7F1-4554-A4FF-7811B4970108}" dt="2020-04-07T17:07:04.935" v="2717" actId="1076"/>
          <ac:grpSpMkLst>
            <pc:docMk/>
            <pc:sldMk cId="4230943858" sldId="756"/>
            <ac:grpSpMk id="132" creationId="{C9C74D13-7DA2-4D03-A5BB-1C6ABD6B61CF}"/>
          </ac:grpSpMkLst>
        </pc:grpChg>
        <pc:grpChg chg="add mod">
          <ac:chgData name="farouk abu hassanain" userId="319a4f4791f24b01" providerId="LiveId" clId="{4D40A78D-E7F1-4554-A4FF-7811B4970108}" dt="2020-04-07T17:07:13.906" v="2719" actId="1076"/>
          <ac:grpSpMkLst>
            <pc:docMk/>
            <pc:sldMk cId="4230943858" sldId="756"/>
            <ac:grpSpMk id="135" creationId="{7E184A8F-3714-426D-BC08-3D145D761CCC}"/>
          </ac:grpSpMkLst>
        </pc:grpChg>
        <pc:grpChg chg="add mod">
          <ac:chgData name="farouk abu hassanain" userId="319a4f4791f24b01" providerId="LiveId" clId="{4D40A78D-E7F1-4554-A4FF-7811B4970108}" dt="2020-04-07T17:06:59.471" v="2715" actId="1076"/>
          <ac:grpSpMkLst>
            <pc:docMk/>
            <pc:sldMk cId="4230943858" sldId="756"/>
            <ac:grpSpMk id="138" creationId="{C7E53CFA-CA7E-4E74-8C1F-BFEB24CADEF2}"/>
          </ac:grpSpMkLst>
        </pc:grpChg>
        <pc:grpChg chg="add del">
          <ac:chgData name="farouk abu hassanain" userId="319a4f4791f24b01" providerId="LiveId" clId="{4D40A78D-E7F1-4554-A4FF-7811B4970108}" dt="2020-04-07T17:05:15.195" v="2703" actId="478"/>
          <ac:grpSpMkLst>
            <pc:docMk/>
            <pc:sldMk cId="4230943858" sldId="756"/>
            <ac:grpSpMk id="149" creationId="{060C0A53-D2DE-48D5-9793-8E73B6F89E62}"/>
          </ac:grpSpMkLst>
        </pc:grpChg>
        <pc:grpChg chg="add del mod">
          <ac:chgData name="farouk abu hassanain" userId="319a4f4791f24b01" providerId="LiveId" clId="{4D40A78D-E7F1-4554-A4FF-7811B4970108}" dt="2020-04-07T17:05:23.455" v="2705" actId="478"/>
          <ac:grpSpMkLst>
            <pc:docMk/>
            <pc:sldMk cId="4230943858" sldId="756"/>
            <ac:grpSpMk id="156" creationId="{6E18EBFD-EA3A-4D40-B640-E14976589B56}"/>
          </ac:grpSpMkLst>
        </pc:grpChg>
        <pc:grpChg chg="add del">
          <ac:chgData name="farouk abu hassanain" userId="319a4f4791f24b01" providerId="LiveId" clId="{4D40A78D-E7F1-4554-A4FF-7811B4970108}" dt="2020-04-07T17:05:12.775" v="2702" actId="478"/>
          <ac:grpSpMkLst>
            <pc:docMk/>
            <pc:sldMk cId="4230943858" sldId="756"/>
            <ac:grpSpMk id="159" creationId="{998C23D5-CAAB-4D30-BC9B-41BDB53E194E}"/>
          </ac:grpSpMkLst>
        </pc:grpChg>
        <pc:grpChg chg="add del">
          <ac:chgData name="farouk abu hassanain" userId="319a4f4791f24b01" providerId="LiveId" clId="{4D40A78D-E7F1-4554-A4FF-7811B4970108}" dt="2020-04-07T17:05:17.070" v="2704" actId="478"/>
          <ac:grpSpMkLst>
            <pc:docMk/>
            <pc:sldMk cId="4230943858" sldId="756"/>
            <ac:grpSpMk id="162" creationId="{9E4A69EE-AE4E-4461-A163-7E1377BA3C09}"/>
          </ac:grpSpMkLst>
        </pc:grpChg>
        <pc:grpChg chg="add mod">
          <ac:chgData name="farouk abu hassanain" userId="319a4f4791f24b01" providerId="LiveId" clId="{4D40A78D-E7F1-4554-A4FF-7811B4970108}" dt="2020-04-07T17:07:01.939" v="2716" actId="1076"/>
          <ac:grpSpMkLst>
            <pc:docMk/>
            <pc:sldMk cId="4230943858" sldId="756"/>
            <ac:grpSpMk id="165" creationId="{E72B248C-989A-4F75-A1E8-35FFB3C04E5F}"/>
          </ac:grpSpMkLst>
        </pc:grpChg>
      </pc:sldChg>
      <pc:sldChg chg="del">
        <pc:chgData name="farouk abu hassanain" userId="319a4f4791f24b01" providerId="LiveId" clId="{4D40A78D-E7F1-4554-A4FF-7811B4970108}" dt="2020-04-07T13:40:56.335" v="231" actId="47"/>
        <pc:sldMkLst>
          <pc:docMk/>
          <pc:sldMk cId="1845247652" sldId="757"/>
        </pc:sldMkLst>
      </pc:sldChg>
      <pc:sldMasterChg chg="delSldLayout">
        <pc:chgData name="farouk abu hassanain" userId="319a4f4791f24b01" providerId="LiveId" clId="{4D40A78D-E7F1-4554-A4FF-7811B4970108}" dt="2020-04-07T16:29:28.996" v="2556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4D40A78D-E7F1-4554-A4FF-7811B4970108}" dt="2020-04-07T16:29:28.996" v="2556" actId="47"/>
          <pc:sldLayoutMkLst>
            <pc:docMk/>
            <pc:sldMasterMk cId="0" sldId="2147483648"/>
            <pc:sldLayoutMk cId="2329624184" sldId="2147484625"/>
          </pc:sldLayoutMkLst>
        </pc:sldLayoutChg>
      </pc:sldMasterChg>
    </pc:docChg>
  </pc:docChgLst>
  <pc:docChgLst>
    <pc:chgData name="farouk abu hassanain" userId="319a4f4791f24b01" providerId="LiveId" clId="{88F81DCA-CFD6-44AF-9011-1C2CC4F46807}"/>
    <pc:docChg chg="undo custSel addSld delSld modSld modMainMaster">
      <pc:chgData name="farouk abu hassanain" userId="319a4f4791f24b01" providerId="LiveId" clId="{88F81DCA-CFD6-44AF-9011-1C2CC4F46807}" dt="2020-04-07T19:29:11.585" v="1722" actId="47"/>
      <pc:docMkLst>
        <pc:docMk/>
      </pc:docMkLst>
      <pc:sldChg chg="add del">
        <pc:chgData name="farouk abu hassanain" userId="319a4f4791f24b01" providerId="LiveId" clId="{88F81DCA-CFD6-44AF-9011-1C2CC4F46807}" dt="2020-04-07T17:54:26.525" v="332" actId="47"/>
        <pc:sldMkLst>
          <pc:docMk/>
          <pc:sldMk cId="1151206162" sldId="256"/>
        </pc:sldMkLst>
      </pc:sldChg>
      <pc:sldChg chg="add del">
        <pc:chgData name="farouk abu hassanain" userId="319a4f4791f24b01" providerId="LiveId" clId="{88F81DCA-CFD6-44AF-9011-1C2CC4F46807}" dt="2020-04-07T18:01:51.353" v="582" actId="47"/>
        <pc:sldMkLst>
          <pc:docMk/>
          <pc:sldMk cId="2261531502" sldId="257"/>
        </pc:sldMkLst>
      </pc:sldChg>
      <pc:sldChg chg="add del">
        <pc:chgData name="farouk abu hassanain" userId="319a4f4791f24b01" providerId="LiveId" clId="{88F81DCA-CFD6-44AF-9011-1C2CC4F46807}" dt="2020-04-07T18:53:48.112" v="977" actId="47"/>
        <pc:sldMkLst>
          <pc:docMk/>
          <pc:sldMk cId="990392393" sldId="258"/>
        </pc:sldMkLst>
      </pc:sldChg>
      <pc:sldChg chg="add del">
        <pc:chgData name="farouk abu hassanain" userId="319a4f4791f24b01" providerId="LiveId" clId="{88F81DCA-CFD6-44AF-9011-1C2CC4F46807}" dt="2020-04-07T19:06:53.307" v="1070" actId="47"/>
        <pc:sldMkLst>
          <pc:docMk/>
          <pc:sldMk cId="3944521102" sldId="259"/>
        </pc:sldMkLst>
      </pc:sldChg>
      <pc:sldChg chg="addSp delSp modSp add del">
        <pc:chgData name="farouk abu hassanain" userId="319a4f4791f24b01" providerId="LiveId" clId="{88F81DCA-CFD6-44AF-9011-1C2CC4F46807}" dt="2020-04-07T19:20:41.375" v="1434" actId="47"/>
        <pc:sldMkLst>
          <pc:docMk/>
          <pc:sldMk cId="4101998553" sldId="260"/>
        </pc:sldMkLst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3" creationId="{00000000-0000-0000-0000-000000000000}"/>
          </ac:spMkLst>
        </pc:spChg>
        <pc:spChg chg="del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6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18:57.448" v="1380" actId="21"/>
          <ac:spMkLst>
            <pc:docMk/>
            <pc:sldMk cId="4101998553" sldId="260"/>
            <ac:spMk id="7" creationId="{6159F7D1-B0DE-4ECE-9993-C9E8CD354CB4}"/>
          </ac:spMkLst>
        </pc:spChg>
      </pc:sldChg>
      <pc:sldChg chg="addSp delSp modSp add del">
        <pc:chgData name="farouk abu hassanain" userId="319a4f4791f24b01" providerId="LiveId" clId="{88F81DCA-CFD6-44AF-9011-1C2CC4F46807}" dt="2020-04-07T19:29:11.585" v="1722" actId="47"/>
        <pc:sldMkLst>
          <pc:docMk/>
          <pc:sldMk cId="3543032321" sldId="261"/>
        </pc:sldMkLst>
        <pc:spChg chg="del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2" creationId="{00000000-0000-0000-0000-000000000000}"/>
          </ac:spMkLst>
        </pc:spChg>
        <pc:spChg chg="add mod">
          <ac:chgData name="farouk abu hassanain" userId="319a4f4791f24b01" providerId="LiveId" clId="{88F81DCA-CFD6-44AF-9011-1C2CC4F46807}" dt="2020-04-07T19:21:09.099" v="1438" actId="21"/>
          <ac:spMkLst>
            <pc:docMk/>
            <pc:sldMk cId="3543032321" sldId="261"/>
            <ac:spMk id="3" creationId="{0D9C21B8-DE27-4482-BE7E-480CA6F9DAC5}"/>
          </ac:spMkLst>
        </pc:spChg>
        <pc:graphicFrameChg chg="del">
          <ac:chgData name="farouk abu hassanain" userId="319a4f4791f24b01" providerId="LiveId" clId="{88F81DCA-CFD6-44AF-9011-1C2CC4F46807}" dt="2020-04-07T19:21:09.099" v="1438" actId="21"/>
          <ac:graphicFrameMkLst>
            <pc:docMk/>
            <pc:sldMk cId="3543032321" sldId="261"/>
            <ac:graphicFrameMk id="8" creationId="{00000000-0000-0000-0000-000000000000}"/>
          </ac:graphicFrameMkLst>
        </pc:graphicFrameChg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491375377" sldId="26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51151516" sldId="263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998621988" sldId="264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1726201645" sldId="265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635548617" sldId="266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551148763" sldId="267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398212784" sldId="268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005323040" sldId="269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2709121622" sldId="270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736575166" sldId="271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979704648" sldId="272"/>
        </pc:sldMkLst>
      </pc:sldChg>
      <pc:sldChg chg="add">
        <pc:chgData name="farouk abu hassanain" userId="319a4f4791f24b01" providerId="LiveId" clId="{88F81DCA-CFD6-44AF-9011-1C2CC4F46807}" dt="2020-04-07T17:39:11.923" v="30"/>
        <pc:sldMkLst>
          <pc:docMk/>
          <pc:sldMk cId="3813702995" sldId="273"/>
        </pc:sldMkLst>
      </pc:sldChg>
      <pc:sldChg chg="addSp delSp modSp setBg">
        <pc:chgData name="farouk abu hassanain" userId="319a4f4791f24b01" providerId="LiveId" clId="{88F81DCA-CFD6-44AF-9011-1C2CC4F46807}" dt="2020-04-07T17:57:51.923" v="522"/>
        <pc:sldMkLst>
          <pc:docMk/>
          <pc:sldMk cId="3960331076" sldId="747"/>
        </pc:sldMkLst>
        <pc:spChg chg="mod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" creationId="{FA05293B-D236-4D7D-852B-28CCA7AA4413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2" creationId="{476D82A8-0FD3-4561-B6B8-E77957EE5C22}"/>
          </ac:spMkLst>
        </pc:spChg>
        <pc:spChg chg="mod">
          <ac:chgData name="farouk abu hassanain" userId="319a4f4791f24b01" providerId="LiveId" clId="{88F81DCA-CFD6-44AF-9011-1C2CC4F46807}" dt="2020-04-07T17:35:32.654" v="0" actId="207"/>
          <ac:spMkLst>
            <pc:docMk/>
            <pc:sldMk cId="3960331076" sldId="747"/>
            <ac:spMk id="23" creationId="{822F490A-FA75-4642-9737-85FF60DB45E1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25" creationId="{B1A7F0F3-5470-4B76-A157-0127D692FB77}"/>
          </ac:spMkLst>
        </pc:spChg>
        <pc:spChg chg="mod">
          <ac:chgData name="farouk abu hassanain" userId="319a4f4791f24b01" providerId="LiveId" clId="{88F81DCA-CFD6-44AF-9011-1C2CC4F46807}" dt="2020-04-07T17:37:07.525" v="20" actId="207"/>
          <ac:spMkLst>
            <pc:docMk/>
            <pc:sldMk cId="3960331076" sldId="747"/>
            <ac:spMk id="26" creationId="{41241BE9-941D-454F-B325-EDAE396927EB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5" creationId="{81781816-24C4-4537-ABA4-D260B7B0EB98}"/>
          </ac:spMkLst>
        </pc:spChg>
        <pc:spChg chg="mod topLvl">
          <ac:chgData name="farouk abu hassanain" userId="319a4f4791f24b01" providerId="LiveId" clId="{88F81DCA-CFD6-44AF-9011-1C2CC4F46807}" dt="2020-04-07T17:37:00.050" v="19" actId="164"/>
          <ac:spMkLst>
            <pc:docMk/>
            <pc:sldMk cId="3960331076" sldId="747"/>
            <ac:spMk id="36" creationId="{90F83D54-2AAD-4DEC-998B-1412F5F4DB47}"/>
          </ac:spMkLst>
        </pc:spChg>
        <pc:grpChg chg="del">
          <ac:chgData name="farouk abu hassanain" userId="319a4f4791f24b01" providerId="LiveId" clId="{88F81DCA-CFD6-44AF-9011-1C2CC4F46807}" dt="2020-04-07T17:35:43.322" v="1" actId="165"/>
          <ac:grpSpMkLst>
            <pc:docMk/>
            <pc:sldMk cId="3960331076" sldId="747"/>
            <ac:grpSpMk id="3" creationId="{27F4780A-B1E1-49E5-8BD0-423608B06B00}"/>
          </ac:grpSpMkLst>
        </pc:grpChg>
        <pc:grpChg chg="add mod">
          <ac:chgData name="farouk abu hassanain" userId="319a4f4791f24b01" providerId="LiveId" clId="{88F81DCA-CFD6-44AF-9011-1C2CC4F46807}" dt="2020-04-07T17:37:00.050" v="19" actId="164"/>
          <ac:grpSpMkLst>
            <pc:docMk/>
            <pc:sldMk cId="3960331076" sldId="747"/>
            <ac:grpSpMk id="4" creationId="{F338C976-8413-4425-9C77-3E3E464FECAF}"/>
          </ac:grpSpMkLst>
        </pc:grpChg>
        <pc:picChg chg="mod">
          <ac:chgData name="farouk abu hassanain" userId="319a4f4791f24b01" providerId="LiveId" clId="{88F81DCA-CFD6-44AF-9011-1C2CC4F46807}" dt="2020-04-07T17:37:11.544" v="2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delSp modSp setBg">
        <pc:chgData name="farouk abu hassanain" userId="319a4f4791f24b01" providerId="LiveId" clId="{88F81DCA-CFD6-44AF-9011-1C2CC4F46807}" dt="2020-04-07T18:35:14.559" v="802" actId="207"/>
        <pc:sldMkLst>
          <pc:docMk/>
          <pc:sldMk cId="1217957963" sldId="748"/>
        </pc:sldMkLst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3" creationId="{350F52EB-5F3C-4C0E-ABAA-46AC3111FF86}"/>
          </ac:spMkLst>
        </pc:spChg>
        <pc:spChg chg="mod">
          <ac:chgData name="farouk abu hassanain" userId="319a4f4791f24b01" providerId="LiveId" clId="{88F81DCA-CFD6-44AF-9011-1C2CC4F46807}" dt="2020-04-07T17:59:03.243" v="532" actId="164"/>
          <ac:spMkLst>
            <pc:docMk/>
            <pc:sldMk cId="1217957963" sldId="748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7:56:02.501" v="389" actId="207"/>
          <ac:spMkLst>
            <pc:docMk/>
            <pc:sldMk cId="1217957963" sldId="748"/>
            <ac:spMk id="5" creationId="{98AC0D06-26D1-435D-BF82-E0BD759FFDFE}"/>
          </ac:spMkLst>
        </pc:spChg>
        <pc:spChg chg="add del mod">
          <ac:chgData name="farouk abu hassanain" userId="319a4f4791f24b01" providerId="LiveId" clId="{88F81DCA-CFD6-44AF-9011-1C2CC4F46807}" dt="2020-04-07T17:59:09.674" v="533" actId="478"/>
          <ac:spMkLst>
            <pc:docMk/>
            <pc:sldMk cId="1217957963" sldId="748"/>
            <ac:spMk id="7" creationId="{4FFD13DA-C367-48C0-9F04-652603C5F1E1}"/>
          </ac:spMkLst>
        </pc:spChg>
        <pc:spChg chg="del">
          <ac:chgData name="farouk abu hassanain" userId="319a4f4791f24b01" providerId="LiveId" clId="{88F81DCA-CFD6-44AF-9011-1C2CC4F46807}" dt="2020-04-07T17:59:16.601" v="536" actId="478"/>
          <ac:spMkLst>
            <pc:docMk/>
            <pc:sldMk cId="1217957963" sldId="748"/>
            <ac:spMk id="29" creationId="{E4E5B95B-F048-40C4-A0B6-4692BE59450F}"/>
          </ac:spMkLst>
        </pc:spChg>
        <pc:spChg chg="mod">
          <ac:chgData name="farouk abu hassanain" userId="319a4f4791f24b01" providerId="LiveId" clId="{88F81DCA-CFD6-44AF-9011-1C2CC4F46807}" dt="2020-04-07T17:59:33.854" v="539" actId="14100"/>
          <ac:spMkLst>
            <pc:docMk/>
            <pc:sldMk cId="1217957963" sldId="748"/>
            <ac:spMk id="31" creationId="{0A5B3764-090B-490A-8802-04A0CAC77F70}"/>
          </ac:spMkLst>
        </pc:spChg>
        <pc:spChg chg="mod">
          <ac:chgData name="farouk abu hassanain" userId="319a4f4791f24b01" providerId="LiveId" clId="{88F81DCA-CFD6-44AF-9011-1C2CC4F46807}" dt="2020-04-07T17:59:43.412" v="541" actId="403"/>
          <ac:spMkLst>
            <pc:docMk/>
            <pc:sldMk cId="1217957963" sldId="748"/>
            <ac:spMk id="32" creationId="{7B24EA59-FB1A-4D3E-B502-29E2A8AD2EF5}"/>
          </ac:spMkLst>
        </pc:spChg>
        <pc:spChg chg="mod">
          <ac:chgData name="farouk abu hassanain" userId="319a4f4791f24b01" providerId="LiveId" clId="{88F81DCA-CFD6-44AF-9011-1C2CC4F46807}" dt="2020-04-07T17:54:59.811" v="387" actId="20577"/>
          <ac:spMkLst>
            <pc:docMk/>
            <pc:sldMk cId="1217957963" sldId="748"/>
            <ac:spMk id="33" creationId="{301731D2-B20A-4E85-97CB-2F35109A1734}"/>
          </ac:spMkLst>
        </pc:spChg>
        <pc:spChg chg="del">
          <ac:chgData name="farouk abu hassanain" userId="319a4f4791f24b01" providerId="LiveId" clId="{88F81DCA-CFD6-44AF-9011-1C2CC4F46807}" dt="2020-04-07T17:59:14.927" v="535" actId="478"/>
          <ac:spMkLst>
            <pc:docMk/>
            <pc:sldMk cId="1217957963" sldId="748"/>
            <ac:spMk id="35" creationId="{617E68D0-D386-42F3-A802-99A6E2489079}"/>
          </ac:spMkLst>
        </pc:spChg>
        <pc:spChg chg="mod">
          <ac:chgData name="farouk abu hassanain" userId="319a4f4791f24b01" providerId="LiveId" clId="{88F81DCA-CFD6-44AF-9011-1C2CC4F46807}" dt="2020-04-07T17:37:20.665" v="22" actId="207"/>
          <ac:spMkLst>
            <pc:docMk/>
            <pc:sldMk cId="1217957963" sldId="748"/>
            <ac:spMk id="45" creationId="{25C99A01-6374-4748-84EE-7669935C0AE0}"/>
          </ac:spMkLst>
        </pc:spChg>
        <pc:spChg chg="mod">
          <ac:chgData name="farouk abu hassanain" userId="319a4f4791f24b01" providerId="LiveId" clId="{88F81DCA-CFD6-44AF-9011-1C2CC4F46807}" dt="2020-04-07T18:35:14.559" v="802" actId="207"/>
          <ac:spMkLst>
            <pc:docMk/>
            <pc:sldMk cId="1217957963" sldId="748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7:37:27.762" v="29" actId="20577"/>
          <ac:spMkLst>
            <pc:docMk/>
            <pc:sldMk cId="1217957963" sldId="748"/>
            <ac:spMk id="53" creationId="{16CED25A-3047-41B4-B1A4-3FF01A5BDB47}"/>
          </ac:spMkLst>
        </pc:spChg>
        <pc:spChg chg="mod">
          <ac:chgData name="farouk abu hassanain" userId="319a4f4791f24b01" providerId="LiveId" clId="{88F81DCA-CFD6-44AF-9011-1C2CC4F46807}" dt="2020-04-07T17:52:48.181" v="330" actId="1076"/>
          <ac:spMkLst>
            <pc:docMk/>
            <pc:sldMk cId="1217957963" sldId="748"/>
            <ac:spMk id="54" creationId="{1AE121A2-6027-4BA0-9FC5-9DC1B8132FDA}"/>
          </ac:spMkLst>
        </pc:spChg>
        <pc:spChg chg="del">
          <ac:chgData name="farouk abu hassanain" userId="319a4f4791f24b01" providerId="LiveId" clId="{88F81DCA-CFD6-44AF-9011-1C2CC4F46807}" dt="2020-04-07T17:59:12.778" v="534" actId="478"/>
          <ac:spMkLst>
            <pc:docMk/>
            <pc:sldMk cId="1217957963" sldId="748"/>
            <ac:spMk id="57" creationId="{52298173-DF46-427A-A9D5-C9F5051410D1}"/>
          </ac:spMkLst>
        </pc:spChg>
        <pc:grpChg chg="mod">
          <ac:chgData name="farouk abu hassanain" userId="319a4f4791f24b01" providerId="LiveId" clId="{88F81DCA-CFD6-44AF-9011-1C2CC4F46807}" dt="2020-04-07T17:56:08.597" v="391" actId="1038"/>
          <ac:grpSpMkLst>
            <pc:docMk/>
            <pc:sldMk cId="1217957963" sldId="748"/>
            <ac:grpSpMk id="6" creationId="{44FE5257-7CA8-42A2-916D-759EE97631F4}"/>
          </ac:grpSpMkLst>
        </pc:grpChg>
        <pc:grpChg chg="add mod">
          <ac:chgData name="farouk abu hassanain" userId="319a4f4791f24b01" providerId="LiveId" clId="{88F81DCA-CFD6-44AF-9011-1C2CC4F46807}" dt="2020-04-07T17:59:03.243" v="532" actId="164"/>
          <ac:grpSpMkLst>
            <pc:docMk/>
            <pc:sldMk cId="1217957963" sldId="748"/>
            <ac:grpSpMk id="9" creationId="{F1E3FDC0-EEFD-4BB8-BCCD-E45AFA274175}"/>
          </ac:grpSpMkLst>
        </pc:grpChg>
        <pc:grpChg chg="mod">
          <ac:chgData name="farouk abu hassanain" userId="319a4f4791f24b01" providerId="LiveId" clId="{88F81DCA-CFD6-44AF-9011-1C2CC4F46807}" dt="2020-04-07T18:00:38.518" v="544" actId="1076"/>
          <ac:grpSpMkLst>
            <pc:docMk/>
            <pc:sldMk cId="1217957963" sldId="748"/>
            <ac:grpSpMk id="24" creationId="{B190750F-0F87-4710-BFAC-977DC5EA9B74}"/>
          </ac:grpSpMkLst>
        </pc:grpChg>
        <pc:cxnChg chg="mod">
          <ac:chgData name="farouk abu hassanain" userId="319a4f4791f24b01" providerId="LiveId" clId="{88F81DCA-CFD6-44AF-9011-1C2CC4F46807}" dt="2020-04-07T17:56:15.318" v="395" actId="1038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delSp modSp add modAnim">
        <pc:chgData name="farouk abu hassanain" userId="319a4f4791f24b01" providerId="LiveId" clId="{88F81DCA-CFD6-44AF-9011-1C2CC4F46807}" dt="2020-04-07T19:07:14.355" v="1072" actId="403"/>
        <pc:sldMkLst>
          <pc:docMk/>
          <pc:sldMk cId="1375095986" sldId="749"/>
        </pc:sldMkLst>
        <pc:spChg chg="mod">
          <ac:chgData name="farouk abu hassanain" userId="319a4f4791f24b01" providerId="LiveId" clId="{88F81DCA-CFD6-44AF-9011-1C2CC4F46807}" dt="2020-04-07T18:01:31.929" v="580" actId="20577"/>
          <ac:spMkLst>
            <pc:docMk/>
            <pc:sldMk cId="1375095986" sldId="749"/>
            <ac:spMk id="4" creationId="{63633AA5-FD60-4A4D-B3C2-0921970BA2DC}"/>
          </ac:spMkLst>
        </pc:spChg>
        <pc:spChg chg="add mod">
          <ac:chgData name="farouk abu hassanain" userId="319a4f4791f24b01" providerId="LiveId" clId="{88F81DCA-CFD6-44AF-9011-1C2CC4F46807}" dt="2020-04-07T19:07:14.355" v="1072" actId="403"/>
          <ac:spMkLst>
            <pc:docMk/>
            <pc:sldMk cId="1375095986" sldId="749"/>
            <ac:spMk id="7" creationId="{5C5D26A2-F217-42A4-8295-5A0E92D70FAD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10" creationId="{A4BA046A-2E66-4884-9328-C225DB8D0BE7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1" creationId="{C4BF42C4-3559-493B-87F3-2A6765648578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2" creationId="{A3879E57-2BB4-401D-8787-62BAF36459F5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3" creationId="{76E9172A-8A75-4D68-8408-F7457DB10ABB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4" creationId="{43049082-9D6D-47A8-A1F7-4BDB6FA84489}"/>
          </ac:spMkLst>
        </pc:spChg>
        <pc:spChg chg="add mod">
          <ac:chgData name="farouk abu hassanain" userId="319a4f4791f24b01" providerId="LiveId" clId="{88F81DCA-CFD6-44AF-9011-1C2CC4F46807}" dt="2020-04-07T18:45:41.045" v="888" actId="164"/>
          <ac:spMkLst>
            <pc:docMk/>
            <pc:sldMk cId="1375095986" sldId="749"/>
            <ac:spMk id="15" creationId="{265D0DAE-B41A-48BF-92B2-B3CC79CEC3DC}"/>
          </ac:spMkLst>
        </pc:spChg>
        <pc:spChg chg="add mod">
          <ac:chgData name="farouk abu hassanain" userId="319a4f4791f24b01" providerId="LiveId" clId="{88F81DCA-CFD6-44AF-9011-1C2CC4F46807}" dt="2020-04-07T18:50:25.233" v="943" actId="1076"/>
          <ac:spMkLst>
            <pc:docMk/>
            <pc:sldMk cId="1375095986" sldId="749"/>
            <ac:spMk id="25" creationId="{C60E16D4-9A35-4B20-AAA3-A4DED507CA61}"/>
          </ac:spMkLst>
        </pc:spChg>
        <pc:spChg chg="add mod">
          <ac:chgData name="farouk abu hassanain" userId="319a4f4791f24b01" providerId="LiveId" clId="{88F81DCA-CFD6-44AF-9011-1C2CC4F46807}" dt="2020-04-07T18:50:39.613" v="947" actId="1076"/>
          <ac:spMkLst>
            <pc:docMk/>
            <pc:sldMk cId="1375095986" sldId="749"/>
            <ac:spMk id="29" creationId="{03674BFB-A094-4440-B55A-21D453161218}"/>
          </ac:spMkLst>
        </pc:spChg>
        <pc:spChg chg="add del mod">
          <ac:chgData name="farouk abu hassanain" userId="319a4f4791f24b01" providerId="LiveId" clId="{88F81DCA-CFD6-44AF-9011-1C2CC4F46807}" dt="2020-04-07T18:44:24.705" v="856" actId="478"/>
          <ac:spMkLst>
            <pc:docMk/>
            <pc:sldMk cId="1375095986" sldId="749"/>
            <ac:spMk id="30" creationId="{1ED6EA0B-C514-4567-9866-1F36DEFB8403}"/>
          </ac:spMkLst>
        </pc:spChg>
        <pc:spChg chg="mod">
          <ac:chgData name="farouk abu hassanain" userId="319a4f4791f24b01" providerId="LiveId" clId="{88F81DCA-CFD6-44AF-9011-1C2CC4F46807}" dt="2020-04-07T18:35:19.711" v="803" actId="207"/>
          <ac:spMkLst>
            <pc:docMk/>
            <pc:sldMk cId="1375095986" sldId="749"/>
            <ac:spMk id="52" creationId="{330428CD-5232-45F6-9B9E-3509327A06C8}"/>
          </ac:spMkLst>
        </pc:spChg>
        <pc:spChg chg="mod">
          <ac:chgData name="farouk abu hassanain" userId="319a4f4791f24b01" providerId="LiveId" clId="{88F81DCA-CFD6-44AF-9011-1C2CC4F46807}" dt="2020-04-07T18:01:19.591" v="578" actId="1037"/>
          <ac:spMkLst>
            <pc:docMk/>
            <pc:sldMk cId="1375095986" sldId="749"/>
            <ac:spMk id="53" creationId="{16CED25A-3047-41B4-B1A4-3FF01A5BDB47}"/>
          </ac:spMkLst>
        </pc:spChg>
        <pc:spChg chg="del">
          <ac:chgData name="farouk abu hassanain" userId="319a4f4791f24b01" providerId="LiveId" clId="{88F81DCA-CFD6-44AF-9011-1C2CC4F46807}" dt="2020-04-07T18:01:45.664" v="581" actId="478"/>
          <ac:spMkLst>
            <pc:docMk/>
            <pc:sldMk cId="1375095986" sldId="749"/>
            <ac:spMk id="54" creationId="{1AE121A2-6027-4BA0-9FC5-9DC1B8132FDA}"/>
          </ac:spMkLst>
        </pc:spChg>
        <pc:spChg chg="mod">
          <ac:chgData name="farouk abu hassanain" userId="319a4f4791f24b01" providerId="LiveId" clId="{88F81DCA-CFD6-44AF-9011-1C2CC4F46807}" dt="2020-04-07T18:53:02.920" v="970" actId="6549"/>
          <ac:spMkLst>
            <pc:docMk/>
            <pc:sldMk cId="1375095986" sldId="749"/>
            <ac:spMk id="81" creationId="{D174F4DF-A30F-42AF-8B90-39987E3D3319}"/>
          </ac:spMkLst>
        </pc:spChg>
        <pc:spChg chg="add mod topLvl">
          <ac:chgData name="farouk abu hassanain" userId="319a4f4791f24b01" providerId="LiveId" clId="{88F81DCA-CFD6-44AF-9011-1C2CC4F46807}" dt="2020-04-07T18:52:56.700" v="969" actId="12789"/>
          <ac:spMkLst>
            <pc:docMk/>
            <pc:sldMk cId="1375095986" sldId="749"/>
            <ac:spMk id="87" creationId="{961AB034-2CAF-4C6F-8531-F9FF9AA8EA7B}"/>
          </ac:spMkLst>
        </pc:spChg>
        <pc:spChg chg="del mod topLvl">
          <ac:chgData name="farouk abu hassanain" userId="319a4f4791f24b01" providerId="LiveId" clId="{88F81DCA-CFD6-44AF-9011-1C2CC4F46807}" dt="2020-04-07T18:53:10.230" v="971" actId="478"/>
          <ac:spMkLst>
            <pc:docMk/>
            <pc:sldMk cId="1375095986" sldId="749"/>
            <ac:spMk id="89" creationId="{923D0239-7219-4CEB-BA02-E1F307CB67A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0" creationId="{4B955F27-2BD9-475E-9F71-0570F30A6CA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1" creationId="{35F91235-1D81-4029-82E8-608C89BA404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2" creationId="{7726ECEE-3E51-4F09-A131-5D2B68B073A0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3" creationId="{3D250FEE-2A73-46C7-8096-4F8E757265F8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4" creationId="{55067FEB-FF00-46E0-A76A-E9F08264FED4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5" creationId="{C868EEAF-9F01-4A82-98D5-64CB14FA99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6" creationId="{C22B4DF9-AB1A-45FF-AE4F-791226FB0B79}"/>
          </ac:spMkLst>
        </pc:spChg>
        <pc:spChg chg="mod ord topLvl">
          <ac:chgData name="farouk abu hassanain" userId="319a4f4791f24b01" providerId="LiveId" clId="{88F81DCA-CFD6-44AF-9011-1C2CC4F46807}" dt="2020-04-07T18:48:39.935" v="925" actId="1076"/>
          <ac:spMkLst>
            <pc:docMk/>
            <pc:sldMk cId="1375095986" sldId="749"/>
            <ac:spMk id="98" creationId="{E8769F12-197C-4B28-AE24-354207AA071F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99" creationId="{C413FD09-55E6-4183-8BB1-85F25F1D7B1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0" creationId="{71EADC3C-57C1-448D-BD32-E14CAE259B5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1" creationId="{744D8A69-4DCC-4F8B-A9B1-6B7F1AEAFE8C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2" creationId="{2204A488-87E9-4EFE-8A7D-EE5A396EB2D9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3" creationId="{A7536A28-C0BF-468F-B840-54BA9EB31EBD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4" creationId="{2A3A5533-30CE-479F-9AAA-E6B03D4A84FB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5" creationId="{FC8F2FE1-D834-4A84-A463-C4BE942ABE81}"/>
          </ac:spMkLst>
        </pc:spChg>
        <pc:spChg chg="del mod topLvl">
          <ac:chgData name="farouk abu hassanain" userId="319a4f4791f24b01" providerId="LiveId" clId="{88F81DCA-CFD6-44AF-9011-1C2CC4F46807}" dt="2020-04-07T18:47:35.496" v="907" actId="478"/>
          <ac:spMkLst>
            <pc:docMk/>
            <pc:sldMk cId="1375095986" sldId="749"/>
            <ac:spMk id="106" creationId="{900B9BD0-216A-49FC-AC63-3488D99AB97F}"/>
          </ac:spMkLst>
        </pc:spChg>
        <pc:spChg chg="add mod ord">
          <ac:chgData name="farouk abu hassanain" userId="319a4f4791f24b01" providerId="LiveId" clId="{88F81DCA-CFD6-44AF-9011-1C2CC4F46807}" dt="2020-04-07T18:48:35.568" v="923" actId="167"/>
          <ac:spMkLst>
            <pc:docMk/>
            <pc:sldMk cId="1375095986" sldId="749"/>
            <ac:spMk id="107" creationId="{FDA74F74-BCA2-4C7B-9648-D2150011EDCF}"/>
          </ac:spMkLst>
        </pc:spChg>
        <pc:grpChg chg="add mod ord">
          <ac:chgData name="farouk abu hassanain" userId="319a4f4791f24b01" providerId="LiveId" clId="{88F81DCA-CFD6-44AF-9011-1C2CC4F46807}" dt="2020-04-07T18:46:45.444" v="899" actId="166"/>
          <ac:grpSpMkLst>
            <pc:docMk/>
            <pc:sldMk cId="1375095986" sldId="749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8:52:42.175" v="966" actId="165"/>
          <ac:grpSpMkLst>
            <pc:docMk/>
            <pc:sldMk cId="1375095986" sldId="749"/>
            <ac:grpSpMk id="17" creationId="{43DA0648-680E-491A-9AE0-D1E19B786DBB}"/>
          </ac:grpSpMkLst>
        </pc:grpChg>
        <pc:grpChg chg="add del mod">
          <ac:chgData name="farouk abu hassanain" userId="319a4f4791f24b01" providerId="LiveId" clId="{88F81DCA-CFD6-44AF-9011-1C2CC4F46807}" dt="2020-04-07T18:47:23.111" v="904" actId="165"/>
          <ac:grpSpMkLst>
            <pc:docMk/>
            <pc:sldMk cId="1375095986" sldId="749"/>
            <ac:grpSpMk id="18" creationId="{E9C30BBF-2FC4-48A8-9FA7-02D1AA58EE17}"/>
          </ac:grpSpMkLst>
        </pc:grpChg>
        <pc:grpChg chg="del">
          <ac:chgData name="farouk abu hassanain" userId="319a4f4791f24b01" providerId="LiveId" clId="{88F81DCA-CFD6-44AF-9011-1C2CC4F46807}" dt="2020-04-07T18:00:57.814" v="546" actId="478"/>
          <ac:grpSpMkLst>
            <pc:docMk/>
            <pc:sldMk cId="1375095986" sldId="749"/>
            <ac:grpSpMk id="24" creationId="{B190750F-0F87-4710-BFAC-977DC5EA9B74}"/>
          </ac:grpSpMkLst>
        </pc:grpChg>
        <pc:grpChg chg="add mod">
          <ac:chgData name="farouk abu hassanain" userId="319a4f4791f24b01" providerId="LiveId" clId="{88F81DCA-CFD6-44AF-9011-1C2CC4F46807}" dt="2020-04-07T18:45:41.045" v="888" actId="164"/>
          <ac:grpSpMkLst>
            <pc:docMk/>
            <pc:sldMk cId="1375095986" sldId="749"/>
            <ac:grpSpMk id="35" creationId="{21EAC10B-7801-4D98-B057-A21D6025CC8E}"/>
          </ac:grpSpMkLst>
        </pc:grpChg>
        <pc:grpChg chg="add del mod topLvl">
          <ac:chgData name="farouk abu hassanain" userId="319a4f4791f24b01" providerId="LiveId" clId="{88F81DCA-CFD6-44AF-9011-1C2CC4F46807}" dt="2020-04-07T18:47:27.838" v="905" actId="165"/>
          <ac:grpSpMkLst>
            <pc:docMk/>
            <pc:sldMk cId="1375095986" sldId="749"/>
            <ac:grpSpMk id="88" creationId="{C81AFA74-4FA0-4092-AA52-EE46A9E8519E}"/>
          </ac:grpSpMkLst>
        </pc:grpChg>
        <pc:grpChg chg="add del mod topLvl">
          <ac:chgData name="farouk abu hassanain" userId="319a4f4791f24b01" providerId="LiveId" clId="{88F81DCA-CFD6-44AF-9011-1C2CC4F46807}" dt="2020-04-07T18:47:31.268" v="906" actId="165"/>
          <ac:grpSpMkLst>
            <pc:docMk/>
            <pc:sldMk cId="1375095986" sldId="749"/>
            <ac:grpSpMk id="97" creationId="{6F31DE67-F28F-4F1B-9BD6-955C746A4D90}"/>
          </ac:grpSpMkLst>
        </pc:grpChg>
      </pc:sldChg>
      <pc:sldChg chg="del">
        <pc:chgData name="farouk abu hassanain" userId="319a4f4791f24b01" providerId="LiveId" clId="{88F81DCA-CFD6-44AF-9011-1C2CC4F46807}" dt="2020-04-07T17:39:30.102" v="32" actId="47"/>
        <pc:sldMkLst>
          <pc:docMk/>
          <pc:sldMk cId="3314668798" sldId="749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607749139" sldId="750"/>
        </pc:sldMkLst>
      </pc:sldChg>
      <pc:sldChg chg="addSp delSp modSp add">
        <pc:chgData name="farouk abu hassanain" userId="319a4f4791f24b01" providerId="LiveId" clId="{88F81DCA-CFD6-44AF-9011-1C2CC4F46807}" dt="2020-04-07T19:18:27.999" v="1374" actId="21"/>
        <pc:sldMkLst>
          <pc:docMk/>
          <pc:sldMk cId="3395436358" sldId="750"/>
        </pc:sldMkLst>
        <pc:spChg chg="mod">
          <ac:chgData name="farouk abu hassanain" userId="319a4f4791f24b01" providerId="LiveId" clId="{88F81DCA-CFD6-44AF-9011-1C2CC4F46807}" dt="2020-04-07T18:53:25.774" v="974" actId="20577"/>
          <ac:spMkLst>
            <pc:docMk/>
            <pc:sldMk cId="3395436358" sldId="750"/>
            <ac:spMk id="4" creationId="{63633AA5-FD60-4A4D-B3C2-0921970BA2DC}"/>
          </ac:spMkLst>
        </pc:spChg>
        <pc:spChg chg="mod">
          <ac:chgData name="farouk abu hassanain" userId="319a4f4791f24b01" providerId="LiveId" clId="{88F81DCA-CFD6-44AF-9011-1C2CC4F46807}" dt="2020-04-07T19:17:53.142" v="1347" actId="207"/>
          <ac:spMkLst>
            <pc:docMk/>
            <pc:sldMk cId="3395436358" sldId="750"/>
            <ac:spMk id="7" creationId="{5C5D26A2-F217-42A4-8295-5A0E92D70FAD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10" creationId="{A4BA046A-2E66-4884-9328-C225DB8D0BE7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25" creationId="{C60E16D4-9A35-4B20-AAA3-A4DED507CA61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29" creationId="{03674BFB-A094-4440-B55A-21D453161218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87" creationId="{961AB034-2CAF-4C6F-8531-F9FF9AA8EA7B}"/>
          </ac:spMkLst>
        </pc:spChg>
        <pc:spChg chg="add mod">
          <ac:chgData name="farouk abu hassanain" userId="319a4f4791f24b01" providerId="LiveId" clId="{88F81DCA-CFD6-44AF-9011-1C2CC4F46807}" dt="2020-04-07T19:18:21.713" v="1372" actId="1076"/>
          <ac:spMkLst>
            <pc:docMk/>
            <pc:sldMk cId="3395436358" sldId="750"/>
            <ac:spMk id="88" creationId="{6763A0BB-D1AF-4A28-BF78-B0C2ACFA0AA0}"/>
          </ac:spMkLst>
        </pc:spChg>
        <pc:spChg chg="add mod">
          <ac:chgData name="farouk abu hassanain" userId="319a4f4791f24b01" providerId="LiveId" clId="{88F81DCA-CFD6-44AF-9011-1C2CC4F46807}" dt="2020-04-07T19:16:44.856" v="1259" actId="1036"/>
          <ac:spMkLst>
            <pc:docMk/>
            <pc:sldMk cId="3395436358" sldId="750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8:53:37.105" v="975" actId="478"/>
          <ac:spMkLst>
            <pc:docMk/>
            <pc:sldMk cId="3395436358" sldId="750"/>
            <ac:spMk id="98" creationId="{E8769F12-197C-4B28-AE24-354207AA071F}"/>
          </ac:spMkLst>
        </pc:spChg>
        <pc:spChg chg="del">
          <ac:chgData name="farouk abu hassanain" userId="319a4f4791f24b01" providerId="LiveId" clId="{88F81DCA-CFD6-44AF-9011-1C2CC4F46807}" dt="2020-04-07T18:53:41.158" v="976" actId="478"/>
          <ac:spMkLst>
            <pc:docMk/>
            <pc:sldMk cId="3395436358" sldId="750"/>
            <ac:spMk id="107" creationId="{FDA74F74-BCA2-4C7B-9648-D2150011EDC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8" creationId="{79CBA214-9D65-4AA4-BF03-9725C48D4BF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29" creationId="{98539D8C-0C63-4DFE-96D2-52A538292454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0" creationId="{AFEE454B-3ADF-4337-80B4-4B9BBF2A9FAF}"/>
          </ac:spMkLst>
        </pc:spChg>
        <pc:spChg chg="add mod">
          <ac:chgData name="farouk abu hassanain" userId="319a4f4791f24b01" providerId="LiveId" clId="{88F81DCA-CFD6-44AF-9011-1C2CC4F46807}" dt="2020-04-07T19:16:13.167" v="1188" actId="465"/>
          <ac:spMkLst>
            <pc:docMk/>
            <pc:sldMk cId="3395436358" sldId="750"/>
            <ac:spMk id="131" creationId="{0B024EDE-7CF2-4BB5-9D3A-0D09FD0C393D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2" creationId="{26196FC1-DAF8-4BB1-B2B2-52951F572E56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3" creationId="{DC0FCD60-BFB2-4A8B-9C21-F83AEB610E95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4" creationId="{91AA65F6-D198-47D7-95FB-B39AF975E8AF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5" creationId="{369B48AC-0772-45C2-8310-ACFE3489E97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6" creationId="{A5EC64F8-92E7-4091-BD74-874251E6182A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7" creationId="{F1FFAA96-65B5-41F2-8D65-367F991B0548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8" creationId="{24FB5275-368F-49D3-9CEF-7F90A0126FB4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39" creationId="{EA0A75D5-0CA8-4AA9-B303-80B61253DDC7}"/>
          </ac:spMkLst>
        </pc:spChg>
        <pc:spChg chg="add mod">
          <ac:chgData name="farouk abu hassanain" userId="319a4f4791f24b01" providerId="LiveId" clId="{88F81DCA-CFD6-44AF-9011-1C2CC4F46807}" dt="2020-04-07T19:02:37.267" v="1022" actId="164"/>
          <ac:spMkLst>
            <pc:docMk/>
            <pc:sldMk cId="3395436358" sldId="750"/>
            <ac:spMk id="140" creationId="{A6C82294-D9FC-4FC7-B8DE-A75A495707A9}"/>
          </ac:spMkLst>
        </pc:spChg>
        <pc:spChg chg="add mod">
          <ac:chgData name="farouk abu hassanain" userId="319a4f4791f24b01" providerId="LiveId" clId="{88F81DCA-CFD6-44AF-9011-1C2CC4F46807}" dt="2020-04-07T19:12:58.186" v="1113" actId="1035"/>
          <ac:spMkLst>
            <pc:docMk/>
            <pc:sldMk cId="3395436358" sldId="750"/>
            <ac:spMk id="141" creationId="{28524B8D-F216-4FB1-9235-22D523D747C8}"/>
          </ac:spMkLst>
        </pc:spChg>
        <pc:spChg chg="add mod">
          <ac:chgData name="farouk abu hassanain" userId="319a4f4791f24b01" providerId="LiveId" clId="{88F81DCA-CFD6-44AF-9011-1C2CC4F46807}" dt="2020-04-07T19:16:33.920" v="1207" actId="1036"/>
          <ac:spMkLst>
            <pc:docMk/>
            <pc:sldMk cId="3395436358" sldId="750"/>
            <ac:spMk id="142" creationId="{A9979A81-D3A6-4999-8161-AB81EB5938B7}"/>
          </ac:spMkLst>
        </pc:spChg>
        <pc:spChg chg="add mod">
          <ac:chgData name="farouk abu hassanain" userId="319a4f4791f24b01" providerId="LiveId" clId="{88F81DCA-CFD6-44AF-9011-1C2CC4F46807}" dt="2020-04-07T19:16:39.298" v="1230" actId="1036"/>
          <ac:spMkLst>
            <pc:docMk/>
            <pc:sldMk cId="3395436358" sldId="750"/>
            <ac:spMk id="143" creationId="{E70F7278-558A-4AE9-B2BF-3CB77BC18E0F}"/>
          </ac:spMkLst>
        </pc:spChg>
        <pc:spChg chg="add del mod">
          <ac:chgData name="farouk abu hassanain" userId="319a4f4791f24b01" providerId="LiveId" clId="{88F81DCA-CFD6-44AF-9011-1C2CC4F46807}" dt="2020-04-07T19:17:16.670" v="1306" actId="478"/>
          <ac:spMkLst>
            <pc:docMk/>
            <pc:sldMk cId="3395436358" sldId="750"/>
            <ac:spMk id="144" creationId="{A0347143-8FF6-4702-9C8F-F0DC26BB5852}"/>
          </ac:spMkLst>
        </pc:spChg>
        <pc:spChg chg="add mod">
          <ac:chgData name="farouk abu hassanain" userId="319a4f4791f24b01" providerId="LiveId" clId="{88F81DCA-CFD6-44AF-9011-1C2CC4F46807}" dt="2020-04-07T19:18:04.500" v="1371" actId="207"/>
          <ac:spMkLst>
            <pc:docMk/>
            <pc:sldMk cId="3395436358" sldId="750"/>
            <ac:spMk id="145" creationId="{9F31AFBA-6CAF-45C7-B22E-567A4962106C}"/>
          </ac:spMkLst>
        </pc:spChg>
        <pc:grpChg chg="del">
          <ac:chgData name="farouk abu hassanain" userId="319a4f4791f24b01" providerId="LiveId" clId="{88F81DCA-CFD6-44AF-9011-1C2CC4F46807}" dt="2020-04-07T18:53:37.105" v="975" actId="478"/>
          <ac:grpSpMkLst>
            <pc:docMk/>
            <pc:sldMk cId="3395436358" sldId="750"/>
            <ac:grpSpMk id="16" creationId="{CF521452-C9DB-49E4-85E3-F294004AF169}"/>
          </ac:grpSpMkLst>
        </pc:grpChg>
        <pc:grpChg chg="add del mod">
          <ac:chgData name="farouk abu hassanain" userId="319a4f4791f24b01" providerId="LiveId" clId="{88F81DCA-CFD6-44AF-9011-1C2CC4F46807}" dt="2020-04-07T19:18:27.999" v="1374" actId="21"/>
          <ac:grpSpMkLst>
            <pc:docMk/>
            <pc:sldMk cId="3395436358" sldId="750"/>
            <ac:grpSpMk id="17" creationId="{D6BBD3AE-F696-435D-B507-F18CFF017E80}"/>
          </ac:grpSpMkLst>
        </pc:grpChg>
        <pc:grpChg chg="add 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90" creationId="{97719F8F-BC2B-4075-B6E6-49550C51B327}"/>
          </ac:grpSpMkLst>
        </pc:grpChg>
        <pc:grpChg chg="mod">
          <ac:chgData name="farouk abu hassanain" userId="319a4f4791f24b01" providerId="LiveId" clId="{88F81DCA-CFD6-44AF-9011-1C2CC4F46807}" dt="2020-04-07T19:13:06.359" v="1116" actId="1076"/>
          <ac:grpSpMkLst>
            <pc:docMk/>
            <pc:sldMk cId="3395436358" sldId="750"/>
            <ac:grpSpMk id="100" creationId="{8253A1F9-0772-4056-9223-4C3E50317C8F}"/>
          </ac:grpSpMkLst>
        </pc:grpChg>
      </pc:sldChg>
      <pc:sldChg chg="addSp delSp modSp add">
        <pc:chgData name="farouk abu hassanain" userId="319a4f4791f24b01" providerId="LiveId" clId="{88F81DCA-CFD6-44AF-9011-1C2CC4F46807}" dt="2020-04-07T19:20:38.980" v="1433" actId="21"/>
        <pc:sldMkLst>
          <pc:docMk/>
          <pc:sldMk cId="242700331" sldId="751"/>
        </pc:sldMkLst>
        <pc:spChg chg="mod">
          <ac:chgData name="farouk abu hassanain" userId="319a4f4791f24b01" providerId="LiveId" clId="{88F81DCA-CFD6-44AF-9011-1C2CC4F46807}" dt="2020-04-07T19:19:07.639" v="1390" actId="20577"/>
          <ac:spMkLst>
            <pc:docMk/>
            <pc:sldMk cId="242700331" sldId="751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0:33.771" v="1432" actId="113"/>
          <ac:spMkLst>
            <pc:docMk/>
            <pc:sldMk cId="242700331" sldId="751"/>
            <ac:spMk id="69" creationId="{145FBA37-198F-46D2-9C12-906AB15250F1}"/>
          </ac:spMkLst>
        </pc:spChg>
        <pc:spChg chg="add mod">
          <ac:chgData name="farouk abu hassanain" userId="319a4f4791f24b01" providerId="LiveId" clId="{88F81DCA-CFD6-44AF-9011-1C2CC4F46807}" dt="2020-04-07T19:20:21.008" v="1425" actId="113"/>
          <ac:spMkLst>
            <pc:docMk/>
            <pc:sldMk cId="242700331" sldId="751"/>
            <ac:spMk id="70" creationId="{545815BF-5EA9-43DD-87A5-57FFE6FBF9F8}"/>
          </ac:spMkLst>
        </pc:spChg>
        <pc:spChg chg="add mod">
          <ac:chgData name="farouk abu hassanain" userId="319a4f4791f24b01" providerId="LiveId" clId="{88F81DCA-CFD6-44AF-9011-1C2CC4F46807}" dt="2020-04-07T19:19:15.738" v="1399" actId="20577"/>
          <ac:spMkLst>
            <pc:docMk/>
            <pc:sldMk cId="242700331" sldId="751"/>
            <ac:spMk id="71" creationId="{C81030AF-1678-4719-891E-C6C87A528BB6}"/>
          </ac:spMkLst>
        </pc:spChg>
        <pc:spChg chg="del">
          <ac:chgData name="farouk abu hassanain" userId="319a4f4791f24b01" providerId="LiveId" clId="{88F81DCA-CFD6-44AF-9011-1C2CC4F46807}" dt="2020-04-07T19:18:41.247" v="1377" actId="478"/>
          <ac:spMkLst>
            <pc:docMk/>
            <pc:sldMk cId="242700331" sldId="751"/>
            <ac:spMk id="88" creationId="{6763A0BB-D1AF-4A28-BF78-B0C2ACFA0AA0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89" creationId="{3C1777A5-582C-40AC-BF78-8BDF19A680C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8" creationId="{79CBA214-9D65-4AA4-BF03-9725C48D4BF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29" creationId="{98539D8C-0C63-4DFE-96D2-52A538292454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0" creationId="{AFEE454B-3ADF-4337-80B4-4B9BBF2A9FA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31" creationId="{0B024EDE-7CF2-4BB5-9D3A-0D09FD0C393D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1" creationId="{28524B8D-F216-4FB1-9235-22D523D747C8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2" creationId="{A9979A81-D3A6-4999-8161-AB81EB5938B7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3" creationId="{E70F7278-558A-4AE9-B2BF-3CB77BC18E0F}"/>
          </ac:spMkLst>
        </pc:spChg>
        <pc:spChg chg="del">
          <ac:chgData name="farouk abu hassanain" userId="319a4f4791f24b01" providerId="LiveId" clId="{88F81DCA-CFD6-44AF-9011-1C2CC4F46807}" dt="2020-04-07T19:18:39.385" v="1376" actId="478"/>
          <ac:spMkLst>
            <pc:docMk/>
            <pc:sldMk cId="242700331" sldId="751"/>
            <ac:spMk id="145" creationId="{9F31AFBA-6CAF-45C7-B22E-567A4962106C}"/>
          </ac:spMkLst>
        </pc:spChg>
        <pc:grpChg chg="add del mod">
          <ac:chgData name="farouk abu hassanain" userId="319a4f4791f24b01" providerId="LiveId" clId="{88F81DCA-CFD6-44AF-9011-1C2CC4F46807}" dt="2020-04-07T19:20:38.980" v="1433" actId="21"/>
          <ac:grpSpMkLst>
            <pc:docMk/>
            <pc:sldMk cId="242700331" sldId="751"/>
            <ac:grpSpMk id="59" creationId="{CE36B920-1095-44D4-AF0B-151551455D76}"/>
          </ac:grpSpMkLst>
        </pc:grpChg>
        <pc:grpChg chg="del">
          <ac:chgData name="farouk abu hassanain" userId="319a4f4791f24b01" providerId="LiveId" clId="{88F81DCA-CFD6-44AF-9011-1C2CC4F46807}" dt="2020-04-07T19:18:39.385" v="1376" actId="478"/>
          <ac:grpSpMkLst>
            <pc:docMk/>
            <pc:sldMk cId="242700331" sldId="751"/>
            <ac:grpSpMk id="90" creationId="{97719F8F-BC2B-4075-B6E6-49550C51B327}"/>
          </ac:grpSpMkLst>
        </pc:grp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540148091" sldId="751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583916612" sldId="752"/>
        </pc:sldMkLst>
      </pc:sldChg>
      <pc:sldChg chg="addSp delSp modSp add">
        <pc:chgData name="farouk abu hassanain" userId="319a4f4791f24b01" providerId="LiveId" clId="{88F81DCA-CFD6-44AF-9011-1C2CC4F46807}" dt="2020-04-07T19:29:07.213" v="1721" actId="21"/>
        <pc:sldMkLst>
          <pc:docMk/>
          <pc:sldMk cId="1382845762" sldId="752"/>
        </pc:sldMkLst>
        <pc:spChg chg="mod">
          <ac:chgData name="farouk abu hassanain" userId="319a4f4791f24b01" providerId="LiveId" clId="{88F81DCA-CFD6-44AF-9011-1C2CC4F46807}" dt="2020-04-07T19:21:38.979" v="1481" actId="14100"/>
          <ac:spMkLst>
            <pc:docMk/>
            <pc:sldMk cId="1382845762" sldId="752"/>
            <ac:spMk id="7" creationId="{5C5D26A2-F217-42A4-8295-5A0E92D70FAD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0" creationId="{BA8E1833-45BB-44DC-95A5-26F0AF2457AE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11" creationId="{50FDF9D8-3ACA-4915-A55F-B443846C2F5C}"/>
          </ac:spMkLst>
        </pc:spChg>
        <pc:spChg chg="add del mod">
          <ac:chgData name="farouk abu hassanain" userId="319a4f4791f24b01" providerId="LiveId" clId="{88F81DCA-CFD6-44AF-9011-1C2CC4F46807}" dt="2020-04-07T19:21:31.041" v="1478" actId="478"/>
          <ac:spMkLst>
            <pc:docMk/>
            <pc:sldMk cId="1382845762" sldId="752"/>
            <ac:spMk id="26" creationId="{C8E6910A-132D-4F75-8745-1FAAB8C3EABD}"/>
          </ac:spMkLst>
        </pc:spChg>
        <pc:spChg chg="add del mod">
          <ac:chgData name="farouk abu hassanain" userId="319a4f4791f24b01" providerId="LiveId" clId="{88F81DCA-CFD6-44AF-9011-1C2CC4F46807}" dt="2020-04-07T19:23:12.147" v="1508" actId="478"/>
          <ac:spMkLst>
            <pc:docMk/>
            <pc:sldMk cId="1382845762" sldId="752"/>
            <ac:spMk id="28" creationId="{4D3565FE-6ED6-4BBB-8606-5DE6D787257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29" creationId="{453DAE12-F788-40FD-BBC2-4958A1D989F4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0" creationId="{0049723C-AE26-433B-A132-A416F4F51B3E}"/>
          </ac:spMkLst>
        </pc:spChg>
        <pc:spChg chg="add mod">
          <ac:chgData name="farouk abu hassanain" userId="319a4f4791f24b01" providerId="LiveId" clId="{88F81DCA-CFD6-44AF-9011-1C2CC4F46807}" dt="2020-04-07T19:28:47.403" v="1707" actId="14100"/>
          <ac:spMkLst>
            <pc:docMk/>
            <pc:sldMk cId="1382845762" sldId="752"/>
            <ac:spMk id="31" creationId="{F4D87B0F-4E62-44DC-91FF-6A993E1340E9}"/>
          </ac:spMkLst>
        </pc:spChg>
        <pc:spChg chg="add mod">
          <ac:chgData name="farouk abu hassanain" userId="319a4f4791f24b01" providerId="LiveId" clId="{88F81DCA-CFD6-44AF-9011-1C2CC4F46807}" dt="2020-04-07T19:28:54.460" v="1719" actId="1036"/>
          <ac:spMkLst>
            <pc:docMk/>
            <pc:sldMk cId="1382845762" sldId="752"/>
            <ac:spMk id="34" creationId="{7425B967-1ED7-4C73-9419-FDEA7933A95C}"/>
          </ac:spMkLst>
        </pc:spChg>
        <pc:spChg chg="add mod">
          <ac:chgData name="farouk abu hassanain" userId="319a4f4791f24b01" providerId="LiveId" clId="{88F81DCA-CFD6-44AF-9011-1C2CC4F46807}" dt="2020-04-07T19:26:34.479" v="1658" actId="1076"/>
          <ac:spMkLst>
            <pc:docMk/>
            <pc:sldMk cId="1382845762" sldId="752"/>
            <ac:spMk id="35" creationId="{634CEFEB-93B9-490E-A325-35E255EFE1F2}"/>
          </ac:spMkLst>
        </pc:spChg>
        <pc:spChg chg="add mod">
          <ac:chgData name="farouk abu hassanain" userId="319a4f4791f24b01" providerId="LiveId" clId="{88F81DCA-CFD6-44AF-9011-1C2CC4F46807}" dt="2020-04-07T19:25:30.419" v="1610" actId="14100"/>
          <ac:spMkLst>
            <pc:docMk/>
            <pc:sldMk cId="1382845762" sldId="752"/>
            <ac:spMk id="36" creationId="{BBBB973F-4C46-4727-9615-58126262159F}"/>
          </ac:spMkLst>
        </pc:spChg>
        <pc:spChg chg="add mod">
          <ac:chgData name="farouk abu hassanain" userId="319a4f4791f24b01" providerId="LiveId" clId="{88F81DCA-CFD6-44AF-9011-1C2CC4F46807}" dt="2020-04-07T19:26:11.212" v="1650" actId="1076"/>
          <ac:spMkLst>
            <pc:docMk/>
            <pc:sldMk cId="1382845762" sldId="752"/>
            <ac:spMk id="37" creationId="{AC708AED-E42E-47AC-8403-53C27D79D6BB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8" creationId="{1CE12BE2-19FB-44E2-AF2E-36C089241C62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39" creationId="{9EFE0722-4AB2-42B1-9269-7761A37D9671}"/>
          </ac:spMkLst>
        </pc:spChg>
        <pc:spChg chg="add mod">
          <ac:chgData name="farouk abu hassanain" userId="319a4f4791f24b01" providerId="LiveId" clId="{88F81DCA-CFD6-44AF-9011-1C2CC4F46807}" dt="2020-04-07T19:27:24.155" v="1680" actId="1038"/>
          <ac:spMkLst>
            <pc:docMk/>
            <pc:sldMk cId="1382845762" sldId="752"/>
            <ac:spMk id="40" creationId="{6C824F0E-4E20-43BD-AD0B-F78A9B4EF55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69" creationId="{145FBA37-198F-46D2-9C12-906AB15250F1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0" creationId="{545815BF-5EA9-43DD-87A5-57FFE6FBF9F8}"/>
          </ac:spMkLst>
        </pc:spChg>
        <pc:spChg chg="del">
          <ac:chgData name="farouk abu hassanain" userId="319a4f4791f24b01" providerId="LiveId" clId="{88F81DCA-CFD6-44AF-9011-1C2CC4F46807}" dt="2020-04-07T19:20:49.096" v="1436" actId="478"/>
          <ac:spMkLst>
            <pc:docMk/>
            <pc:sldMk cId="1382845762" sldId="752"/>
            <ac:spMk id="71" creationId="{C81030AF-1678-4719-891E-C6C87A528BB6}"/>
          </ac:spMkLst>
        </pc:spChg>
        <pc:grpChg chg="add del">
          <ac:chgData name="farouk abu hassanain" userId="319a4f4791f24b01" providerId="LiveId" clId="{88F81DCA-CFD6-44AF-9011-1C2CC4F46807}" dt="2020-04-07T19:29:07.213" v="1721" actId="21"/>
          <ac:grpSpMkLst>
            <pc:docMk/>
            <pc:sldMk cId="1382845762" sldId="752"/>
            <ac:grpSpMk id="16" creationId="{2BC03896-3EF6-4D6B-8A7C-71CC9515DDEA}"/>
          </ac:grpSpMkLst>
        </pc:grpChg>
        <pc:graphicFrameChg chg="add del mod">
          <ac:chgData name="farouk abu hassanain" userId="319a4f4791f24b01" providerId="LiveId" clId="{88F81DCA-CFD6-44AF-9011-1C2CC4F46807}" dt="2020-04-07T19:29:03.983" v="1720" actId="478"/>
          <ac:graphicFrameMkLst>
            <pc:docMk/>
            <pc:sldMk cId="1382845762" sldId="752"/>
            <ac:graphicFrameMk id="27" creationId="{127A3EC8-D443-4D7C-BB56-F41D1F126E8E}"/>
          </ac:graphicFrameMkLst>
        </pc:graphicFrameChg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68050409" sldId="753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1789778756" sldId="754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906568112" sldId="755"/>
        </pc:sldMkLst>
      </pc:sldChg>
      <pc:sldChg chg="del">
        <pc:chgData name="farouk abu hassanain" userId="319a4f4791f24b01" providerId="LiveId" clId="{88F81DCA-CFD6-44AF-9011-1C2CC4F46807}" dt="2020-04-07T17:39:28.308" v="31" actId="47"/>
        <pc:sldMkLst>
          <pc:docMk/>
          <pc:sldMk cId="4230943858" sldId="756"/>
        </pc:sldMkLst>
      </pc:sldChg>
      <pc:sldMasterChg chg="setBg modSldLayout">
        <pc:chgData name="farouk abu hassanain" userId="319a4f4791f24b01" providerId="LiveId" clId="{88F81DCA-CFD6-44AF-9011-1C2CC4F46807}" dt="2020-04-07T17:57:51.923" v="522"/>
        <pc:sldMasterMkLst>
          <pc:docMk/>
          <pc:sldMasterMk cId="0" sldId="2147483648"/>
        </pc:sldMasterMkLst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39460930" sldId="214748458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17882456" sldId="214748458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31402251" sldId="214748458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0069820" sldId="214748458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34946766" sldId="214748458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07904052" sldId="214748458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03958123" sldId="214748458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214231948" sldId="214748459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772976750" sldId="214748459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729153522" sldId="214748459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48691414" sldId="214748459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835734736" sldId="214748459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006601582" sldId="214748459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110765406" sldId="214748459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0981582" sldId="214748459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62152868" sldId="214748459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967361350" sldId="214748459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366098753" sldId="214748460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6444898" sldId="214748460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400702" sldId="214748460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156385566" sldId="214748460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279795029" sldId="214748460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928703638" sldId="214748460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19489919" sldId="214748460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13712504" sldId="214748460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91987511" sldId="214748460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78023540" sldId="214748460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25934014" sldId="214748461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430914097" sldId="214748461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02281212" sldId="2147484612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245409014" sldId="2147484613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769301136" sldId="214748461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525072594" sldId="2147484615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825076702" sldId="2147484616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639592199" sldId="2147484617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155699403" sldId="2147484618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104609746" sldId="2147484619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4043922144" sldId="2147484620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3517436552" sldId="2147484621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969735342" sldId="2147484624"/>
          </pc:sldLayoutMkLst>
        </pc:sldLayoutChg>
        <pc:sldLayoutChg chg="setBg">
          <pc:chgData name="farouk abu hassanain" userId="319a4f4791f24b01" providerId="LiveId" clId="{88F81DCA-CFD6-44AF-9011-1C2CC4F46807}" dt="2020-04-07T17:57:51.923" v="522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  <pc:docChgLst>
    <pc:chgData name="Ahmed ." userId="a1a06140e442a079" providerId="LiveId" clId="{B302E499-EF79-40A2-90F6-3B2F2093025B}"/>
    <pc:docChg chg="modSld">
      <pc:chgData name="Ahmed ." userId="a1a06140e442a079" providerId="LiveId" clId="{B302E499-EF79-40A2-90F6-3B2F2093025B}" dt="2024-09-16T14:48:50.842" v="1" actId="14100"/>
      <pc:docMkLst>
        <pc:docMk/>
      </pc:docMkLst>
      <pc:sldChg chg="modSp">
        <pc:chgData name="Ahmed ." userId="a1a06140e442a079" providerId="LiveId" clId="{B302E499-EF79-40A2-90F6-3B2F2093025B}" dt="2024-09-16T14:48:50.842" v="1" actId="14100"/>
        <pc:sldMkLst>
          <pc:docMk/>
          <pc:sldMk cId="1454500362" sldId="754"/>
        </pc:sldMkLst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10" creationId="{EC209E2F-166D-42EF-807F-827906B4185A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11" creationId="{3F2F2D82-5F9C-4AE2-A37C-669B22D4B9D9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12" creationId="{D08C6463-CCEB-4479-ABF7-1FB5826A9DBC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29" creationId="{962A26C6-A70A-496E-883A-0E0750831423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31" creationId="{E9D6B7D1-AEC3-4C8E-9B20-AB23BAC24385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33" creationId="{654CE2F6-6FEE-4463-844F-F480AACEE9D2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34" creationId="{0AAA79EB-5236-496A-B764-D362E88FBABB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38" creationId="{BD0D89DE-ADEB-48C6-BA0D-A7CC73185791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39" creationId="{8C17012E-D594-43E8-89D3-2A54F6CE25C3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41" creationId="{AE8800D1-698E-468E-9A21-31DB9C2FB0D0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42" creationId="{79BA92B1-3357-4679-8701-DD21DF2DC83F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43" creationId="{70111A09-A29A-4DEC-BF1C-21BFACAFA388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48" creationId="{15982E29-AF86-4CAE-813D-580EAB280811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50" creationId="{F26B6202-E071-4960-AD1F-0016C67319CD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54" creationId="{BBDCD5AC-B846-48B5-B4CB-A21420F9344A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57" creationId="{FF0C8D55-C9A2-4AA9-8780-2AECAA197919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58" creationId="{C6A98C0E-6E15-464E-A73F-DF2874B26427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59" creationId="{3DA4B6D7-268F-45AC-BBA1-07906C8832FB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60" creationId="{CF15AADF-C0FA-44ED-8E3A-60D3B12514F1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61" creationId="{829FA693-51C7-4FE9-91DA-69549DB7F15F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0" creationId="{516EC275-DFBA-428C-A4C3-90682AE3E6F2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2" creationId="{AF20FF11-78D7-408D-81F3-2B4808222791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4" creationId="{71AB2C1E-DB88-4460-B68B-C81583887255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7" creationId="{250C8DE2-86DB-43C3-B586-811A5DF6F20C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8" creationId="{071A094F-26B8-4324-80A5-86A3508E17D6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79" creationId="{228F531D-14BC-4578-A439-EAA80C35B464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80" creationId="{68744E19-B8CB-48CC-B65F-C9F25CCBBD96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81" creationId="{A740F092-0099-4DBF-9B1F-51CCD493E34C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85" creationId="{8BBC185F-E38F-411C-82A6-AB6D1DD8EC08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87" creationId="{78AE395C-9FDE-45D5-BA36-3CB1261A1841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89" creationId="{FB5E5DE2-FC84-45AF-BDAE-27E254AB66C2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92" creationId="{8590766B-9123-4D38-9764-A2302FC9CCBD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93" creationId="{E0E5665E-AEEE-4542-BFFF-69F87F314628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94" creationId="{4BC7858A-BAF8-4A89-8D3A-500F6F93C29E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95" creationId="{19A89F30-6A6A-4AF7-A2DA-1E8AC5DABE54}"/>
          </ac:spMkLst>
        </pc:spChg>
        <pc:spChg chg="mod">
          <ac:chgData name="Ahmed ." userId="a1a06140e442a079" providerId="LiveId" clId="{B302E499-EF79-40A2-90F6-3B2F2093025B}" dt="2024-09-16T14:48:50.842" v="1" actId="14100"/>
          <ac:spMkLst>
            <pc:docMk/>
            <pc:sldMk cId="1454500362" sldId="754"/>
            <ac:spMk id="96" creationId="{349A4643-F561-4887-B25C-99E9D7FD1A71}"/>
          </ac:spMkLst>
        </pc:s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16" creationId="{60327FA6-8FB4-4315-AED3-02195FF2ABF7}"/>
          </ac:grpSpMkLst>
        </pc:gr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17" creationId="{B9D4F325-13A5-4D28-A98A-BD2C96583A64}"/>
          </ac:grpSpMkLst>
        </pc:gr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35" creationId="{D962D625-9600-4CCD-B542-A6C7221FF385}"/>
          </ac:grpSpMkLst>
        </pc:gr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55" creationId="{DF3D64F1-1BEE-4462-BF03-408D0594976F}"/>
          </ac:grpSpMkLst>
        </pc:gr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75" creationId="{45B93835-6E86-4CB9-8ED7-A256DE4B88D5}"/>
          </ac:grpSpMkLst>
        </pc:grpChg>
        <pc:grpChg chg="mod">
          <ac:chgData name="Ahmed ." userId="a1a06140e442a079" providerId="LiveId" clId="{B302E499-EF79-40A2-90F6-3B2F2093025B}" dt="2024-09-16T14:48:50.842" v="1" actId="14100"/>
          <ac:grpSpMkLst>
            <pc:docMk/>
            <pc:sldMk cId="1454500362" sldId="754"/>
            <ac:grpSpMk id="90" creationId="{B2810E60-38AA-4CA9-8DA7-201FB259999E}"/>
          </ac:grpSpMkLst>
        </pc:grpChg>
      </pc:sldChg>
    </pc:docChg>
  </pc:docChgLst>
  <pc:docChgLst>
    <pc:chgData name="farouk abu hassanain" userId="319a4f4791f24b01" providerId="LiveId" clId="{C3F2FFE4-805C-49BA-AC7E-91D82D32C8BD}"/>
    <pc:docChg chg="undo custSel modSld">
      <pc:chgData name="farouk abu hassanain" userId="319a4f4791f24b01" providerId="LiveId" clId="{C3F2FFE4-805C-49BA-AC7E-91D82D32C8BD}" dt="2020-04-07T13:27:16.119" v="341" actId="1035"/>
      <pc:docMkLst>
        <pc:docMk/>
      </pc:docMkLst>
      <pc:sldChg chg="modSp">
        <pc:chgData name="farouk abu hassanain" userId="319a4f4791f24b01" providerId="LiveId" clId="{C3F2FFE4-805C-49BA-AC7E-91D82D32C8BD}" dt="2020-04-07T13:15:59.061" v="1" actId="1076"/>
        <pc:sldMkLst>
          <pc:docMk/>
          <pc:sldMk cId="3960331076" sldId="747"/>
        </pc:sldMkLst>
        <pc:picChg chg="mod">
          <ac:chgData name="farouk abu hassanain" userId="319a4f4791f24b01" providerId="LiveId" clId="{C3F2FFE4-805C-49BA-AC7E-91D82D32C8BD}" dt="2020-04-07T13:15:59.061" v="1" actId="1076"/>
          <ac:picMkLst>
            <pc:docMk/>
            <pc:sldMk cId="3960331076" sldId="747"/>
            <ac:picMk id="27" creationId="{4529B755-3F7A-4C84-B311-3105F8025380}"/>
          </ac:picMkLst>
        </pc:picChg>
      </pc:sldChg>
      <pc:sldChg chg="addSp modSp">
        <pc:chgData name="farouk abu hassanain" userId="319a4f4791f24b01" providerId="LiveId" clId="{C3F2FFE4-805C-49BA-AC7E-91D82D32C8BD}" dt="2020-04-07T13:19:50.435" v="71" actId="166"/>
        <pc:sldMkLst>
          <pc:docMk/>
          <pc:sldMk cId="1217957963" sldId="748"/>
        </pc:sldMkLst>
        <pc:spChg chg="ord">
          <ac:chgData name="farouk abu hassanain" userId="319a4f4791f24b01" providerId="LiveId" clId="{C3F2FFE4-805C-49BA-AC7E-91D82D32C8BD}" dt="2020-04-07T13:19:50.435" v="71" actId="166"/>
          <ac:spMkLst>
            <pc:docMk/>
            <pc:sldMk cId="1217957963" sldId="748"/>
            <ac:spMk id="53" creationId="{16CED25A-3047-41B4-B1A4-3FF01A5BDB47}"/>
          </ac:spMkLst>
        </pc:spChg>
        <pc:grpChg chg="mod ord">
          <ac:chgData name="farouk abu hassanain" userId="319a4f4791f24b01" providerId="LiveId" clId="{C3F2FFE4-805C-49BA-AC7E-91D82D32C8BD}" dt="2020-04-07T13:19:50.435" v="71" actId="166"/>
          <ac:grpSpMkLst>
            <pc:docMk/>
            <pc:sldMk cId="1217957963" sldId="748"/>
            <ac:grpSpMk id="6" creationId="{44FE5257-7CA8-42A2-916D-759EE97631F4}"/>
          </ac:grpSpMkLst>
        </pc:grpChg>
        <pc:cxnChg chg="add mod">
          <ac:chgData name="farouk abu hassanain" userId="319a4f4791f24b01" providerId="LiveId" clId="{C3F2FFE4-805C-49BA-AC7E-91D82D32C8BD}" dt="2020-04-07T13:19:38.919" v="70" actId="14861"/>
          <ac:cxnSpMkLst>
            <pc:docMk/>
            <pc:sldMk cId="1217957963" sldId="748"/>
            <ac:cxnSpMk id="8" creationId="{E075A894-F888-4C98-B7FC-83D1F0F6742E}"/>
          </ac:cxnSpMkLst>
        </pc:cxnChg>
      </pc:sldChg>
      <pc:sldChg chg="addSp modSp">
        <pc:chgData name="farouk abu hassanain" userId="319a4f4791f24b01" providerId="LiveId" clId="{C3F2FFE4-805C-49BA-AC7E-91D82D32C8BD}" dt="2020-04-07T13:23:12.319" v="109" actId="166"/>
        <pc:sldMkLst>
          <pc:docMk/>
          <pc:sldMk cId="3328923742" sldId="750"/>
        </pc:sldMkLst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8" creationId="{8C2CFA5F-4F57-402B-B6EA-FC11596E8D66}"/>
          </ac:spMkLst>
        </pc:spChg>
        <pc:spChg chg="mod ord">
          <ac:chgData name="farouk abu hassanain" userId="319a4f4791f24b01" providerId="LiveId" clId="{C3F2FFE4-805C-49BA-AC7E-91D82D32C8BD}" dt="2020-04-07T13:20:23.419" v="105" actId="1035"/>
          <ac:spMkLst>
            <pc:docMk/>
            <pc:sldMk cId="3328923742" sldId="750"/>
            <ac:spMk id="53" creationId="{16CED25A-3047-41B4-B1A4-3FF01A5BDB47}"/>
          </ac:spMkLst>
        </pc:spChg>
        <pc:spChg chg="mod or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3" creationId="{E059DB18-8989-4444-B2CF-110C7ADDC6A7}"/>
          </ac:spMkLst>
        </pc:spChg>
        <pc:spChg chg="mod">
          <ac:chgData name="farouk abu hassanain" userId="319a4f4791f24b01" providerId="LiveId" clId="{C3F2FFE4-805C-49BA-AC7E-91D82D32C8BD}" dt="2020-04-07T13:23:09.175" v="108" actId="164"/>
          <ac:spMkLst>
            <pc:docMk/>
            <pc:sldMk cId="3328923742" sldId="750"/>
            <ac:spMk id="249" creationId="{4275237E-0190-4611-9189-F7628A97D5F9}"/>
          </ac:spMkLst>
        </pc:spChg>
        <pc:grpChg chg="mod ord">
          <ac:chgData name="farouk abu hassanain" userId="319a4f4791f24b01" providerId="LiveId" clId="{C3F2FFE4-805C-49BA-AC7E-91D82D32C8BD}" dt="2020-04-07T13:20:23.419" v="105" actId="1035"/>
          <ac:grpSpMkLst>
            <pc:docMk/>
            <pc:sldMk cId="3328923742" sldId="750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12.319" v="109" actId="166"/>
          <ac:grpSpMkLst>
            <pc:docMk/>
            <pc:sldMk cId="3328923742" sldId="750"/>
            <ac:grpSpMk id="7" creationId="{71539FE9-4A05-4380-AA4D-F46D70E6BB8C}"/>
          </ac:grpSpMkLst>
        </pc:grpChg>
        <pc:cxnChg chg="add">
          <ac:chgData name="farouk abu hassanain" userId="319a4f4791f24b01" providerId="LiveId" clId="{C3F2FFE4-805C-49BA-AC7E-91D82D32C8BD}" dt="2020-04-07T13:20:05.631" v="72"/>
          <ac:cxnSpMkLst>
            <pc:docMk/>
            <pc:sldMk cId="3328923742" sldId="750"/>
            <ac:cxnSpMk id="250" creationId="{56528EFD-7D1A-45B2-8133-F39D19F84F11}"/>
          </ac:cxnSpMkLst>
        </pc:cxnChg>
      </pc:sldChg>
      <pc:sldChg chg="addSp modSp">
        <pc:chgData name="farouk abu hassanain" userId="319a4f4791f24b01" providerId="LiveId" clId="{C3F2FFE4-805C-49BA-AC7E-91D82D32C8BD}" dt="2020-04-07T13:23:42.636" v="147" actId="1037"/>
        <pc:sldMkLst>
          <pc:docMk/>
          <pc:sldMk cId="1815803684" sldId="751"/>
        </pc:sldMkLst>
        <pc:spChg chg="mod">
          <ac:chgData name="farouk abu hassanain" userId="319a4f4791f24b01" providerId="LiveId" clId="{C3F2FFE4-805C-49BA-AC7E-91D82D32C8BD}" dt="2020-04-07T13:23:30.825" v="113" actId="164"/>
          <ac:spMkLst>
            <pc:docMk/>
            <pc:sldMk cId="1815803684" sldId="751"/>
            <ac:spMk id="251" creationId="{0DE398FC-C6A6-42A0-BE46-B25AFC063077}"/>
          </ac:spMkLst>
        </pc:spChg>
        <pc:grpChg chg="mod ord">
          <ac:chgData name="farouk abu hassanain" userId="319a4f4791f24b01" providerId="LiveId" clId="{C3F2FFE4-805C-49BA-AC7E-91D82D32C8BD}" dt="2020-04-07T13:23:30.825" v="113" actId="164"/>
          <ac:grpSpMkLst>
            <pc:docMk/>
            <pc:sldMk cId="1815803684" sldId="751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3:42.636" v="147" actId="1037"/>
          <ac:grpSpMkLst>
            <pc:docMk/>
            <pc:sldMk cId="1815803684" sldId="751"/>
            <ac:grpSpMk id="7" creationId="{62528F1F-2F57-4473-B254-2218595E7047}"/>
          </ac:grpSpMkLst>
        </pc:grpChg>
        <pc:cxnChg chg="add">
          <ac:chgData name="farouk abu hassanain" userId="319a4f4791f24b01" providerId="LiveId" clId="{C3F2FFE4-805C-49BA-AC7E-91D82D32C8BD}" dt="2020-04-07T13:23:19.392" v="110"/>
          <ac:cxnSpMkLst>
            <pc:docMk/>
            <pc:sldMk cId="1815803684" sldId="751"/>
            <ac:cxnSpMk id="238" creationId="{B77B6C13-1EDB-4F94-ADCF-D8AD6480D547}"/>
          </ac:cxnSpMkLst>
        </pc:cxnChg>
      </pc:sldChg>
      <pc:sldChg chg="addSp modSp">
        <pc:chgData name="farouk abu hassanain" userId="319a4f4791f24b01" providerId="LiveId" clId="{C3F2FFE4-805C-49BA-AC7E-91D82D32C8BD}" dt="2020-04-07T13:24:15.145" v="152" actId="1076"/>
        <pc:sldMkLst>
          <pc:docMk/>
          <pc:sldMk cId="2478643058" sldId="752"/>
        </pc:sldMkLst>
        <pc:spChg chg="mod">
          <ac:chgData name="farouk abu hassanain" userId="319a4f4791f24b01" providerId="LiveId" clId="{C3F2FFE4-805C-49BA-AC7E-91D82D32C8BD}" dt="2020-04-07T13:24:00.423" v="149" actId="164"/>
          <ac:spMkLst>
            <pc:docMk/>
            <pc:sldMk cId="2478643058" sldId="752"/>
            <ac:spMk id="255" creationId="{B49D8891-2D88-4872-88B5-D6B85AE4E040}"/>
          </ac:spMkLst>
        </pc:spChg>
        <pc:grpChg chg="mod">
          <ac:chgData name="farouk abu hassanain" userId="319a4f4791f24b01" providerId="LiveId" clId="{C3F2FFE4-805C-49BA-AC7E-91D82D32C8BD}" dt="2020-04-07T13:24:00.423" v="149" actId="164"/>
          <ac:grpSpMkLst>
            <pc:docMk/>
            <pc:sldMk cId="2478643058" sldId="752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4:15.145" v="152" actId="1076"/>
          <ac:grpSpMkLst>
            <pc:docMk/>
            <pc:sldMk cId="2478643058" sldId="752"/>
            <ac:grpSpMk id="8" creationId="{57C386AC-D003-4679-A8A3-9F1279D930F9}"/>
          </ac:grpSpMkLst>
        </pc:grpChg>
        <pc:cxnChg chg="add">
          <ac:chgData name="farouk abu hassanain" userId="319a4f4791f24b01" providerId="LiveId" clId="{C3F2FFE4-805C-49BA-AC7E-91D82D32C8BD}" dt="2020-04-07T13:23:55.937" v="148"/>
          <ac:cxnSpMkLst>
            <pc:docMk/>
            <pc:sldMk cId="2478643058" sldId="752"/>
            <ac:cxnSpMk id="256" creationId="{E6529608-FF77-45C5-915D-7026B7688F12}"/>
          </ac:cxnSpMkLst>
        </pc:cxnChg>
      </pc:sldChg>
      <pc:sldChg chg="addSp modSp">
        <pc:chgData name="farouk abu hassanain" userId="319a4f4791f24b01" providerId="LiveId" clId="{C3F2FFE4-805C-49BA-AC7E-91D82D32C8BD}" dt="2020-04-07T13:27:16.119" v="341" actId="1035"/>
        <pc:sldMkLst>
          <pc:docMk/>
          <pc:sldMk cId="1492976353" sldId="753"/>
        </pc:sldMkLst>
        <pc:spChg chg="mod">
          <ac:chgData name="farouk abu hassanain" userId="319a4f4791f24b01" providerId="LiveId" clId="{C3F2FFE4-805C-49BA-AC7E-91D82D32C8BD}" dt="2020-04-07T13:27:04.967" v="308" actId="164"/>
          <ac:spMkLst>
            <pc:docMk/>
            <pc:sldMk cId="1492976353" sldId="753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7:04.967" v="308" actId="164"/>
          <ac:grpSpMkLst>
            <pc:docMk/>
            <pc:sldMk cId="1492976353" sldId="753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7:16.119" v="341" actId="1035"/>
          <ac:grpSpMkLst>
            <pc:docMk/>
            <pc:sldMk cId="1492976353" sldId="753"/>
            <ac:grpSpMk id="7" creationId="{DA92BF11-F668-437C-BD69-292BBBEF2FDB}"/>
          </ac:grpSpMkLst>
        </pc:grpChg>
        <pc:cxnChg chg="add">
          <ac:chgData name="farouk abu hassanain" userId="319a4f4791f24b01" providerId="LiveId" clId="{C3F2FFE4-805C-49BA-AC7E-91D82D32C8BD}" dt="2020-04-07T13:24:22.076" v="153"/>
          <ac:cxnSpMkLst>
            <pc:docMk/>
            <pc:sldMk cId="1492976353" sldId="753"/>
            <ac:cxnSpMk id="238" creationId="{2B242CCE-C428-4BBB-ACCE-61058EA8F886}"/>
          </ac:cxnSpMkLst>
        </pc:cxnChg>
      </pc:sldChg>
      <pc:sldChg chg="addSp modSp">
        <pc:chgData name="farouk abu hassanain" userId="319a4f4791f24b01" providerId="LiveId" clId="{C3F2FFE4-805C-49BA-AC7E-91D82D32C8BD}" dt="2020-04-07T13:26:37.404" v="307" actId="1035"/>
        <pc:sldMkLst>
          <pc:docMk/>
          <pc:sldMk cId="1663589756" sldId="754"/>
        </pc:sldMkLst>
        <pc:spChg chg="mod">
          <ac:chgData name="farouk abu hassanain" userId="319a4f4791f24b01" providerId="LiveId" clId="{C3F2FFE4-805C-49BA-AC7E-91D82D32C8BD}" dt="2020-04-07T13:26:23.624" v="269" actId="164"/>
          <ac:spMkLst>
            <pc:docMk/>
            <pc:sldMk cId="1663589756" sldId="754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6:23.624" v="269" actId="164"/>
          <ac:grpSpMkLst>
            <pc:docMk/>
            <pc:sldMk cId="1663589756" sldId="754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37.404" v="307" actId="1035"/>
          <ac:grpSpMkLst>
            <pc:docMk/>
            <pc:sldMk cId="1663589756" sldId="754"/>
            <ac:grpSpMk id="7" creationId="{6D3990E8-7AF3-47F9-B965-1B595961D06E}"/>
          </ac:grpSpMkLst>
        </pc:grpChg>
        <pc:cxnChg chg="add">
          <ac:chgData name="farouk abu hassanain" userId="319a4f4791f24b01" providerId="LiveId" clId="{C3F2FFE4-805C-49BA-AC7E-91D82D32C8BD}" dt="2020-04-07T13:24:24.424" v="154"/>
          <ac:cxnSpMkLst>
            <pc:docMk/>
            <pc:sldMk cId="1663589756" sldId="754"/>
            <ac:cxnSpMk id="253" creationId="{5E09B5A3-AE3C-4DE2-873A-BC20E8D9E1C9}"/>
          </ac:cxnSpMkLst>
        </pc:cxnChg>
      </pc:sldChg>
      <pc:sldChg chg="addSp modSp">
        <pc:chgData name="farouk abu hassanain" userId="319a4f4791f24b01" providerId="LiveId" clId="{C3F2FFE4-805C-49BA-AC7E-91D82D32C8BD}" dt="2020-04-07T13:26:16.257" v="268" actId="1035"/>
        <pc:sldMkLst>
          <pc:docMk/>
          <pc:sldMk cId="3663278887" sldId="755"/>
        </pc:sldMkLst>
        <pc:spChg chg="mod">
          <ac:chgData name="farouk abu hassanain" userId="319a4f4791f24b01" providerId="LiveId" clId="{C3F2FFE4-805C-49BA-AC7E-91D82D32C8BD}" dt="2020-04-07T13:25:57.216" v="225" actId="164"/>
          <ac:spMkLst>
            <pc:docMk/>
            <pc:sldMk cId="3663278887" sldId="755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57.216" v="225" actId="164"/>
          <ac:grpSpMkLst>
            <pc:docMk/>
            <pc:sldMk cId="3663278887" sldId="755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6:16.257" v="268" actId="1035"/>
          <ac:grpSpMkLst>
            <pc:docMk/>
            <pc:sldMk cId="3663278887" sldId="755"/>
            <ac:grpSpMk id="9" creationId="{C6E28B85-6E4F-4D17-BBEC-762648B8895F}"/>
          </ac:grpSpMkLst>
        </pc:grpChg>
        <pc:cxnChg chg="add">
          <ac:chgData name="farouk abu hassanain" userId="319a4f4791f24b01" providerId="LiveId" clId="{C3F2FFE4-805C-49BA-AC7E-91D82D32C8BD}" dt="2020-04-07T13:24:25.969" v="155"/>
          <ac:cxnSpMkLst>
            <pc:docMk/>
            <pc:sldMk cId="3663278887" sldId="755"/>
            <ac:cxnSpMk id="238" creationId="{40825336-A392-420F-8049-033263FD31CE}"/>
          </ac:cxnSpMkLst>
        </pc:cxnChg>
      </pc:sldChg>
      <pc:sldChg chg="addSp modSp">
        <pc:chgData name="farouk abu hassanain" userId="319a4f4791f24b01" providerId="LiveId" clId="{C3F2FFE4-805C-49BA-AC7E-91D82D32C8BD}" dt="2020-04-07T13:25:44.084" v="224" actId="1038"/>
        <pc:sldMkLst>
          <pc:docMk/>
          <pc:sldMk cId="2853293946" sldId="756"/>
        </pc:sldMkLst>
        <pc:spChg chg="mod">
          <ac:chgData name="farouk abu hassanain" userId="319a4f4791f24b01" providerId="LiveId" clId="{C3F2FFE4-805C-49BA-AC7E-91D82D32C8BD}" dt="2020-04-07T13:25:26.067" v="204" actId="164"/>
          <ac:spMkLst>
            <pc:docMk/>
            <pc:sldMk cId="2853293946" sldId="756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5:26.067" v="204" actId="164"/>
          <ac:grpSpMkLst>
            <pc:docMk/>
            <pc:sldMk cId="2853293946" sldId="756"/>
            <ac:grpSpMk id="6" creationId="{44FE5257-7CA8-42A2-916D-759EE97631F4}"/>
          </ac:grpSpMkLst>
        </pc:grpChg>
        <pc:grpChg chg="add mod ord">
          <ac:chgData name="farouk abu hassanain" userId="319a4f4791f24b01" providerId="LiveId" clId="{C3F2FFE4-805C-49BA-AC7E-91D82D32C8BD}" dt="2020-04-07T13:25:44.084" v="224" actId="1038"/>
          <ac:grpSpMkLst>
            <pc:docMk/>
            <pc:sldMk cId="2853293946" sldId="756"/>
            <ac:grpSpMk id="7" creationId="{82BFCEEA-8036-472C-9B69-0A82BE05652E}"/>
          </ac:grpSpMkLst>
        </pc:grpChg>
        <pc:cxnChg chg="add">
          <ac:chgData name="farouk abu hassanain" userId="319a4f4791f24b01" providerId="LiveId" clId="{C3F2FFE4-805C-49BA-AC7E-91D82D32C8BD}" dt="2020-04-07T13:24:27.354" v="156"/>
          <ac:cxnSpMkLst>
            <pc:docMk/>
            <pc:sldMk cId="2853293946" sldId="756"/>
            <ac:cxnSpMk id="253" creationId="{9F6CEE59-C435-44AB-B107-6F4B9C2D3FDA}"/>
          </ac:cxnSpMkLst>
        </pc:cxnChg>
      </pc:sldChg>
      <pc:sldChg chg="addSp modSp">
        <pc:chgData name="farouk abu hassanain" userId="319a4f4791f24b01" providerId="LiveId" clId="{C3F2FFE4-805C-49BA-AC7E-91D82D32C8BD}" dt="2020-04-07T13:25:02.682" v="203" actId="1038"/>
        <pc:sldMkLst>
          <pc:docMk/>
          <pc:sldMk cId="1845247652" sldId="757"/>
        </pc:sldMkLst>
        <pc:spChg chg="mod">
          <ac:chgData name="farouk abu hassanain" userId="319a4f4791f24b01" providerId="LiveId" clId="{C3F2FFE4-805C-49BA-AC7E-91D82D32C8BD}" dt="2020-04-07T13:24:42.752" v="160" actId="164"/>
          <ac:spMkLst>
            <pc:docMk/>
            <pc:sldMk cId="1845247652" sldId="757"/>
            <ac:spMk id="53" creationId="{16CED25A-3047-41B4-B1A4-3FF01A5BDB47}"/>
          </ac:spMkLst>
        </pc:spChg>
        <pc:grpChg chg="mod">
          <ac:chgData name="farouk abu hassanain" userId="319a4f4791f24b01" providerId="LiveId" clId="{C3F2FFE4-805C-49BA-AC7E-91D82D32C8BD}" dt="2020-04-07T13:24:42.752" v="160" actId="164"/>
          <ac:grpSpMkLst>
            <pc:docMk/>
            <pc:sldMk cId="1845247652" sldId="757"/>
            <ac:grpSpMk id="6" creationId="{44FE5257-7CA8-42A2-916D-759EE97631F4}"/>
          </ac:grpSpMkLst>
        </pc:grpChg>
        <pc:grpChg chg="add mod">
          <ac:chgData name="farouk abu hassanain" userId="319a4f4791f24b01" providerId="LiveId" clId="{C3F2FFE4-805C-49BA-AC7E-91D82D32C8BD}" dt="2020-04-07T13:24:38.878" v="159" actId="164"/>
          <ac:grpSpMkLst>
            <pc:docMk/>
            <pc:sldMk cId="1845247652" sldId="757"/>
            <ac:grpSpMk id="7" creationId="{9878D16E-9A1A-4D37-8CD1-85EA1B273701}"/>
          </ac:grpSpMkLst>
        </pc:grpChg>
        <pc:grpChg chg="add mod ord">
          <ac:chgData name="farouk abu hassanain" userId="319a4f4791f24b01" providerId="LiveId" clId="{C3F2FFE4-805C-49BA-AC7E-91D82D32C8BD}" dt="2020-04-07T13:25:02.682" v="203" actId="1038"/>
          <ac:grpSpMkLst>
            <pc:docMk/>
            <pc:sldMk cId="1845247652" sldId="757"/>
            <ac:grpSpMk id="8" creationId="{3B3800E2-0623-4CC3-BA64-82EC7448B390}"/>
          </ac:grpSpMkLst>
        </pc:grpChg>
        <pc:cxnChg chg="add mod">
          <ac:chgData name="farouk abu hassanain" userId="319a4f4791f24b01" providerId="LiveId" clId="{C3F2FFE4-805C-49BA-AC7E-91D82D32C8BD}" dt="2020-04-07T13:24:38.878" v="159" actId="164"/>
          <ac:cxnSpMkLst>
            <pc:docMk/>
            <pc:sldMk cId="1845247652" sldId="757"/>
            <ac:cxnSpMk id="238" creationId="{0F819B8A-E39B-4E98-9945-0FC3EAC8D85C}"/>
          </ac:cxnSpMkLst>
        </pc:cxnChg>
      </pc:sldChg>
    </pc:docChg>
  </pc:docChgLst>
  <pc:docChgLst>
    <pc:chgData name="farouk abu hassanain" userId="319a4f4791f24b01" providerId="LiveId" clId="{E8557B2A-A9C2-4236-A393-D913215F1D79}"/>
    <pc:docChg chg="undo custSel addSld delSld modSld">
      <pc:chgData name="farouk abu hassanain" userId="319a4f4791f24b01" providerId="LiveId" clId="{E8557B2A-A9C2-4236-A393-D913215F1D79}" dt="2020-04-13T03:44:52.500" v="2353" actId="20577"/>
      <pc:docMkLst>
        <pc:docMk/>
      </pc:docMkLst>
      <pc:sldChg chg="del">
        <pc:chgData name="farouk abu hassanain" userId="319a4f4791f24b01" providerId="LiveId" clId="{E8557B2A-A9C2-4236-A393-D913215F1D79}" dt="2020-04-13T02:24:17.268" v="1616" actId="47"/>
        <pc:sldMkLst>
          <pc:docMk/>
          <pc:sldMk cId="2709121622" sldId="270"/>
        </pc:sldMkLst>
      </pc:sldChg>
      <pc:sldChg chg="del">
        <pc:chgData name="farouk abu hassanain" userId="319a4f4791f24b01" providerId="LiveId" clId="{E8557B2A-A9C2-4236-A393-D913215F1D79}" dt="2020-04-13T02:28:14.192" v="2057" actId="47"/>
        <pc:sldMkLst>
          <pc:docMk/>
          <pc:sldMk cId="736575166" sldId="271"/>
        </pc:sldMkLst>
      </pc:sldChg>
      <pc:sldChg chg="add del">
        <pc:chgData name="farouk abu hassanain" userId="319a4f4791f24b01" providerId="LiveId" clId="{E8557B2A-A9C2-4236-A393-D913215F1D79}" dt="2020-04-13T03:38:34.619" v="2224" actId="47"/>
        <pc:sldMkLst>
          <pc:docMk/>
          <pc:sldMk cId="979704648" sldId="272"/>
        </pc:sldMkLst>
      </pc:sldChg>
      <pc:sldChg chg="del">
        <pc:chgData name="farouk abu hassanain" userId="319a4f4791f24b01" providerId="LiveId" clId="{E8557B2A-A9C2-4236-A393-D913215F1D79}" dt="2020-04-13T03:43:12.448" v="2323" actId="47"/>
        <pc:sldMkLst>
          <pc:docMk/>
          <pc:sldMk cId="3813702995" sldId="273"/>
        </pc:sldMkLst>
      </pc:sldChg>
      <pc:sldChg chg="modSp">
        <pc:chgData name="farouk abu hassanain" userId="319a4f4791f24b01" providerId="LiveId" clId="{E8557B2A-A9C2-4236-A393-D913215F1D79}" dt="2020-04-13T03:43:22.950" v="2325" actId="20577"/>
        <pc:sldMkLst>
          <pc:docMk/>
          <pc:sldMk cId="242700331" sldId="751"/>
        </pc:sldMkLst>
        <pc:spChg chg="mod">
          <ac:chgData name="farouk abu hassanain" userId="319a4f4791f24b01" providerId="LiveId" clId="{E8557B2A-A9C2-4236-A393-D913215F1D79}" dt="2020-04-13T03:43:22.950" v="2325" actId="20577"/>
          <ac:spMkLst>
            <pc:docMk/>
            <pc:sldMk cId="242700331" sldId="751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29.918" v="2327" actId="20577"/>
        <pc:sldMkLst>
          <pc:docMk/>
          <pc:sldMk cId="1382845762" sldId="752"/>
        </pc:sldMkLst>
        <pc:spChg chg="mod">
          <ac:chgData name="farouk abu hassanain" userId="319a4f4791f24b01" providerId="LiveId" clId="{E8557B2A-A9C2-4236-A393-D913215F1D79}" dt="2020-04-13T03:43:29.918" v="2327" actId="20577"/>
          <ac:spMkLst>
            <pc:docMk/>
            <pc:sldMk cId="1382845762" sldId="752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4.409" v="2329" actId="20577"/>
        <pc:sldMkLst>
          <pc:docMk/>
          <pc:sldMk cId="3298155882" sldId="753"/>
        </pc:sldMkLst>
        <pc:spChg chg="mod">
          <ac:chgData name="farouk abu hassanain" userId="319a4f4791f24b01" providerId="LiveId" clId="{E8557B2A-A9C2-4236-A393-D913215F1D79}" dt="2020-04-13T03:43:34.409" v="2329" actId="20577"/>
          <ac:spMkLst>
            <pc:docMk/>
            <pc:sldMk cId="3298155882" sldId="753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38.055" v="2331" actId="20577"/>
        <pc:sldMkLst>
          <pc:docMk/>
          <pc:sldMk cId="1454500362" sldId="754"/>
        </pc:sldMkLst>
        <pc:spChg chg="mod">
          <ac:chgData name="farouk abu hassanain" userId="319a4f4791f24b01" providerId="LiveId" clId="{E8557B2A-A9C2-4236-A393-D913215F1D79}" dt="2020-04-13T03:43:38.055" v="2331" actId="20577"/>
          <ac:spMkLst>
            <pc:docMk/>
            <pc:sldMk cId="1454500362" sldId="754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44.679" v="2333" actId="20577"/>
        <pc:sldMkLst>
          <pc:docMk/>
          <pc:sldMk cId="3244169645" sldId="755"/>
        </pc:sldMkLst>
        <pc:spChg chg="mod">
          <ac:chgData name="farouk abu hassanain" userId="319a4f4791f24b01" providerId="LiveId" clId="{E8557B2A-A9C2-4236-A393-D913215F1D79}" dt="2020-04-13T03:43:44.679" v="2333" actId="20577"/>
          <ac:spMkLst>
            <pc:docMk/>
            <pc:sldMk cId="3244169645" sldId="755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1.519" v="2335" actId="20577"/>
        <pc:sldMkLst>
          <pc:docMk/>
          <pc:sldMk cId="890842758" sldId="756"/>
        </pc:sldMkLst>
        <pc:spChg chg="mod">
          <ac:chgData name="farouk abu hassanain" userId="319a4f4791f24b01" providerId="LiveId" clId="{E8557B2A-A9C2-4236-A393-D913215F1D79}" dt="2020-04-13T03:43:51.519" v="2335" actId="20577"/>
          <ac:spMkLst>
            <pc:docMk/>
            <pc:sldMk cId="890842758" sldId="756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3:56.994" v="2337" actId="20577"/>
        <pc:sldMkLst>
          <pc:docMk/>
          <pc:sldMk cId="3921116194" sldId="757"/>
        </pc:sldMkLst>
        <pc:spChg chg="mod">
          <ac:chgData name="farouk abu hassanain" userId="319a4f4791f24b01" providerId="LiveId" clId="{E8557B2A-A9C2-4236-A393-D913215F1D79}" dt="2020-04-13T03:43:56.994" v="2337" actId="20577"/>
          <ac:spMkLst>
            <pc:docMk/>
            <pc:sldMk cId="3921116194" sldId="757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0.041" v="2339" actId="20577"/>
        <pc:sldMkLst>
          <pc:docMk/>
          <pc:sldMk cId="3762986551" sldId="758"/>
        </pc:sldMkLst>
        <pc:spChg chg="mod">
          <ac:chgData name="farouk abu hassanain" userId="319a4f4791f24b01" providerId="LiveId" clId="{E8557B2A-A9C2-4236-A393-D913215F1D79}" dt="2020-04-13T03:44:00.041" v="2339" actId="20577"/>
          <ac:spMkLst>
            <pc:docMk/>
            <pc:sldMk cId="3762986551" sldId="758"/>
            <ac:spMk id="4" creationId="{63633AA5-FD60-4A4D-B3C2-0921970BA2DC}"/>
          </ac:spMkLst>
        </pc:spChg>
      </pc:sldChg>
      <pc:sldChg chg="modSp">
        <pc:chgData name="farouk abu hassanain" userId="319a4f4791f24b01" providerId="LiveId" clId="{E8557B2A-A9C2-4236-A393-D913215F1D79}" dt="2020-04-13T03:44:04.134" v="2341" actId="20577"/>
        <pc:sldMkLst>
          <pc:docMk/>
          <pc:sldMk cId="2828524089" sldId="759"/>
        </pc:sldMkLst>
        <pc:spChg chg="mod">
          <ac:chgData name="farouk abu hassanain" userId="319a4f4791f24b01" providerId="LiveId" clId="{E8557B2A-A9C2-4236-A393-D913215F1D79}" dt="2020-04-13T03:44:04.134" v="2341" actId="20577"/>
          <ac:spMkLst>
            <pc:docMk/>
            <pc:sldMk cId="2828524089" sldId="759"/>
            <ac:spMk id="4" creationId="{63633AA5-FD60-4A4D-B3C2-0921970BA2DC}"/>
          </ac:spMkLst>
        </pc:spChg>
      </pc:sldChg>
      <pc:sldChg chg="addSp delSp modSp addAnim delAnim modAnim">
        <pc:chgData name="farouk abu hassanain" userId="319a4f4791f24b01" providerId="LiveId" clId="{E8557B2A-A9C2-4236-A393-D913215F1D79}" dt="2020-04-13T03:44:18.567" v="2343" actId="20577"/>
        <pc:sldMkLst>
          <pc:docMk/>
          <pc:sldMk cId="1475031598" sldId="760"/>
        </pc:sldMkLst>
        <pc:spChg chg="mod">
          <ac:chgData name="farouk abu hassanain" userId="319a4f4791f24b01" providerId="LiveId" clId="{E8557B2A-A9C2-4236-A393-D913215F1D79}" dt="2020-04-13T03:44:18.567" v="2343" actId="20577"/>
          <ac:spMkLst>
            <pc:docMk/>
            <pc:sldMk cId="1475031598" sldId="760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15:58.844" v="1522" actId="1076"/>
          <ac:spMkLst>
            <pc:docMk/>
            <pc:sldMk cId="1475031598" sldId="760"/>
            <ac:spMk id="10" creationId="{02FC97FD-B127-4359-809D-E248FB26B505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" creationId="{36EDE070-DC3C-4F60-B311-2164BA29FCE4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" creationId="{2261FC7F-8B98-4A5F-82D9-BB5551973CEE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" creationId="{C1619559-4F72-4909-8F00-CA872140BB61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" creationId="{CE6C896D-EE13-4FC1-B021-F3CA4D85D73C}"/>
          </ac:spMkLst>
        </pc:spChg>
        <pc:spChg chg="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7" creationId="{C394210A-273C-45F3-B420-AD42B668292E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9" creationId="{4D4CCC52-07C2-466B-9228-A2DD1131B82C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0" creationId="{A1231675-DA1F-46AA-8BAC-A0A7BE92C907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1" creationId="{4ECFC82D-BA2E-4DAB-B892-BB1B7F8C7102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2" creationId="{41FA5829-9E69-4B9B-8FC6-793F2888FA96}"/>
          </ac:spMkLst>
        </pc:spChg>
        <pc:spChg chg="mod or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23" creationId="{5BB3B1E1-F707-42E5-8C0F-AF0E4B9E38EC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6" creationId="{7267BF31-E41C-4345-9557-2C10DDF4FEBE}"/>
          </ac:spMkLst>
        </pc:spChg>
        <pc:spChg chg="add del mod ord">
          <ac:chgData name="farouk abu hassanain" userId="319a4f4791f24b01" providerId="LiveId" clId="{E8557B2A-A9C2-4236-A393-D913215F1D79}" dt="2020-04-13T02:04:39.545" v="1425" actId="478"/>
          <ac:spMkLst>
            <pc:docMk/>
            <pc:sldMk cId="1475031598" sldId="760"/>
            <ac:spMk id="27" creationId="{75CEF821-B6BC-465B-8E73-64EFF0451321}"/>
          </ac:spMkLst>
        </pc:spChg>
        <pc:spChg chg="add del mod">
          <ac:chgData name="farouk abu hassanain" userId="319a4f4791f24b01" providerId="LiveId" clId="{E8557B2A-A9C2-4236-A393-D913215F1D79}" dt="2020-04-13T01:11:37.980" v="834" actId="478"/>
          <ac:spMkLst>
            <pc:docMk/>
            <pc:sldMk cId="1475031598" sldId="760"/>
            <ac:spMk id="28" creationId="{84C37FCC-D286-40F5-B67D-73CA5A21C496}"/>
          </ac:spMkLst>
        </pc:spChg>
        <pc:spChg chg="add del mod">
          <ac:chgData name="farouk abu hassanain" userId="319a4f4791f24b01" providerId="LiveId" clId="{E8557B2A-A9C2-4236-A393-D913215F1D79}" dt="2020-04-13T01:25:24.243" v="1234" actId="478"/>
          <ac:spMkLst>
            <pc:docMk/>
            <pc:sldMk cId="1475031598" sldId="760"/>
            <ac:spMk id="71" creationId="{DF4D8E35-9C18-4D34-82E0-97165FE42C5B}"/>
          </ac:spMkLst>
        </pc:spChg>
        <pc:spChg chg="add del mod ord">
          <ac:chgData name="farouk abu hassanain" userId="319a4f4791f24b01" providerId="LiveId" clId="{E8557B2A-A9C2-4236-A393-D913215F1D79}" dt="2020-04-13T01:25:22.614" v="1233" actId="478"/>
          <ac:spMkLst>
            <pc:docMk/>
            <pc:sldMk cId="1475031598" sldId="760"/>
            <ac:spMk id="72" creationId="{6BDF40FA-88BB-4207-9786-786C2D5BD5A6}"/>
          </ac:spMkLst>
        </pc:spChg>
        <pc:spChg chg="add del mod ord">
          <ac:chgData name="farouk abu hassanain" userId="319a4f4791f24b01" providerId="LiveId" clId="{E8557B2A-A9C2-4236-A393-D913215F1D79}" dt="2020-04-13T01:25:19.570" v="1231" actId="478"/>
          <ac:spMkLst>
            <pc:docMk/>
            <pc:sldMk cId="1475031598" sldId="760"/>
            <ac:spMk id="73" creationId="{C4601859-1F65-43D4-9602-CAE12096E55A}"/>
          </ac:spMkLst>
        </pc:spChg>
        <pc:spChg chg="add del mod ord">
          <ac:chgData name="farouk abu hassanain" userId="319a4f4791f24b01" providerId="LiveId" clId="{E8557B2A-A9C2-4236-A393-D913215F1D79}" dt="2020-04-13T01:25:17.295" v="1230" actId="478"/>
          <ac:spMkLst>
            <pc:docMk/>
            <pc:sldMk cId="1475031598" sldId="760"/>
            <ac:spMk id="74" creationId="{E8285B8A-0716-4EFF-9608-DE14C5C1966B}"/>
          </ac:spMkLst>
        </pc:spChg>
        <pc:spChg chg="add del mod ord">
          <ac:chgData name="farouk abu hassanain" userId="319a4f4791f24b01" providerId="LiveId" clId="{E8557B2A-A9C2-4236-A393-D913215F1D79}" dt="2020-04-13T01:25:16.417" v="1229" actId="478"/>
          <ac:spMkLst>
            <pc:docMk/>
            <pc:sldMk cId="1475031598" sldId="760"/>
            <ac:spMk id="75" creationId="{41833DDF-6DB8-484E-B0FD-DFBBB2AF649B}"/>
          </ac:spMkLst>
        </pc:spChg>
        <pc:spChg chg="add del mod ord">
          <ac:chgData name="farouk abu hassanain" userId="319a4f4791f24b01" providerId="LiveId" clId="{E8557B2A-A9C2-4236-A393-D913215F1D79}" dt="2020-04-13T01:25:11.429" v="1227" actId="478"/>
          <ac:spMkLst>
            <pc:docMk/>
            <pc:sldMk cId="1475031598" sldId="760"/>
            <ac:spMk id="76" creationId="{3C5B3464-D1A4-4EE0-BB6E-A5EDB16E97F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7" creationId="{298DFB3D-E4B9-48C0-AA67-7649AC50AF30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8" creationId="{63D8BAE0-7E30-4072-B4F6-0F559249C445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79" creationId="{3486870E-6051-4966-92E1-9C6C043612A7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0" creationId="{DE0FD1E3-5E0D-4317-BC80-E7F224A50AA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81" creationId="{2BE5F8AD-C34D-4933-8146-342207BD66A2}"/>
          </ac:spMkLst>
        </pc:spChg>
        <pc:spChg chg="add del mod ord">
          <ac:chgData name="farouk abu hassanain" userId="319a4f4791f24b01" providerId="LiveId" clId="{E8557B2A-A9C2-4236-A393-D913215F1D79}" dt="2020-04-13T01:25:09.901" v="1226" actId="478"/>
          <ac:spMkLst>
            <pc:docMk/>
            <pc:sldMk cId="1475031598" sldId="760"/>
            <ac:spMk id="82" creationId="{65CCD726-3DB1-4149-9061-5C29D266B848}"/>
          </ac:spMkLst>
        </pc:spChg>
        <pc:spChg chg="add del mod ord">
          <ac:chgData name="farouk abu hassanain" userId="319a4f4791f24b01" providerId="LiveId" clId="{E8557B2A-A9C2-4236-A393-D913215F1D79}" dt="2020-04-13T01:07:38.889" v="546" actId="478"/>
          <ac:spMkLst>
            <pc:docMk/>
            <pc:sldMk cId="1475031598" sldId="760"/>
            <ac:spMk id="83" creationId="{880658F5-21CC-42FA-9883-3DC22938FA9D}"/>
          </ac:spMkLst>
        </pc:spChg>
        <pc:spChg chg="add del mod ord">
          <ac:chgData name="farouk abu hassanain" userId="319a4f4791f24b01" providerId="LiveId" clId="{E8557B2A-A9C2-4236-A393-D913215F1D79}" dt="2020-04-13T01:07:38.340" v="545" actId="478"/>
          <ac:spMkLst>
            <pc:docMk/>
            <pc:sldMk cId="1475031598" sldId="760"/>
            <ac:spMk id="84" creationId="{55BB0660-AE78-4A8F-BC98-AF38B32437A6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5" creationId="{0A5CF7E0-01C1-4D39-8CDF-0624C526C7F1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7" creationId="{D924BC42-A015-4ECA-B0A0-234C0BEF21AF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8" creationId="{C8649A59-48AF-4DC3-B7E8-37052873BC6E}"/>
          </ac:spMkLst>
        </pc:spChg>
        <pc:spChg chg="add 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89" creationId="{8E8486F2-A2CD-4712-9405-4EC3AA45F9F5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0" creationId="{79538D62-264B-4671-AC4A-129929B207F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1" creationId="{F41030F6-6644-4B6C-9566-F8720A33C53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2" creationId="{66B8C451-0E90-4F2A-87CA-1C3A11324ADD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3" creationId="{71F117A8-4F95-49CD-AF8A-231E44882EB8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4" creationId="{54A3E526-5C88-4499-B3D1-408065EBC1F3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5" creationId="{8ABC3995-C4DE-4BDB-A726-61399948849C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6" creationId="{E8A2180A-A308-4AF3-9C02-6DDB97A4447A}"/>
          </ac:spMkLst>
        </pc:spChg>
        <pc:spChg chg="add del mod ord">
          <ac:chgData name="farouk abu hassanain" userId="319a4f4791f24b01" providerId="LiveId" clId="{E8557B2A-A9C2-4236-A393-D913215F1D79}" dt="2020-04-13T02:04:49.469" v="1426" actId="478"/>
          <ac:spMkLst>
            <pc:docMk/>
            <pc:sldMk cId="1475031598" sldId="760"/>
            <ac:spMk id="97" creationId="{41EDF11C-CC03-40F6-B753-512AAA80321B}"/>
          </ac:spMkLst>
        </pc:spChg>
        <pc:spChg chg="mod">
          <ac:chgData name="farouk abu hassanain" userId="319a4f4791f24b01" providerId="LiveId" clId="{E8557B2A-A9C2-4236-A393-D913215F1D79}" dt="2020-04-13T00:49:36.476" v="75" actId="1076"/>
          <ac:spMkLst>
            <pc:docMk/>
            <pc:sldMk cId="1475031598" sldId="760"/>
            <ac:spMk id="110" creationId="{8238B25D-65CA-4BDE-A5D7-F766EECF307C}"/>
          </ac:spMkLst>
        </pc:spChg>
        <pc:spChg chg="mod">
          <ac:chgData name="farouk abu hassanain" userId="319a4f4791f24b01" providerId="LiveId" clId="{E8557B2A-A9C2-4236-A393-D913215F1D79}" dt="2020-04-13T00:49:34.892" v="73" actId="1076"/>
          <ac:spMkLst>
            <pc:docMk/>
            <pc:sldMk cId="1475031598" sldId="760"/>
            <ac:spMk id="111" creationId="{63F4483C-3EF5-4A83-811E-042513377C3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6" creationId="{64ECE881-969E-4103-8F85-6FB420477774}"/>
          </ac:spMkLst>
        </pc:spChg>
        <pc:spChg chg="del topLvl">
          <ac:chgData name="farouk abu hassanain" userId="319a4f4791f24b01" providerId="LiveId" clId="{E8557B2A-A9C2-4236-A393-D913215F1D79}" dt="2020-04-13T02:06:06.989" v="1431" actId="478"/>
          <ac:spMkLst>
            <pc:docMk/>
            <pc:sldMk cId="1475031598" sldId="760"/>
            <ac:spMk id="117" creationId="{2EBBC88C-3510-495E-899F-7706DB02654D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19" creationId="{2D016AE5-8165-4A24-9CD9-02D67772CA48}"/>
          </ac:spMkLst>
        </pc:spChg>
        <pc:spChg chg="del topLvl">
          <ac:chgData name="farouk abu hassanain" userId="319a4f4791f24b01" providerId="LiveId" clId="{E8557B2A-A9C2-4236-A393-D913215F1D79}" dt="2020-04-13T02:06:10.545" v="1432" actId="478"/>
          <ac:spMkLst>
            <pc:docMk/>
            <pc:sldMk cId="1475031598" sldId="760"/>
            <ac:spMk id="120" creationId="{537340C7-8ACB-4B0F-8A6C-0CF98E8499D4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2" creationId="{A1838E4C-54CD-47A3-8117-DF5F1822C509}"/>
          </ac:spMkLst>
        </pc:spChg>
        <pc:spChg chg="del topLvl">
          <ac:chgData name="farouk abu hassanain" userId="319a4f4791f24b01" providerId="LiveId" clId="{E8557B2A-A9C2-4236-A393-D913215F1D79}" dt="2020-04-13T02:06:12.941" v="1433" actId="478"/>
          <ac:spMkLst>
            <pc:docMk/>
            <pc:sldMk cId="1475031598" sldId="760"/>
            <ac:spMk id="123" creationId="{577F6DF2-C981-4F76-AD56-F4E0DE69A506}"/>
          </ac:spMkLst>
        </pc:spChg>
        <pc:spChg chg="mod or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5" creationId="{F68E24A5-B546-4685-8521-824D5F29CF56}"/>
          </ac:spMkLst>
        </pc:spChg>
        <pc:spChg chg="del topLvl">
          <ac:chgData name="farouk abu hassanain" userId="319a4f4791f24b01" providerId="LiveId" clId="{E8557B2A-A9C2-4236-A393-D913215F1D79}" dt="2020-04-13T02:06:14.743" v="1434" actId="478"/>
          <ac:spMkLst>
            <pc:docMk/>
            <pc:sldMk cId="1475031598" sldId="760"/>
            <ac:spMk id="126" creationId="{44CA075F-5D8E-4CFB-8944-4C96C2E2E6CC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28" creationId="{4F7B1DA9-E6CB-4751-8AA1-5D6F20F63227}"/>
          </ac:spMkLst>
        </pc:spChg>
        <pc:spChg chg="del topLvl">
          <ac:chgData name="farouk abu hassanain" userId="319a4f4791f24b01" providerId="LiveId" clId="{E8557B2A-A9C2-4236-A393-D913215F1D79}" dt="2020-04-13T02:06:28.734" v="1438" actId="478"/>
          <ac:spMkLst>
            <pc:docMk/>
            <pc:sldMk cId="1475031598" sldId="760"/>
            <ac:spMk id="129" creationId="{ABC2C78C-2918-45DE-81B5-96B4374FDB81}"/>
          </ac:spMkLst>
        </pc:spChg>
        <pc:spChg chg="add del mod topLvl">
          <ac:chgData name="farouk abu hassanain" userId="319a4f4791f24b01" providerId="LiveId" clId="{E8557B2A-A9C2-4236-A393-D913215F1D79}" dt="2020-04-13T02:07:20.870" v="1447" actId="478"/>
          <ac:spMkLst>
            <pc:docMk/>
            <pc:sldMk cId="1475031598" sldId="760"/>
            <ac:spMk id="133" creationId="{AD1AA9AF-B151-4124-8C21-A89155C4788E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35" creationId="{7EE0E248-A38C-42B6-B16D-8F4CBA030BB7}"/>
          </ac:spMkLst>
        </pc:spChg>
        <pc:spChg chg="del topLvl">
          <ac:chgData name="farouk abu hassanain" userId="319a4f4791f24b01" providerId="LiveId" clId="{E8557B2A-A9C2-4236-A393-D913215F1D79}" dt="2020-04-13T02:06:26.567" v="1437" actId="478"/>
          <ac:spMkLst>
            <pc:docMk/>
            <pc:sldMk cId="1475031598" sldId="760"/>
            <ac:spMk id="136" creationId="{7DE759B7-0886-402E-8079-FE26F1EA9018}"/>
          </ac:spMkLst>
        </pc:spChg>
        <pc:spChg chg="add del mod topLvl">
          <ac:chgData name="farouk abu hassanain" userId="319a4f4791f24b01" providerId="LiveId" clId="{E8557B2A-A9C2-4236-A393-D913215F1D79}" dt="2020-04-13T02:07:22.121" v="1448" actId="478"/>
          <ac:spMkLst>
            <pc:docMk/>
            <pc:sldMk cId="1475031598" sldId="760"/>
            <ac:spMk id="140" creationId="{1AA145D0-2458-49FC-BA23-B3E4D0201989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2" creationId="{69FD36D5-34FD-4A94-A9F0-60C23B528A50}"/>
          </ac:spMkLst>
        </pc:spChg>
        <pc:spChg chg="del topLvl">
          <ac:chgData name="farouk abu hassanain" userId="319a4f4791f24b01" providerId="LiveId" clId="{E8557B2A-A9C2-4236-A393-D913215F1D79}" dt="2020-04-13T02:06:23.473" v="1436" actId="478"/>
          <ac:spMkLst>
            <pc:docMk/>
            <pc:sldMk cId="1475031598" sldId="760"/>
            <ac:spMk id="143" creationId="{AFE6A351-06D7-4E7A-BC43-CA1BCB42AE05}"/>
          </ac:spMkLst>
        </pc:spChg>
        <pc:spChg chg="add del mod topLvl">
          <ac:chgData name="farouk abu hassanain" userId="319a4f4791f24b01" providerId="LiveId" clId="{E8557B2A-A9C2-4236-A393-D913215F1D79}" dt="2020-04-13T02:07:26.689" v="1449" actId="478"/>
          <ac:spMkLst>
            <pc:docMk/>
            <pc:sldMk cId="1475031598" sldId="760"/>
            <ac:spMk id="147" creationId="{376B6B91-E5C0-47AD-88B9-6B091D14A9E6}"/>
          </ac:spMkLst>
        </pc:spChg>
        <pc:spChg chg="mod topLvl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49" creationId="{6A89CB39-308C-42FB-87E8-D4C5381BFAE4}"/>
          </ac:spMkLst>
        </pc:spChg>
        <pc:spChg chg="del topLvl">
          <ac:chgData name="farouk abu hassanain" userId="319a4f4791f24b01" providerId="LiveId" clId="{E8557B2A-A9C2-4236-A393-D913215F1D79}" dt="2020-04-13T02:06:19.860" v="1435" actId="478"/>
          <ac:spMkLst>
            <pc:docMk/>
            <pc:sldMk cId="1475031598" sldId="760"/>
            <ac:spMk id="150" creationId="{E647DD36-1B8C-44B9-9D02-4025779CA9F3}"/>
          </ac:spMkLst>
        </pc:spChg>
        <pc:spChg chg="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2" creationId="{B8BF7A3C-2E31-4238-9AB1-B5EFEFE41E85}"/>
          </ac:spMkLst>
        </pc:spChg>
        <pc:spChg chg="add del mod topLvl">
          <ac:chgData name="farouk abu hassanain" userId="319a4f4791f24b01" providerId="LiveId" clId="{E8557B2A-A9C2-4236-A393-D913215F1D79}" dt="2020-04-13T02:07:32.442" v="1453" actId="478"/>
          <ac:spMkLst>
            <pc:docMk/>
            <pc:sldMk cId="1475031598" sldId="760"/>
            <ac:spMk id="153" creationId="{874A04FA-93CF-493B-BFB8-44B36E9B55B6}"/>
          </ac:spMkLst>
        </pc:spChg>
        <pc:spChg chg="add del mod topLvl">
          <ac:chgData name="farouk abu hassanain" userId="319a4f4791f24b01" providerId="LiveId" clId="{E8557B2A-A9C2-4236-A393-D913215F1D79}" dt="2020-04-13T02:07:34.234" v="1454" actId="478"/>
          <ac:spMkLst>
            <pc:docMk/>
            <pc:sldMk cId="1475031598" sldId="760"/>
            <ac:spMk id="154" creationId="{DDAAA881-2126-46CB-B8FA-616B8F641D35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5" creationId="{4326AACF-9455-4B0A-B3B3-124B9DE311FD}"/>
          </ac:spMkLst>
        </pc:spChg>
        <pc:spChg chg="add mod">
          <ac:chgData name="farouk abu hassanain" userId="319a4f4791f24b01" providerId="LiveId" clId="{E8557B2A-A9C2-4236-A393-D913215F1D79}" dt="2020-04-13T02:15:49.843" v="1519" actId="1076"/>
          <ac:spMkLst>
            <pc:docMk/>
            <pc:sldMk cId="1475031598" sldId="760"/>
            <ac:spMk id="156" creationId="{1EEFB140-51E0-444A-A37D-9F8A332273A9}"/>
          </ac:spMkLst>
        </pc:spChg>
        <pc:spChg chg="mod">
          <ac:chgData name="farouk abu hassanain" userId="319a4f4791f24b01" providerId="LiveId" clId="{E8557B2A-A9C2-4236-A393-D913215F1D79}" dt="2020-04-13T02:07:09.784" v="1445" actId="948"/>
          <ac:spMkLst>
            <pc:docMk/>
            <pc:sldMk cId="1475031598" sldId="760"/>
            <ac:spMk id="158" creationId="{CB408B2C-93E2-4911-91B8-64DC7246DC61}"/>
          </ac:spMkLst>
        </pc:spChg>
        <pc:spChg chg="mod">
          <ac:chgData name="farouk abu hassanain" userId="319a4f4791f24b01" providerId="LiveId" clId="{E8557B2A-A9C2-4236-A393-D913215F1D79}" dt="2020-04-13T02:07:49.108" v="1455" actId="207"/>
          <ac:spMkLst>
            <pc:docMk/>
            <pc:sldMk cId="1475031598" sldId="760"/>
            <ac:spMk id="159" creationId="{DAFBF8C6-75F2-486F-93F7-A0BB521AD0A0}"/>
          </ac:spMkLst>
        </pc:spChg>
        <pc:spChg chg="add del mod">
          <ac:chgData name="farouk abu hassanain" userId="319a4f4791f24b01" providerId="LiveId" clId="{E8557B2A-A9C2-4236-A393-D913215F1D79}" dt="2020-04-13T02:07:19.442" v="1446" actId="478"/>
          <ac:spMkLst>
            <pc:docMk/>
            <pc:sldMk cId="1475031598" sldId="760"/>
            <ac:spMk id="160" creationId="{9DA618AA-4B4D-4042-AB45-2D1E2C8C3B26}"/>
          </ac:spMkLst>
        </pc:spChg>
        <pc:spChg chg="del mod">
          <ac:chgData name="farouk abu hassanain" userId="319a4f4791f24b01" providerId="LiveId" clId="{E8557B2A-A9C2-4236-A393-D913215F1D79}" dt="2020-04-13T01:25:25.760" v="1235" actId="478"/>
          <ac:spMkLst>
            <pc:docMk/>
            <pc:sldMk cId="1475031598" sldId="760"/>
            <ac:spMk id="274" creationId="{BBCDDD18-87E0-4FAC-B7B5-6ED79CD8AF5C}"/>
          </ac:spMkLst>
        </pc:spChg>
        <pc:spChg chg="del mod">
          <ac:chgData name="farouk abu hassanain" userId="319a4f4791f24b01" providerId="LiveId" clId="{E8557B2A-A9C2-4236-A393-D913215F1D79}" dt="2020-04-13T01:03:21.137" v="112" actId="478"/>
          <ac:spMkLst>
            <pc:docMk/>
            <pc:sldMk cId="1475031598" sldId="760"/>
            <ac:spMk id="275" creationId="{1C008864-0824-4C88-B665-86C6342E1115}"/>
          </ac:spMkLst>
        </pc:spChg>
        <pc:grpChg chg="del mod topLvl">
          <ac:chgData name="farouk abu hassanain" userId="319a4f4791f24b01" providerId="LiveId" clId="{E8557B2A-A9C2-4236-A393-D913215F1D79}" dt="2020-04-13T01:07:36.410" v="544" actId="478"/>
          <ac:grpSpMkLst>
            <pc:docMk/>
            <pc:sldMk cId="1475031598" sldId="760"/>
            <ac:grpSpMk id="24" creationId="{FACA39D1-82EC-4EE4-8BF6-EF8249F8B2F4}"/>
          </ac:grpSpMkLst>
        </pc:grpChg>
        <pc:grpChg chg="del">
          <ac:chgData name="farouk abu hassanain" userId="319a4f4791f24b01" providerId="LiveId" clId="{E8557B2A-A9C2-4236-A393-D913215F1D79}" dt="2020-04-13T00:45:27.528" v="9" actId="165"/>
          <ac:grpSpMkLst>
            <pc:docMk/>
            <pc:sldMk cId="1475031598" sldId="760"/>
            <ac:grpSpMk id="25" creationId="{BBDAD8D5-9CCE-43DE-8C03-0F7E482AA5C2}"/>
          </ac:grpSpMkLst>
        </pc:grpChg>
        <pc:grpChg chg="add del mod">
          <ac:chgData name="farouk abu hassanain" userId="319a4f4791f24b01" providerId="LiveId" clId="{E8557B2A-A9C2-4236-A393-D913215F1D79}" dt="2020-04-13T02:07:01.114" v="1443" actId="165"/>
          <ac:grpSpMkLst>
            <pc:docMk/>
            <pc:sldMk cId="1475031598" sldId="760"/>
            <ac:grpSpMk id="29" creationId="{5C0EB110-4379-4571-B906-C0B390DC4301}"/>
          </ac:grpSpMkLst>
        </pc:grpChg>
        <pc:grpChg chg="add del mod">
          <ac:chgData name="farouk abu hassanain" userId="319a4f4791f24b01" providerId="LiveId" clId="{E8557B2A-A9C2-4236-A393-D913215F1D79}" dt="2020-04-13T02:06:06.989" v="1431" actId="478"/>
          <ac:grpSpMkLst>
            <pc:docMk/>
            <pc:sldMk cId="1475031598" sldId="760"/>
            <ac:grpSpMk id="98" creationId="{70727014-E3A8-4683-82BB-569FF2D84E5D}"/>
          </ac:grpSpMkLst>
        </pc:grpChg>
        <pc:grpChg chg="del mod topLvl">
          <ac:chgData name="farouk abu hassanain" userId="319a4f4791f24b01" providerId="LiveId" clId="{E8557B2A-A9C2-4236-A393-D913215F1D79}" dt="2020-04-13T01:25:08.548" v="1225" actId="478"/>
          <ac:grpSpMkLst>
            <pc:docMk/>
            <pc:sldMk cId="1475031598" sldId="760"/>
            <ac:grpSpMk id="100" creationId="{00D2C884-D455-40F5-A075-97CB5C60DB61}"/>
          </ac:grpSpMkLst>
        </pc:grpChg>
        <pc:grpChg chg="del mod topLvl">
          <ac:chgData name="farouk abu hassanain" userId="319a4f4791f24b01" providerId="LiveId" clId="{E8557B2A-A9C2-4236-A393-D913215F1D79}" dt="2020-04-13T01:25:14.951" v="1228" actId="478"/>
          <ac:grpSpMkLst>
            <pc:docMk/>
            <pc:sldMk cId="1475031598" sldId="760"/>
            <ac:grpSpMk id="103" creationId="{86D74224-B11B-4B17-B02F-8DDE12AB1098}"/>
          </ac:grpSpMkLst>
        </pc:grpChg>
        <pc:grpChg chg="del mod topLvl">
          <ac:chgData name="farouk abu hassanain" userId="319a4f4791f24b01" providerId="LiveId" clId="{E8557B2A-A9C2-4236-A393-D913215F1D79}" dt="2020-04-13T01:25:21.113" v="1232" actId="478"/>
          <ac:grpSpMkLst>
            <pc:docMk/>
            <pc:sldMk cId="1475031598" sldId="760"/>
            <ac:grpSpMk id="106" creationId="{A7C015B6-FECF-4818-99A9-1738A33AF539}"/>
          </ac:grpSpMkLst>
        </pc:grpChg>
        <pc:grpChg chg="del mod ord topLvl">
          <ac:chgData name="farouk abu hassanain" userId="319a4f4791f24b01" providerId="LiveId" clId="{E8557B2A-A9C2-4236-A393-D913215F1D79}" dt="2020-04-13T01:25:27.301" v="1236" actId="478"/>
          <ac:grpSpMkLst>
            <pc:docMk/>
            <pc:sldMk cId="1475031598" sldId="760"/>
            <ac:grpSpMk id="109" creationId="{D8727DE3-DF29-41D1-BEF8-634436267B3E}"/>
          </ac:grpSpMkLst>
        </pc:grpChg>
        <pc:grpChg chg="add del mod">
          <ac:chgData name="farouk abu hassanain" userId="319a4f4791f24b01" providerId="LiveId" clId="{E8557B2A-A9C2-4236-A393-D913215F1D79}" dt="2020-04-13T02:06:10.545" v="1432" actId="478"/>
          <ac:grpSpMkLst>
            <pc:docMk/>
            <pc:sldMk cId="1475031598" sldId="760"/>
            <ac:grpSpMk id="118" creationId="{558CCC5D-D29D-423E-B967-A164F6F5FDC3}"/>
          </ac:grpSpMkLst>
        </pc:grpChg>
        <pc:grpChg chg="add del mod">
          <ac:chgData name="farouk abu hassanain" userId="319a4f4791f24b01" providerId="LiveId" clId="{E8557B2A-A9C2-4236-A393-D913215F1D79}" dt="2020-04-13T02:06:12.941" v="1433" actId="478"/>
          <ac:grpSpMkLst>
            <pc:docMk/>
            <pc:sldMk cId="1475031598" sldId="760"/>
            <ac:grpSpMk id="121" creationId="{4D5A53EB-2EDD-473A-8E7E-7DB5FF6FC341}"/>
          </ac:grpSpMkLst>
        </pc:grpChg>
        <pc:grpChg chg="add del mod">
          <ac:chgData name="farouk abu hassanain" userId="319a4f4791f24b01" providerId="LiveId" clId="{E8557B2A-A9C2-4236-A393-D913215F1D79}" dt="2020-04-13T02:06:14.743" v="1434" actId="478"/>
          <ac:grpSpMkLst>
            <pc:docMk/>
            <pc:sldMk cId="1475031598" sldId="760"/>
            <ac:grpSpMk id="124" creationId="{876CA547-4104-410D-A14F-82F9B2AA94AD}"/>
          </ac:grpSpMkLst>
        </pc:grpChg>
        <pc:grpChg chg="add del mod">
          <ac:chgData name="farouk abu hassanain" userId="319a4f4791f24b01" providerId="LiveId" clId="{E8557B2A-A9C2-4236-A393-D913215F1D79}" dt="2020-04-13T02:06:28.734" v="1438" actId="478"/>
          <ac:grpSpMkLst>
            <pc:docMk/>
            <pc:sldMk cId="1475031598" sldId="760"/>
            <ac:grpSpMk id="127" creationId="{78D46FD1-5207-4092-8795-FB61FE6AB96C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0" creationId="{09A03931-18CD-4357-8007-C91AE81F12AA}"/>
          </ac:grpSpMkLst>
        </pc:grpChg>
        <pc:grpChg chg="add del mod">
          <ac:chgData name="farouk abu hassanain" userId="319a4f4791f24b01" providerId="LiveId" clId="{E8557B2A-A9C2-4236-A393-D913215F1D79}" dt="2020-04-13T02:06:26.567" v="1437" actId="478"/>
          <ac:grpSpMkLst>
            <pc:docMk/>
            <pc:sldMk cId="1475031598" sldId="760"/>
            <ac:grpSpMk id="134" creationId="{E82E06B2-C144-465D-9010-D163FF7BD31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37" creationId="{CBD7D54E-1179-4CBE-9A0E-11EEB3DD2F87}"/>
          </ac:grpSpMkLst>
        </pc:grpChg>
        <pc:grpChg chg="add del mod">
          <ac:chgData name="farouk abu hassanain" userId="319a4f4791f24b01" providerId="LiveId" clId="{E8557B2A-A9C2-4236-A393-D913215F1D79}" dt="2020-04-13T02:06:23.473" v="1436" actId="478"/>
          <ac:grpSpMkLst>
            <pc:docMk/>
            <pc:sldMk cId="1475031598" sldId="760"/>
            <ac:grpSpMk id="141" creationId="{EE34651F-01DE-4671-AFF4-ED93554D388E}"/>
          </ac:grpSpMkLst>
        </pc:grpChg>
        <pc:grpChg chg="add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44" creationId="{82CFC4C2-7041-494C-9326-8FA1BC3B5DC0}"/>
          </ac:grpSpMkLst>
        </pc:grpChg>
        <pc:grpChg chg="add del mod">
          <ac:chgData name="farouk abu hassanain" userId="319a4f4791f24b01" providerId="LiveId" clId="{E8557B2A-A9C2-4236-A393-D913215F1D79}" dt="2020-04-13T02:06:19.860" v="1435" actId="478"/>
          <ac:grpSpMkLst>
            <pc:docMk/>
            <pc:sldMk cId="1475031598" sldId="760"/>
            <ac:grpSpMk id="148" creationId="{6BA4D4FF-0952-46BD-8C55-2D6C13E8F8E0}"/>
          </ac:grpSpMkLst>
        </pc:grpChg>
        <pc:grpChg chg="add del mod topLvl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1" creationId="{084D8B8E-E89F-467E-B54F-80C1735B24C0}"/>
          </ac:grpSpMkLst>
        </pc:grpChg>
        <pc:grpChg chg="add mod">
          <ac:chgData name="farouk abu hassanain" userId="319a4f4791f24b01" providerId="LiveId" clId="{E8557B2A-A9C2-4236-A393-D913215F1D79}" dt="2020-04-13T02:15:49.843" v="1519" actId="1076"/>
          <ac:grpSpMkLst>
            <pc:docMk/>
            <pc:sldMk cId="1475031598" sldId="760"/>
            <ac:grpSpMk id="157" creationId="{1BC10619-ACD2-441C-9AD0-448C6870628A}"/>
          </ac:grpSpMkLst>
        </pc:grpChg>
      </pc:sldChg>
      <pc:sldChg chg="addSp delSp modSp add">
        <pc:chgData name="farouk abu hassanain" userId="319a4f4791f24b01" providerId="LiveId" clId="{E8557B2A-A9C2-4236-A393-D913215F1D79}" dt="2020-04-13T03:44:22.472" v="2345" actId="20577"/>
        <pc:sldMkLst>
          <pc:docMk/>
          <pc:sldMk cId="2506123850" sldId="761"/>
        </pc:sldMkLst>
        <pc:spChg chg="mod">
          <ac:chgData name="farouk abu hassanain" userId="319a4f4791f24b01" providerId="LiveId" clId="{E8557B2A-A9C2-4236-A393-D913215F1D79}" dt="2020-04-13T03:44:22.472" v="2345" actId="20577"/>
          <ac:spMkLst>
            <pc:docMk/>
            <pc:sldMk cId="2506123850" sldId="761"/>
            <ac:spMk id="4" creationId="{63633AA5-FD60-4A4D-B3C2-0921970BA2DC}"/>
          </ac:spMkLst>
        </pc:spChg>
        <pc:spChg chg="del">
          <ac:chgData name="farouk abu hassanain" userId="319a4f4791f24b01" providerId="LiveId" clId="{E8557B2A-A9C2-4236-A393-D913215F1D79}" dt="2020-04-13T02:19:35.569" v="1524" actId="478"/>
          <ac:spMkLst>
            <pc:docMk/>
            <pc:sldMk cId="2506123850" sldId="761"/>
            <ac:spMk id="10" creationId="{02FC97FD-B127-4359-809D-E248FB26B50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" creationId="{36EDE070-DC3C-4F60-B311-2164BA29FC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" creationId="{2261FC7F-8B98-4A5F-82D9-BB5551973CE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" creationId="{C1619559-4F72-4909-8F00-CA872140BB6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" creationId="{CE6C896D-EE13-4FC1-B021-F3CA4D85D73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7" creationId="{C394210A-273C-45F3-B420-AD42B668292E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9" creationId="{4D4CCC52-07C2-466B-9228-A2DD1131B82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0" creationId="{A1231675-DA1F-46AA-8BAC-A0A7BE92C90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1" creationId="{4ECFC82D-BA2E-4DAB-B892-BB1B7F8C7102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2" creationId="{41FA5829-9E69-4B9B-8FC6-793F2888FA9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23" creationId="{5BB3B1E1-F707-42E5-8C0F-AF0E4B9E38EC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7" creationId="{298DFB3D-E4B9-48C0-AA67-7649AC50AF3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8" creationId="{63D8BAE0-7E30-4072-B4F6-0F559249C445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79" creationId="{3486870E-6051-4966-92E1-9C6C043612A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0" creationId="{DE0FD1E3-5E0D-4317-BC80-E7F224A50AA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81" creationId="{2BE5F8AD-C34D-4933-8146-342207BD66A2}"/>
          </ac:spMkLst>
        </pc:spChg>
        <pc:spChg chg="add">
          <ac:chgData name="farouk abu hassanain" userId="319a4f4791f24b01" providerId="LiveId" clId="{E8557B2A-A9C2-4236-A393-D913215F1D79}" dt="2020-04-13T02:19:38.927" v="1526"/>
          <ac:spMkLst>
            <pc:docMk/>
            <pc:sldMk cId="2506123850" sldId="761"/>
            <ac:spMk id="82" creationId="{2D586B2B-A8EA-4858-95F7-2A37972CF025}"/>
          </ac:spMkLst>
        </pc:spChg>
        <pc:spChg chg="add mod">
          <ac:chgData name="farouk abu hassanain" userId="319a4f4791f24b01" providerId="LiveId" clId="{E8557B2A-A9C2-4236-A393-D913215F1D79}" dt="2020-04-13T02:20:01.017" v="1530" actId="1076"/>
          <ac:spMkLst>
            <pc:docMk/>
            <pc:sldMk cId="2506123850" sldId="761"/>
            <ac:spMk id="83" creationId="{BE420D9C-E38C-4D6D-947D-DACA313AA1E1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6" creationId="{64ECE881-969E-4103-8F85-6FB42047777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19" creationId="{2D016AE5-8165-4A24-9CD9-02D67772CA48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2" creationId="{A1838E4C-54CD-47A3-8117-DF5F1822C509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5" creationId="{F68E24A5-B546-4685-8521-824D5F29CF56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28" creationId="{4F7B1DA9-E6CB-4751-8AA1-5D6F20F6322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35" creationId="{7EE0E248-A38C-42B6-B16D-8F4CBA030BB7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2" creationId="{69FD36D5-34FD-4A94-A9F0-60C23B528A50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49" creationId="{6A89CB39-308C-42FB-87E8-D4C5381BFAE4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5" creationId="{4326AACF-9455-4B0A-B3B3-124B9DE311FD}"/>
          </ac:spMkLst>
        </pc:spChg>
        <pc:spChg chg="del">
          <ac:chgData name="farouk abu hassanain" userId="319a4f4791f24b01" providerId="LiveId" clId="{E8557B2A-A9C2-4236-A393-D913215F1D79}" dt="2020-04-13T02:19:37.322" v="1525" actId="478"/>
          <ac:spMkLst>
            <pc:docMk/>
            <pc:sldMk cId="2506123850" sldId="761"/>
            <ac:spMk id="156" creationId="{1EEFB140-51E0-444A-A37D-9F8A332273A9}"/>
          </ac:spMkLst>
        </pc:s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0" creationId="{09A03931-18CD-4357-8007-C91AE81F12AA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37" creationId="{CBD7D54E-1179-4CBE-9A0E-11EEB3DD2F87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44" creationId="{82CFC4C2-7041-494C-9326-8FA1BC3B5D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1" creationId="{084D8B8E-E89F-467E-B54F-80C1735B24C0}"/>
          </ac:grpSpMkLst>
        </pc:grpChg>
        <pc:grpChg chg="del">
          <ac:chgData name="farouk abu hassanain" userId="319a4f4791f24b01" providerId="LiveId" clId="{E8557B2A-A9C2-4236-A393-D913215F1D79}" dt="2020-04-13T02:19:37.322" v="1525" actId="478"/>
          <ac:grpSpMkLst>
            <pc:docMk/>
            <pc:sldMk cId="2506123850" sldId="761"/>
            <ac:grpSpMk id="157" creationId="{1BC10619-ACD2-441C-9AD0-448C6870628A}"/>
          </ac:grpSpMkLst>
        </pc:grpChg>
        <pc:graphicFrameChg chg="add mod modGraphic">
          <ac:chgData name="farouk abu hassanain" userId="319a4f4791f24b01" providerId="LiveId" clId="{E8557B2A-A9C2-4236-A393-D913215F1D79}" dt="2020-04-13T02:24:04.050" v="1615" actId="2084"/>
          <ac:graphicFrameMkLst>
            <pc:docMk/>
            <pc:sldMk cId="2506123850" sldId="761"/>
            <ac:graphicFrameMk id="84" creationId="{06FD641F-D077-4D95-B0D7-9731708804FF}"/>
          </ac:graphicFrameMkLst>
        </pc:graphicFrameChg>
      </pc:sldChg>
      <pc:sldChg chg="addSp delSp modSp add">
        <pc:chgData name="farouk abu hassanain" userId="319a4f4791f24b01" providerId="LiveId" clId="{E8557B2A-A9C2-4236-A393-D913215F1D79}" dt="2020-04-13T03:44:26.523" v="2347" actId="20577"/>
        <pc:sldMkLst>
          <pc:docMk/>
          <pc:sldMk cId="3976740829" sldId="762"/>
        </pc:sldMkLst>
        <pc:spChg chg="mod">
          <ac:chgData name="farouk abu hassanain" userId="319a4f4791f24b01" providerId="LiveId" clId="{E8557B2A-A9C2-4236-A393-D913215F1D79}" dt="2020-04-13T03:44:26.523" v="2347" actId="20577"/>
          <ac:spMkLst>
            <pc:docMk/>
            <pc:sldMk cId="3976740829" sldId="762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2:24:43.116" v="1618"/>
          <ac:spMkLst>
            <pc:docMk/>
            <pc:sldMk cId="3976740829" sldId="762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2:28:02.467" v="2056" actId="6549"/>
          <ac:spMkLst>
            <pc:docMk/>
            <pc:sldMk cId="3976740829" sldId="762"/>
            <ac:spMk id="10" creationId="{FB05C0E8-B13F-4A1E-A67C-3FCC269EA5F1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2" creationId="{2D586B2B-A8EA-4858-95F7-2A37972CF025}"/>
          </ac:spMkLst>
        </pc:spChg>
        <pc:spChg chg="del">
          <ac:chgData name="farouk abu hassanain" userId="319a4f4791f24b01" providerId="LiveId" clId="{E8557B2A-A9C2-4236-A393-D913215F1D79}" dt="2020-04-13T02:24:53.136" v="1620" actId="478"/>
          <ac:spMkLst>
            <pc:docMk/>
            <pc:sldMk cId="3976740829" sldId="762"/>
            <ac:spMk id="83" creationId="{BE420D9C-E38C-4D6D-947D-DACA313AA1E1}"/>
          </ac:spMkLst>
        </pc:spChg>
        <pc:graphicFrameChg chg="del">
          <ac:chgData name="farouk abu hassanain" userId="319a4f4791f24b01" providerId="LiveId" clId="{E8557B2A-A9C2-4236-A393-D913215F1D79}" dt="2020-04-13T02:24:50.612" v="1619" actId="478"/>
          <ac:graphicFrameMkLst>
            <pc:docMk/>
            <pc:sldMk cId="3976740829" sldId="762"/>
            <ac:graphicFrameMk id="84" creationId="{06FD641F-D077-4D95-B0D7-9731708804FF}"/>
          </ac:graphicFrameMkLst>
        </pc:graphicFrameChg>
      </pc:sldChg>
      <pc:sldChg chg="addSp delSp modSp add modAnim">
        <pc:chgData name="farouk abu hassanain" userId="319a4f4791f24b01" providerId="LiveId" clId="{E8557B2A-A9C2-4236-A393-D913215F1D79}" dt="2020-04-13T03:44:35.419" v="2351" actId="20577"/>
        <pc:sldMkLst>
          <pc:docMk/>
          <pc:sldMk cId="3375072650" sldId="763"/>
        </pc:sldMkLst>
        <pc:spChg chg="mod">
          <ac:chgData name="farouk abu hassanain" userId="319a4f4791f24b01" providerId="LiveId" clId="{E8557B2A-A9C2-4236-A393-D913215F1D79}" dt="2020-04-13T03:44:35.419" v="2351" actId="20577"/>
          <ac:spMkLst>
            <pc:docMk/>
            <pc:sldMk cId="3375072650" sldId="763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03.928" v="2270" actId="1076"/>
          <ac:spMkLst>
            <pc:docMk/>
            <pc:sldMk cId="3375072650" sldId="763"/>
            <ac:spMk id="7" creationId="{5C5D26A2-F217-42A4-8295-5A0E92D70FAD}"/>
          </ac:spMkLst>
        </pc:spChg>
        <pc:spChg chg="del">
          <ac:chgData name="farouk abu hassanain" userId="319a4f4791f24b01" providerId="LiveId" clId="{E8557B2A-A9C2-4236-A393-D913215F1D79}" dt="2020-04-13T02:34:29.951" v="2067" actId="478"/>
          <ac:spMkLst>
            <pc:docMk/>
            <pc:sldMk cId="3375072650" sldId="763"/>
            <ac:spMk id="10" creationId="{FB05C0E8-B13F-4A1E-A67C-3FCC269EA5F1}"/>
          </ac:spMkLst>
        </pc:spChg>
        <pc:spChg chg="add del mod">
          <ac:chgData name="farouk abu hassanain" userId="319a4f4791f24b01" providerId="LiveId" clId="{E8557B2A-A9C2-4236-A393-D913215F1D79}" dt="2020-04-13T03:38:55.348" v="2269" actId="478"/>
          <ac:spMkLst>
            <pc:docMk/>
            <pc:sldMk cId="3375072650" sldId="763"/>
            <ac:spMk id="11" creationId="{091C6BB0-C119-41DA-B39F-AC4F1E127609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3" creationId="{EB2B5F0C-9316-4DDF-95DE-EB9110FCD18A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5" creationId="{239DECB2-9944-4E78-B687-E6567152D753}"/>
          </ac:spMkLst>
        </pc:spChg>
        <pc:spChg chg="add mod ord">
          <ac:chgData name="farouk abu hassanain" userId="319a4f4791f24b01" providerId="LiveId" clId="{E8557B2A-A9C2-4236-A393-D913215F1D79}" dt="2020-04-13T03:37:01.240" v="2205" actId="403"/>
          <ac:spMkLst>
            <pc:docMk/>
            <pc:sldMk cId="3375072650" sldId="763"/>
            <ac:spMk id="17" creationId="{20DE9577-912A-47A1-AADF-509D3F536B8D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0" creationId="{E5EE7714-1A7C-4987-BE40-A84361DAC7BA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1" creationId="{BF85003A-A63D-4716-851A-8700E2C49C2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2" creationId="{3C29F523-D058-45DF-B18B-A459FA624DDE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3" creationId="{ED733A57-3D09-474D-A228-D3F2E716AB51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8" creationId="{F14DA65D-A388-4F5B-800A-B9F8FA89E7F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49" creationId="{A7435AE0-A4BD-4C3D-B241-4B47021EE683}"/>
          </ac:spMkLst>
        </pc:spChg>
        <pc:spChg chg="mod">
          <ac:chgData name="farouk abu hassanain" userId="319a4f4791f24b01" providerId="LiveId" clId="{E8557B2A-A9C2-4236-A393-D913215F1D79}" dt="2020-04-13T02:28:33.854" v="2059"/>
          <ac:spMkLst>
            <pc:docMk/>
            <pc:sldMk cId="3375072650" sldId="763"/>
            <ac:spMk id="53" creationId="{16CED25A-3047-41B4-B1A4-3FF01A5BDB47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5" creationId="{B9724619-CDED-4726-914A-037514D53A89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56" creationId="{1CCCA413-2944-43B0-909B-54C14DE6C456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0" creationId="{152AA0A8-9CE0-4168-A5DE-E5459E0454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1" creationId="{8BE6C002-87EC-41BA-A2C0-B74115CBBF5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5" creationId="{AA4A01AF-7F8D-4481-99D2-231C7A51C16F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6" creationId="{A680AFC1-EC2C-46AB-B36E-3D7670D67D32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7" creationId="{E6522527-F87C-470F-B293-24668488B178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8" creationId="{EE1336D4-C800-475F-93D9-C88FA96F558B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69" creationId="{95338D4F-F276-45BD-8DDE-98A2A39AF414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0" creationId="{E5B0B0AE-D3D9-4B1F-B7F3-7D9241C4750D}"/>
          </ac:spMkLst>
        </pc:spChg>
        <pc:spChg chg="add mod">
          <ac:chgData name="farouk abu hassanain" userId="319a4f4791f24b01" providerId="LiveId" clId="{E8557B2A-A9C2-4236-A393-D913215F1D79}" dt="2020-04-13T02:36:22.220" v="2076" actId="164"/>
          <ac:spMkLst>
            <pc:docMk/>
            <pc:sldMk cId="3375072650" sldId="763"/>
            <ac:spMk id="71" creationId="{094F68FC-E4D5-4D49-81C1-613FF4B240CB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77" creationId="{A917C4D9-7FCD-4C2B-842F-2481C4801958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8" creationId="{595C3DD3-F3F5-4B02-8E15-54BE719CC352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79" creationId="{C50B85A6-91E7-4301-81C1-E12E8772A30F}"/>
          </ac:spMkLst>
        </pc:spChg>
        <pc:spChg chg="add mod">
          <ac:chgData name="farouk abu hassanain" userId="319a4f4791f24b01" providerId="LiveId" clId="{E8557B2A-A9C2-4236-A393-D913215F1D79}" dt="2020-04-13T03:31:43.755" v="2112" actId="1076"/>
          <ac:spMkLst>
            <pc:docMk/>
            <pc:sldMk cId="3375072650" sldId="763"/>
            <ac:spMk id="180" creationId="{68C6BA9C-974D-4CBD-8DAC-FBACEB9175DD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1" creationId="{390B37F9-C6DA-4737-A1CE-7149FEBD1F52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2" creationId="{B8D40EC8-5A9C-441F-9DB6-FD9E759DB1A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3" creationId="{772F5078-9B89-44FF-901D-6053FD6D19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4" creationId="{EAD877B7-3898-4B6D-9382-2BFE7B5F202E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5" creationId="{FE210EC9-951F-4B8A-B8D8-1B7E43588DA9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86" creationId="{948C9FCE-EA38-478E-B5FA-51987C6268A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7" creationId="{1BCCCFC8-4CCB-4B2D-8C57-EB0C824D2160}"/>
          </ac:spMkLst>
        </pc:spChg>
        <pc:spChg chg="add del mod">
          <ac:chgData name="farouk abu hassanain" userId="319a4f4791f24b01" providerId="LiveId" clId="{E8557B2A-A9C2-4236-A393-D913215F1D79}" dt="2020-04-13T03:31:34.694" v="2111" actId="478"/>
          <ac:spMkLst>
            <pc:docMk/>
            <pc:sldMk cId="3375072650" sldId="763"/>
            <ac:spMk id="188" creationId="{E64D9523-9812-47FD-A2AB-97BB9FB154B8}"/>
          </ac:spMkLst>
        </pc:spChg>
        <pc:spChg chg="add del mod">
          <ac:chgData name="farouk abu hassanain" userId="319a4f4791f24b01" providerId="LiveId" clId="{E8557B2A-A9C2-4236-A393-D913215F1D79}" dt="2020-04-13T03:31:22.342" v="2108" actId="478"/>
          <ac:spMkLst>
            <pc:docMk/>
            <pc:sldMk cId="3375072650" sldId="763"/>
            <ac:spMk id="189" creationId="{38C8078D-6B08-443F-9851-E102BAB06B42}"/>
          </ac:spMkLst>
        </pc:spChg>
        <pc:spChg chg="add del mod">
          <ac:chgData name="farouk abu hassanain" userId="319a4f4791f24b01" providerId="LiveId" clId="{E8557B2A-A9C2-4236-A393-D913215F1D79}" dt="2020-04-13T03:31:32.076" v="2110" actId="478"/>
          <ac:spMkLst>
            <pc:docMk/>
            <pc:sldMk cId="3375072650" sldId="763"/>
            <ac:spMk id="197" creationId="{AB649E01-3655-4333-BD39-420083B8F389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3" creationId="{C39688BB-C42C-46D3-B7EE-A43F86A7EA42}"/>
          </ac:spMkLst>
        </pc:spChg>
        <pc:spChg chg="add mod">
          <ac:chgData name="farouk abu hassanain" userId="319a4f4791f24b01" providerId="LiveId" clId="{E8557B2A-A9C2-4236-A393-D913215F1D79}" dt="2020-04-13T03:37:08.724" v="2206" actId="113"/>
          <ac:spMkLst>
            <pc:docMk/>
            <pc:sldMk cId="3375072650" sldId="763"/>
            <ac:spMk id="204" creationId="{5C40239C-E1AC-4EE2-9DCD-9C69A0B43265}"/>
          </ac:spMkLst>
        </pc:spChg>
        <pc:grpChg chg="add del mod">
          <ac:chgData name="farouk abu hassanain" userId="319a4f4791f24b01" providerId="LiveId" clId="{E8557B2A-A9C2-4236-A393-D913215F1D79}" dt="2020-04-13T02:36:38.158" v="2079" actId="478"/>
          <ac:grpSpMkLst>
            <pc:docMk/>
            <pc:sldMk cId="3375072650" sldId="763"/>
            <ac:grpSpMk id="14" creationId="{DF64FD21-3924-4CA8-B261-0D91A20C3A7D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44" creationId="{1C4CE620-A15E-463A-8731-BC3BFA53313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0" creationId="{E60923D6-C562-48A0-BE64-976E04DE119B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57" creationId="{C926AE64-74D4-45B3-8D36-04449EA30778}"/>
          </ac:grpSpMkLst>
        </pc:grpChg>
        <pc:grpChg chg="add mod">
          <ac:chgData name="farouk abu hassanain" userId="319a4f4791f24b01" providerId="LiveId" clId="{E8557B2A-A9C2-4236-A393-D913215F1D79}" dt="2020-04-13T02:36:25.704" v="2077" actId="196"/>
          <ac:grpSpMkLst>
            <pc:docMk/>
            <pc:sldMk cId="3375072650" sldId="763"/>
            <ac:grpSpMk id="62" creationId="{A8C1B48A-285A-4527-A52D-8BB31787CD42}"/>
          </ac:grpSpMkLst>
        </pc:grpChg>
        <pc:grpChg chg="add mod">
          <ac:chgData name="farouk abu hassanain" userId="319a4f4791f24b01" providerId="LiveId" clId="{E8557B2A-A9C2-4236-A393-D913215F1D79}" dt="2020-04-13T02:40:18.388" v="2087" actId="1076"/>
          <ac:grpSpMkLst>
            <pc:docMk/>
            <pc:sldMk cId="3375072650" sldId="763"/>
            <ac:grpSpMk id="72" creationId="{6F5E48A8-CB60-4C29-AA02-D2FE26EB87A1}"/>
          </ac:grpSpMkLst>
        </pc:grpChg>
        <pc:grpChg chg="add 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80" creationId="{88D78BEC-C995-4687-ACEE-9454BF4D98D2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5" creationId="{AF4BF46A-E18A-4A6D-AA11-3EC046B295D9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6" creationId="{95B33A2E-4F45-406A-90CE-097E9F396990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7" creationId="{CC57D39D-1D0E-453E-90F9-0A2E5D3C5171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98" creationId="{58780485-062D-474D-9A8D-CFF51653B2E4}"/>
          </ac:grpSpMkLst>
        </pc:grpChg>
        <pc:grpChg chg="mod">
          <ac:chgData name="farouk abu hassanain" userId="319a4f4791f24b01" providerId="LiveId" clId="{E8557B2A-A9C2-4236-A393-D913215F1D79}" dt="2020-04-13T03:38:29.101" v="2223" actId="1076"/>
          <ac:grpSpMkLst>
            <pc:docMk/>
            <pc:sldMk cId="3375072650" sldId="763"/>
            <ac:grpSpMk id="105" creationId="{4FF907FE-EAB2-4F6D-A6E5-F68575057010}"/>
          </ac:grpSpMkLst>
        </pc:grpChg>
        <pc:grpChg chg="add del mod">
          <ac:chgData name="farouk abu hassanain" userId="319a4f4791f24b01" providerId="LiveId" clId="{E8557B2A-A9C2-4236-A393-D913215F1D79}" dt="2020-04-13T02:59:52.647" v="2101" actId="478"/>
          <ac:grpSpMkLst>
            <pc:docMk/>
            <pc:sldMk cId="3375072650" sldId="763"/>
            <ac:grpSpMk id="132" creationId="{E6A7EFAF-5686-4D93-BC6A-6EEAA06165E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8" creationId="{63142374-AF87-44D9-92B1-77942832278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39" creationId="{EDAF2BC0-D25A-4A4E-A337-EFCDC4EA0738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0" creationId="{BC9EE0BC-2EF0-492F-839F-BDD51D22EDDE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1" creationId="{629ECD34-61FB-446B-9796-6566DFBBA7DF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2" creationId="{0317094A-EFB2-4BBB-A7D2-646EBAB54CED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3" creationId="{F6F5A9D4-667D-488F-A84C-7431055C34C5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4" creationId="{4FCD630D-53A7-457E-959D-B3A50F8746D2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5" creationId="{8AB8FF33-1259-4D82-AF99-4B85A018E2D7}"/>
          </ac:grpSpMkLst>
        </pc:grpChg>
        <pc:grpChg chg="mod">
          <ac:chgData name="farouk abu hassanain" userId="319a4f4791f24b01" providerId="LiveId" clId="{E8557B2A-A9C2-4236-A393-D913215F1D79}" dt="2020-04-13T02:59:51.633" v="2100" actId="1076"/>
          <ac:grpSpMkLst>
            <pc:docMk/>
            <pc:sldMk cId="3375072650" sldId="763"/>
            <ac:grpSpMk id="147" creationId="{A495A695-1DAC-485F-88C3-9FEB3C345354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0" creationId="{59C1ADF7-8EB5-4F2B-A994-43334C3E68C1}"/>
          </ac:grpSpMkLst>
        </pc:grpChg>
        <pc:grpChg chg="add del mod">
          <ac:chgData name="farouk abu hassanain" userId="319a4f4791f24b01" providerId="LiveId" clId="{E8557B2A-A9C2-4236-A393-D913215F1D79}" dt="2020-04-13T03:31:32.076" v="2110" actId="478"/>
          <ac:grpSpMkLst>
            <pc:docMk/>
            <pc:sldMk cId="3375072650" sldId="763"/>
            <ac:grpSpMk id="198" creationId="{7C5DAA6D-7C10-4C8E-971A-A36DA5B47BC0}"/>
          </ac:grpSpMkLst>
        </pc:grpChg>
      </pc:sldChg>
      <pc:sldChg chg="addSp delSp modSp add modAnim">
        <pc:chgData name="farouk abu hassanain" userId="319a4f4791f24b01" providerId="LiveId" clId="{E8557B2A-A9C2-4236-A393-D913215F1D79}" dt="2020-04-13T03:44:52.500" v="2353" actId="20577"/>
        <pc:sldMkLst>
          <pc:docMk/>
          <pc:sldMk cId="101250392" sldId="764"/>
        </pc:sldMkLst>
        <pc:spChg chg="mod">
          <ac:chgData name="farouk abu hassanain" userId="319a4f4791f24b01" providerId="LiveId" clId="{E8557B2A-A9C2-4236-A393-D913215F1D79}" dt="2020-04-13T03:44:52.500" v="2353" actId="20577"/>
          <ac:spMkLst>
            <pc:docMk/>
            <pc:sldMk cId="101250392" sldId="764"/>
            <ac:spMk id="4" creationId="{63633AA5-FD60-4A4D-B3C2-0921970BA2DC}"/>
          </ac:spMkLst>
        </pc:spChg>
        <pc:spChg chg="mod">
          <ac:chgData name="farouk abu hassanain" userId="319a4f4791f24b01" providerId="LiveId" clId="{E8557B2A-A9C2-4236-A393-D913215F1D79}" dt="2020-04-13T03:39:24.212" v="2274" actId="1076"/>
          <ac:spMkLst>
            <pc:docMk/>
            <pc:sldMk cId="101250392" sldId="764"/>
            <ac:spMk id="7" creationId="{5C5D26A2-F217-42A4-8295-5A0E92D70FAD}"/>
          </ac:spMkLst>
        </pc:spChg>
        <pc:spChg chg="add mod">
          <ac:chgData name="farouk abu hassanain" userId="319a4f4791f24b01" providerId="LiveId" clId="{E8557B2A-A9C2-4236-A393-D913215F1D79}" dt="2020-04-13T03:42:29.003" v="2306" actId="1076"/>
          <ac:spMkLst>
            <pc:docMk/>
            <pc:sldMk cId="101250392" sldId="764"/>
            <ac:spMk id="10" creationId="{F5E674FB-3F13-48B1-98DA-052B3A5934F5}"/>
          </ac:spMkLst>
        </pc:spChg>
        <pc:spChg chg="add mod">
          <ac:chgData name="farouk abu hassanain" userId="319a4f4791f24b01" providerId="LiveId" clId="{E8557B2A-A9C2-4236-A393-D913215F1D79}" dt="2020-04-13T03:41:43.107" v="2296" actId="1076"/>
          <ac:spMkLst>
            <pc:docMk/>
            <pc:sldMk cId="101250392" sldId="764"/>
            <ac:spMk id="11" creationId="{FF47E968-4011-49F5-9C02-18B6160E732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3" creationId="{EB2B5F0C-9316-4DDF-95DE-EB9110FCD18A}"/>
          </ac:spMkLst>
        </pc:spChg>
        <pc:spChg chg="add mod">
          <ac:chgData name="farouk abu hassanain" userId="319a4f4791f24b01" providerId="LiveId" clId="{E8557B2A-A9C2-4236-A393-D913215F1D79}" dt="2020-04-13T03:41:48.908" v="2298" actId="1076"/>
          <ac:spMkLst>
            <pc:docMk/>
            <pc:sldMk cId="101250392" sldId="764"/>
            <ac:spMk id="14" creationId="{FB0F967F-1A0E-4700-8EA3-70ECABCF295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5" creationId="{239DECB2-9944-4E78-B687-E6567152D753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" creationId="{20DE9577-912A-47A1-AADF-509D3F536B8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9" creationId="{4021B07A-E952-4151-ABBA-7D21CF849BF6}"/>
          </ac:spMkLst>
        </pc:spChg>
        <pc:spChg chg="add mod">
          <ac:chgData name="farouk abu hassanain" userId="319a4f4791f24b01" providerId="LiveId" clId="{E8557B2A-A9C2-4236-A393-D913215F1D79}" dt="2020-04-13T03:41:53.601" v="2300" actId="1076"/>
          <ac:spMkLst>
            <pc:docMk/>
            <pc:sldMk cId="101250392" sldId="764"/>
            <ac:spMk id="20" creationId="{D922105F-9876-4EE4-BF57-224BFB66A635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4" creationId="{3BFBD115-3C70-4310-91D7-D8EA8C658F9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5" creationId="{819A5A0E-CCE2-4F36-A88A-F33FA802858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6" creationId="{D4D05F95-EEF0-49BF-B0D1-B03945ECDDF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7" creationId="{B08818BA-371A-445A-8C80-AFF8E2DA6F0A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8" creationId="{B35BAB66-2854-45A3-8B00-D0ADF37E0D29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39" creationId="{AF786442-D467-417C-AAB4-87BD1A06E264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0" creationId="{97426777-6C83-4877-A65F-6DC866000E10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1" creationId="{66C9AB80-A407-4AEC-962D-C902AC8A40B3}"/>
          </ac:spMkLst>
        </pc:spChg>
        <pc:spChg chg="del">
          <ac:chgData name="farouk abu hassanain" userId="319a4f4791f24b01" providerId="LiveId" clId="{E8557B2A-A9C2-4236-A393-D913215F1D79}" dt="2020-04-13T03:40:51.834" v="2282" actId="478"/>
          <ac:spMkLst>
            <pc:docMk/>
            <pc:sldMk cId="101250392" sldId="764"/>
            <ac:spMk id="142" creationId="{229D1FAB-663E-46E4-9A59-5DCF095DA62B}"/>
          </ac:spMkLst>
        </pc:spChg>
        <pc:spChg chg="add del 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3" creationId="{9E7E6BE9-636B-4806-AC5A-3C6DF186F5E7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5" creationId="{51A069D2-829B-4B33-8F3B-D9979DCFEF86}"/>
          </ac:spMkLst>
        </pc:spChg>
        <pc:spChg chg="mod topLvl">
          <ac:chgData name="farouk abu hassanain" userId="319a4f4791f24b01" providerId="LiveId" clId="{E8557B2A-A9C2-4236-A393-D913215F1D79}" dt="2020-04-13T03:41:06.565" v="2287" actId="165"/>
          <ac:spMkLst>
            <pc:docMk/>
            <pc:sldMk cId="101250392" sldId="764"/>
            <ac:spMk id="147" creationId="{B841B880-76DA-4F2C-9194-343CA88F19B9}"/>
          </ac:spMkLst>
        </pc:spChg>
        <pc:spChg chg="del mod topLvl">
          <ac:chgData name="farouk abu hassanain" userId="319a4f4791f24b01" providerId="LiveId" clId="{E8557B2A-A9C2-4236-A393-D913215F1D79}" dt="2020-04-13T03:41:15.564" v="2290" actId="478"/>
          <ac:spMkLst>
            <pc:docMk/>
            <pc:sldMk cId="101250392" sldId="764"/>
            <ac:spMk id="148" creationId="{521A8E3F-225E-4C41-B2A6-67460A03114F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49" creationId="{0133282A-5054-46AA-B242-D2E073F1DE5C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0" creationId="{89C82B5E-3285-449E-B8B8-05AD000D85BE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1" creationId="{211DB313-A1FB-49AB-8900-6AA88F50026A}"/>
          </ac:spMkLst>
        </pc:spChg>
        <pc:spChg chg="del mod topLvl">
          <ac:chgData name="farouk abu hassanain" userId="319a4f4791f24b01" providerId="LiveId" clId="{E8557B2A-A9C2-4236-A393-D913215F1D79}" dt="2020-04-13T03:41:23.772" v="2291" actId="478"/>
          <ac:spMkLst>
            <pc:docMk/>
            <pc:sldMk cId="101250392" sldId="764"/>
            <ac:spMk id="152" creationId="{FC3B4084-7F85-47AF-9984-75A1B07FDAAC}"/>
          </ac:spMkLst>
        </pc:spChg>
        <pc:spChg chg="add del">
          <ac:chgData name="farouk abu hassanain" userId="319a4f4791f24b01" providerId="LiveId" clId="{E8557B2A-A9C2-4236-A393-D913215F1D79}" dt="2020-04-13T03:41:02.621" v="2286" actId="478"/>
          <ac:spMkLst>
            <pc:docMk/>
            <pc:sldMk cId="101250392" sldId="764"/>
            <ac:spMk id="162" creationId="{2114E4D1-0FDE-4F5E-865D-481F28FA2F7A}"/>
          </ac:spMkLst>
        </pc:spChg>
        <pc:spChg chg="add mod">
          <ac:chgData name="farouk abu hassanain" userId="319a4f4791f24b01" providerId="LiveId" clId="{E8557B2A-A9C2-4236-A393-D913215F1D79}" dt="2020-04-13T03:42:41.164" v="2310" actId="1076"/>
          <ac:spMkLst>
            <pc:docMk/>
            <pc:sldMk cId="101250392" sldId="764"/>
            <ac:spMk id="163" creationId="{39973C9F-5846-47FD-8FAB-EA6175F42D28}"/>
          </ac:spMkLst>
        </pc:spChg>
        <pc:spChg chg="add mod">
          <ac:chgData name="farouk abu hassanain" userId="319a4f4791f24b01" providerId="LiveId" clId="{E8557B2A-A9C2-4236-A393-D913215F1D79}" dt="2020-04-13T03:42:48.187" v="2313" actId="20577"/>
          <ac:spMkLst>
            <pc:docMk/>
            <pc:sldMk cId="101250392" sldId="764"/>
            <ac:spMk id="164" creationId="{8A08ED8E-6586-4A95-9B9C-18127C89FD6F}"/>
          </ac:spMkLst>
        </pc:spChg>
        <pc:spChg chg="add mod">
          <ac:chgData name="farouk abu hassanain" userId="319a4f4791f24b01" providerId="LiveId" clId="{E8557B2A-A9C2-4236-A393-D913215F1D79}" dt="2020-04-13T03:42:54.692" v="2316" actId="20577"/>
          <ac:spMkLst>
            <pc:docMk/>
            <pc:sldMk cId="101250392" sldId="764"/>
            <ac:spMk id="165" creationId="{034E525D-D816-4900-AFFA-49822A5B5AB8}"/>
          </ac:spMkLst>
        </pc:spChg>
        <pc:spChg chg="add mod">
          <ac:chgData name="farouk abu hassanain" userId="319a4f4791f24b01" providerId="LiveId" clId="{E8557B2A-A9C2-4236-A393-D913215F1D79}" dt="2020-04-13T03:43:07.639" v="2322" actId="1076"/>
          <ac:spMkLst>
            <pc:docMk/>
            <pc:sldMk cId="101250392" sldId="764"/>
            <ac:spMk id="166" creationId="{909398D5-A447-4C35-9CCD-3BD3A5D96805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8" creationId="{595C3DD3-F3F5-4B02-8E15-54BE719CC35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79" creationId="{C50B85A6-91E7-4301-81C1-E12E8772A30F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180" creationId="{68C6BA9C-974D-4CBD-8DAC-FBACEB9175DD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3" creationId="{C39688BB-C42C-46D3-B7EE-A43F86A7EA42}"/>
          </ac:spMkLst>
        </pc:spChg>
        <pc:spChg chg="del">
          <ac:chgData name="farouk abu hassanain" userId="319a4f4791f24b01" providerId="LiveId" clId="{E8557B2A-A9C2-4236-A393-D913215F1D79}" dt="2020-04-13T03:39:10.938" v="2272" actId="478"/>
          <ac:spMkLst>
            <pc:docMk/>
            <pc:sldMk cId="101250392" sldId="764"/>
            <ac:spMk id="204" creationId="{5C40239C-E1AC-4EE2-9DCD-9C69A0B43265}"/>
          </ac:spMkLst>
        </pc:spChg>
        <pc:spChg chg="del">
          <ac:chgData name="farouk abu hassanain" userId="319a4f4791f24b01" providerId="LiveId" clId="{E8557B2A-A9C2-4236-A393-D913215F1D79}" dt="2020-04-13T03:42:15.293" v="2304" actId="478"/>
          <ac:spMkLst>
            <pc:docMk/>
            <pc:sldMk cId="101250392" sldId="764"/>
            <ac:spMk id="273" creationId="{450570E1-0016-4436-86CA-71633EA21F73}"/>
          </ac:spMkLst>
        </pc:s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2" creationId="{508F341C-355D-47B4-B4C5-CF1002BB397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6" creationId="{808C7FAE-9623-4E0D-9EC0-ACD10A19F056}"/>
          </ac:grpSpMkLst>
        </pc:grpChg>
        <pc:grpChg chg="del">
          <ac:chgData name="farouk abu hassanain" userId="319a4f4791f24b01" providerId="LiveId" clId="{E8557B2A-A9C2-4236-A393-D913215F1D79}" dt="2020-04-13T03:42:12.766" v="2303" actId="478"/>
          <ac:grpSpMkLst>
            <pc:docMk/>
            <pc:sldMk cId="101250392" sldId="764"/>
            <ac:grpSpMk id="18" creationId="{2C9976C2-9C40-4455-AE3E-5555469736B9}"/>
          </ac:grpSpMkLst>
        </pc:grpChg>
        <pc:grpChg chg="mod">
          <ac:chgData name="farouk abu hassanain" userId="319a4f4791f24b01" providerId="LiveId" clId="{E8557B2A-A9C2-4236-A393-D913215F1D79}" dt="2020-04-13T03:42:24.605" v="2305" actId="1076"/>
          <ac:grpSpMkLst>
            <pc:docMk/>
            <pc:sldMk cId="101250392" sldId="764"/>
            <ac:grpSpMk id="72" creationId="{6F5E48A8-CB60-4C29-AA02-D2FE26EB87A1}"/>
          </ac:grpSpMkLst>
        </pc:grpChg>
        <pc:grpChg chg="del">
          <ac:chgData name="farouk abu hassanain" userId="319a4f4791f24b01" providerId="LiveId" clId="{E8557B2A-A9C2-4236-A393-D913215F1D79}" dt="2020-04-13T03:39:10.938" v="2272" actId="478"/>
          <ac:grpSpMkLst>
            <pc:docMk/>
            <pc:sldMk cId="101250392" sldId="764"/>
            <ac:grpSpMk id="80" creationId="{88D78BEC-C995-4687-ACEE-9454BF4D98D2}"/>
          </ac:grpSpMkLst>
        </pc:grpChg>
        <pc:grpChg chg="del">
          <ac:chgData name="farouk abu hassanain" userId="319a4f4791f24b01" providerId="LiveId" clId="{E8557B2A-A9C2-4236-A393-D913215F1D79}" dt="2020-04-13T03:42:10.371" v="2302" actId="478"/>
          <ac:grpSpMkLst>
            <pc:docMk/>
            <pc:sldMk cId="101250392" sldId="764"/>
            <ac:grpSpMk id="112" creationId="{39C2BCE8-2911-497F-BA90-7F883C5D4FD7}"/>
          </ac:grpSpMkLst>
        </pc:grpChg>
        <pc:grpChg chg="add del mod">
          <ac:chgData name="farouk abu hassanain" userId="319a4f4791f24b01" providerId="LiveId" clId="{E8557B2A-A9C2-4236-A393-D913215F1D79}" dt="2020-04-13T03:41:06.565" v="2287" actId="165"/>
          <ac:grpSpMkLst>
            <pc:docMk/>
            <pc:sldMk cId="101250392" sldId="764"/>
            <ac:grpSpMk id="133" creationId="{68A3035C-31C5-4D97-AD45-70F9CACF9499}"/>
          </ac:grpSpMkLst>
        </pc:grpChg>
        <pc:grpChg chg="del mod topLvl">
          <ac:chgData name="farouk abu hassanain" userId="319a4f4791f24b01" providerId="LiveId" clId="{E8557B2A-A9C2-4236-A393-D913215F1D79}" dt="2020-04-13T03:41:10.082" v="2288" actId="478"/>
          <ac:grpSpMkLst>
            <pc:docMk/>
            <pc:sldMk cId="101250392" sldId="764"/>
            <ac:grpSpMk id="144" creationId="{7793B04F-C5DA-422F-8EA7-DEAC030608BE}"/>
          </ac:grpSpMkLst>
        </pc:grpChg>
        <pc:grpChg chg="del mod topLvl">
          <ac:chgData name="farouk abu hassanain" userId="319a4f4791f24b01" providerId="LiveId" clId="{E8557B2A-A9C2-4236-A393-D913215F1D79}" dt="2020-04-13T03:41:12.281" v="2289" actId="478"/>
          <ac:grpSpMkLst>
            <pc:docMk/>
            <pc:sldMk cId="101250392" sldId="764"/>
            <ac:grpSpMk id="146" creationId="{381F0AC3-958E-413B-BDB7-8CD0A3F6A430}"/>
          </ac:grpSpMkLst>
        </pc:grpChg>
        <pc:grpChg chg="del">
          <ac:chgData name="farouk abu hassanain" userId="319a4f4791f24b01" providerId="LiveId" clId="{E8557B2A-A9C2-4236-A393-D913215F1D79}" dt="2020-04-13T03:42:15.293" v="2304" actId="478"/>
          <ac:grpSpMkLst>
            <pc:docMk/>
            <pc:sldMk cId="101250392" sldId="764"/>
            <ac:grpSpMk id="276" creationId="{FE047DDD-2911-4C7B-BEE7-20F87A9F3320}"/>
          </ac:grpSpMkLst>
        </pc:grpChg>
        <pc:graphicFrameChg chg="add del mod">
          <ac:chgData name="farouk abu hassanain" userId="319a4f4791f24b01" providerId="LiveId" clId="{E8557B2A-A9C2-4236-A393-D913215F1D79}" dt="2020-04-13T03:41:56.084" v="2301" actId="478"/>
          <ac:graphicFrameMkLst>
            <pc:docMk/>
            <pc:sldMk cId="101250392" sldId="764"/>
            <ac:graphicFrameMk id="132" creationId="{B8AF9C6A-7036-4B35-B6B3-A55FCAABA6E1}"/>
          </ac:graphicFrameMkLst>
        </pc:graphicFrameChg>
      </pc:sldChg>
      <pc:sldMasterChg chg="delSldLayout">
        <pc:chgData name="farouk abu hassanain" userId="319a4f4791f24b01" providerId="LiveId" clId="{E8557B2A-A9C2-4236-A393-D913215F1D79}" dt="2020-04-13T03:43:12.448" v="2323" actId="47"/>
        <pc:sldMasterMkLst>
          <pc:docMk/>
          <pc:sldMasterMk cId="0" sldId="2147483648"/>
        </pc:sldMasterMkLst>
        <pc:sldLayoutChg chg="del">
          <pc:chgData name="farouk abu hassanain" userId="319a4f4791f24b01" providerId="LiveId" clId="{E8557B2A-A9C2-4236-A393-D913215F1D79}" dt="2020-04-13T03:43:12.448" v="2323" actId="47"/>
          <pc:sldLayoutMkLst>
            <pc:docMk/>
            <pc:sldMasterMk cId="0" sldId="2147483648"/>
            <pc:sldLayoutMk cId="2870084188" sldId="214748462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E8164EE-C1D6-48AA-9417-40E6AAD1D2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A963D1-B641-453F-BF0A-5511A81B6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DD2939-9EB1-4BD7-BDB4-61593950F37B}" type="datetimeFigureOut">
              <a:rPr lang="ar-SA" smtClean="0"/>
              <a:t>16/03/1446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62D41F-C33F-4278-94CD-4D9F16E305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1CE04DF-FF2E-4E93-8ECF-97725CC9E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D434D6-CB7D-4F95-A3F8-C8681952E6E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73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C29669-838C-4A57-88E2-D4EAAF873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953D7-377E-4278-84C2-BA06986977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1513F2-D893-4F84-969F-6709536FEB07}" type="datetimeFigureOut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447463D-E76F-42BE-8A16-E33BE81879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989A0B5-4D2C-42BC-B3A1-992F8B6F1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3E689-6ED4-43BA-80AA-FA53CDB322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680A3-0DA5-468E-BB28-B91ECDC74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25DD69B-3230-4E1A-860B-8E246E5EE7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3946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270986" y="2012372"/>
            <a:ext cx="3802428" cy="4101004"/>
          </a:xfrm>
          <a:custGeom>
            <a:avLst/>
            <a:gdLst>
              <a:gd name="connsiteX0" fmla="*/ 0 w 2057400"/>
              <a:gd name="connsiteY0" fmla="*/ 0 h 1543050"/>
              <a:gd name="connsiteX1" fmla="*/ 2057400 w 2057400"/>
              <a:gd name="connsiteY1" fmla="*/ 0 h 1543050"/>
              <a:gd name="connsiteX2" fmla="*/ 2057400 w 2057400"/>
              <a:gd name="connsiteY2" fmla="*/ 1543050 h 1543050"/>
              <a:gd name="connsiteX3" fmla="*/ 0 w 2057400"/>
              <a:gd name="connsiteY3" fmla="*/ 1543050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543050">
                <a:moveTo>
                  <a:pt x="0" y="0"/>
                </a:moveTo>
                <a:lnTo>
                  <a:pt x="2057400" y="0"/>
                </a:lnTo>
                <a:lnTo>
                  <a:pt x="2057400" y="1543050"/>
                </a:lnTo>
                <a:lnTo>
                  <a:pt x="0" y="15430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91535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32572" y="0"/>
            <a:ext cx="6059428" cy="6858000"/>
          </a:xfrm>
          <a:custGeom>
            <a:avLst/>
            <a:gdLst>
              <a:gd name="connsiteX0" fmla="*/ 0 w 6059428"/>
              <a:gd name="connsiteY0" fmla="*/ 0 h 6858000"/>
              <a:gd name="connsiteX1" fmla="*/ 6059428 w 6059428"/>
              <a:gd name="connsiteY1" fmla="*/ 0 h 6858000"/>
              <a:gd name="connsiteX2" fmla="*/ 6059428 w 6059428"/>
              <a:gd name="connsiteY2" fmla="*/ 6858000 h 6858000"/>
              <a:gd name="connsiteX3" fmla="*/ 0 w 60594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428" h="6858000">
                <a:moveTo>
                  <a:pt x="0" y="0"/>
                </a:moveTo>
                <a:lnTo>
                  <a:pt x="6059428" y="0"/>
                </a:lnTo>
                <a:lnTo>
                  <a:pt x="605942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869141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3435178"/>
            <a:ext cx="12192000" cy="3422822"/>
          </a:xfrm>
          <a:custGeom>
            <a:avLst/>
            <a:gdLst>
              <a:gd name="connsiteX0" fmla="*/ 0 w 12192000"/>
              <a:gd name="connsiteY0" fmla="*/ 0 h 3422822"/>
              <a:gd name="connsiteX1" fmla="*/ 12192000 w 12192000"/>
              <a:gd name="connsiteY1" fmla="*/ 0 h 3422822"/>
              <a:gd name="connsiteX2" fmla="*/ 12192000 w 12192000"/>
              <a:gd name="connsiteY2" fmla="*/ 3422822 h 3422822"/>
              <a:gd name="connsiteX3" fmla="*/ 0 w 12192000"/>
              <a:gd name="connsiteY3" fmla="*/ 3422822 h 342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2822">
                <a:moveTo>
                  <a:pt x="0" y="0"/>
                </a:moveTo>
                <a:lnTo>
                  <a:pt x="12192000" y="0"/>
                </a:lnTo>
                <a:lnTo>
                  <a:pt x="12192000" y="3422822"/>
                </a:lnTo>
                <a:lnTo>
                  <a:pt x="0" y="342282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573473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4876800" cy="6248400"/>
          </a:xfrm>
          <a:custGeom>
            <a:avLst/>
            <a:gdLst>
              <a:gd name="connsiteX0" fmla="*/ 0 w 4876800"/>
              <a:gd name="connsiteY0" fmla="*/ 0 h 6248400"/>
              <a:gd name="connsiteX1" fmla="*/ 4876800 w 4876800"/>
              <a:gd name="connsiteY1" fmla="*/ 0 h 6248400"/>
              <a:gd name="connsiteX2" fmla="*/ 4876800 w 4876800"/>
              <a:gd name="connsiteY2" fmla="*/ 6248400 h 6248400"/>
              <a:gd name="connsiteX3" fmla="*/ 0 w 48768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6248400">
                <a:moveTo>
                  <a:pt x="0" y="0"/>
                </a:moveTo>
                <a:lnTo>
                  <a:pt x="4876800" y="0"/>
                </a:lnTo>
                <a:lnTo>
                  <a:pt x="4876800" y="6248400"/>
                </a:lnTo>
                <a:lnTo>
                  <a:pt x="0" y="6248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660158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2769326"/>
            <a:ext cx="12192000" cy="4088674"/>
          </a:xfrm>
          <a:custGeom>
            <a:avLst/>
            <a:gdLst>
              <a:gd name="connsiteX0" fmla="*/ 0 w 12192000"/>
              <a:gd name="connsiteY0" fmla="*/ 0 h 4088674"/>
              <a:gd name="connsiteX1" fmla="*/ 12192000 w 12192000"/>
              <a:gd name="connsiteY1" fmla="*/ 0 h 4088674"/>
              <a:gd name="connsiteX2" fmla="*/ 12192000 w 12192000"/>
              <a:gd name="connsiteY2" fmla="*/ 4088674 h 4088674"/>
              <a:gd name="connsiteX3" fmla="*/ 0 w 12192000"/>
              <a:gd name="connsiteY3" fmla="*/ 4088674 h 408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088674">
                <a:moveTo>
                  <a:pt x="0" y="0"/>
                </a:moveTo>
                <a:lnTo>
                  <a:pt x="12192000" y="0"/>
                </a:lnTo>
                <a:lnTo>
                  <a:pt x="12192000" y="4088674"/>
                </a:lnTo>
                <a:lnTo>
                  <a:pt x="0" y="4088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076540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6219090" y="179362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219088" y="3387967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6219089" y="4982305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37491" y="1793629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37489" y="3387968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037490" y="4982306"/>
            <a:ext cx="1225064" cy="1225064"/>
          </a:xfrm>
          <a:custGeom>
            <a:avLst/>
            <a:gdLst>
              <a:gd name="connsiteX0" fmla="*/ 612532 w 1225064"/>
              <a:gd name="connsiteY0" fmla="*/ 0 h 1225064"/>
              <a:gd name="connsiteX1" fmla="*/ 1225064 w 1225064"/>
              <a:gd name="connsiteY1" fmla="*/ 612532 h 1225064"/>
              <a:gd name="connsiteX2" fmla="*/ 612532 w 1225064"/>
              <a:gd name="connsiteY2" fmla="*/ 1225064 h 1225064"/>
              <a:gd name="connsiteX3" fmla="*/ 0 w 1225064"/>
              <a:gd name="connsiteY3" fmla="*/ 612532 h 1225064"/>
              <a:gd name="connsiteX4" fmla="*/ 612532 w 1225064"/>
              <a:gd name="connsiteY4" fmla="*/ 0 h 12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064" h="1225064">
                <a:moveTo>
                  <a:pt x="612532" y="0"/>
                </a:moveTo>
                <a:cubicBezTo>
                  <a:pt x="950824" y="0"/>
                  <a:pt x="1225064" y="274240"/>
                  <a:pt x="1225064" y="612532"/>
                </a:cubicBezTo>
                <a:cubicBezTo>
                  <a:pt x="1225064" y="950824"/>
                  <a:pt x="950824" y="1225064"/>
                  <a:pt x="612532" y="1225064"/>
                </a:cubicBezTo>
                <a:cubicBezTo>
                  <a:pt x="274240" y="1225064"/>
                  <a:pt x="0" y="950824"/>
                  <a:pt x="0" y="612532"/>
                </a:cubicBezTo>
                <a:cubicBezTo>
                  <a:pt x="0" y="274240"/>
                  <a:pt x="274240" y="0"/>
                  <a:pt x="6125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98158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64627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8929532" y="2422359"/>
            <a:ext cx="2297841" cy="3304674"/>
          </a:xfrm>
          <a:custGeom>
            <a:avLst/>
            <a:gdLst>
              <a:gd name="connsiteX0" fmla="*/ 0 w 2297841"/>
              <a:gd name="connsiteY0" fmla="*/ 0 h 3304674"/>
              <a:gd name="connsiteX1" fmla="*/ 2297841 w 2297841"/>
              <a:gd name="connsiteY1" fmla="*/ 0 h 3304674"/>
              <a:gd name="connsiteX2" fmla="*/ 2297841 w 2297841"/>
              <a:gd name="connsiteY2" fmla="*/ 3304674 h 3304674"/>
              <a:gd name="connsiteX3" fmla="*/ 0 w 2297841"/>
              <a:gd name="connsiteY3" fmla="*/ 3304674 h 330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841" h="3304674">
                <a:moveTo>
                  <a:pt x="0" y="0"/>
                </a:moveTo>
                <a:lnTo>
                  <a:pt x="2297841" y="0"/>
                </a:lnTo>
                <a:lnTo>
                  <a:pt x="2297841" y="3304674"/>
                </a:lnTo>
                <a:lnTo>
                  <a:pt x="0" y="330467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21528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39963" y="1300981"/>
            <a:ext cx="4256036" cy="4256036"/>
          </a:xfrm>
          <a:custGeom>
            <a:avLst/>
            <a:gdLst>
              <a:gd name="connsiteX0" fmla="*/ 2128018 w 4256036"/>
              <a:gd name="connsiteY0" fmla="*/ 1424240 h 4256036"/>
              <a:gd name="connsiteX1" fmla="*/ 1424240 w 4256036"/>
              <a:gd name="connsiteY1" fmla="*/ 2128018 h 4256036"/>
              <a:gd name="connsiteX2" fmla="*/ 2128018 w 4256036"/>
              <a:gd name="connsiteY2" fmla="*/ 2831796 h 4256036"/>
              <a:gd name="connsiteX3" fmla="*/ 2831796 w 4256036"/>
              <a:gd name="connsiteY3" fmla="*/ 2128018 h 4256036"/>
              <a:gd name="connsiteX4" fmla="*/ 2128018 w 4256036"/>
              <a:gd name="connsiteY4" fmla="*/ 1424240 h 4256036"/>
              <a:gd name="connsiteX5" fmla="*/ 2128018 w 4256036"/>
              <a:gd name="connsiteY5" fmla="*/ 0 h 4256036"/>
              <a:gd name="connsiteX6" fmla="*/ 4256036 w 4256036"/>
              <a:gd name="connsiteY6" fmla="*/ 2128018 h 4256036"/>
              <a:gd name="connsiteX7" fmla="*/ 2128018 w 4256036"/>
              <a:gd name="connsiteY7" fmla="*/ 4256036 h 4256036"/>
              <a:gd name="connsiteX8" fmla="*/ 0 w 4256036"/>
              <a:gd name="connsiteY8" fmla="*/ 2128018 h 4256036"/>
              <a:gd name="connsiteX9" fmla="*/ 2128018 w 4256036"/>
              <a:gd name="connsiteY9" fmla="*/ 0 h 42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56036" h="4256036">
                <a:moveTo>
                  <a:pt x="2128018" y="1424240"/>
                </a:moveTo>
                <a:cubicBezTo>
                  <a:pt x="1739332" y="1424240"/>
                  <a:pt x="1424240" y="1739332"/>
                  <a:pt x="1424240" y="2128018"/>
                </a:cubicBezTo>
                <a:cubicBezTo>
                  <a:pt x="1424240" y="2516704"/>
                  <a:pt x="1739332" y="2831796"/>
                  <a:pt x="2128018" y="2831796"/>
                </a:cubicBezTo>
                <a:cubicBezTo>
                  <a:pt x="2516704" y="2831796"/>
                  <a:pt x="2831796" y="2516704"/>
                  <a:pt x="2831796" y="2128018"/>
                </a:cubicBezTo>
                <a:cubicBezTo>
                  <a:pt x="2831796" y="1739332"/>
                  <a:pt x="2516704" y="1424240"/>
                  <a:pt x="2128018" y="1424240"/>
                </a:cubicBezTo>
                <a:close/>
                <a:moveTo>
                  <a:pt x="2128018" y="0"/>
                </a:moveTo>
                <a:cubicBezTo>
                  <a:pt x="3303290" y="0"/>
                  <a:pt x="4256036" y="952746"/>
                  <a:pt x="4256036" y="2128018"/>
                </a:cubicBezTo>
                <a:cubicBezTo>
                  <a:pt x="4256036" y="3303290"/>
                  <a:pt x="3303290" y="4256036"/>
                  <a:pt x="2128018" y="4256036"/>
                </a:cubicBezTo>
                <a:cubicBezTo>
                  <a:pt x="952746" y="4256036"/>
                  <a:pt x="0" y="3303290"/>
                  <a:pt x="0" y="2128018"/>
                </a:cubicBezTo>
                <a:cubicBezTo>
                  <a:pt x="0" y="952746"/>
                  <a:pt x="952746" y="0"/>
                  <a:pt x="212801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6736135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5523E3-3DF5-4D4D-B75E-CE7AB043BA66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D372C02-9E11-4D90-9812-718FF4D458D9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2571927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609875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104611-CCF6-4D22-A266-4DD684B478F2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5EF88FE-A215-4DC2-A6CF-8420F195B9AC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94427" y="365268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7"/>
          <p:cNvSpPr>
            <a:spLocks noGrp="1"/>
          </p:cNvSpPr>
          <p:nvPr>
            <p:ph type="pic" sz="quarter" idx="13"/>
          </p:nvPr>
        </p:nvSpPr>
        <p:spPr>
          <a:xfrm>
            <a:off x="928355" y="864517"/>
            <a:ext cx="3987977" cy="2340797"/>
          </a:xfrm>
          <a:solidFill>
            <a:schemeClr val="bg1"/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64448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9175" y="738188"/>
            <a:ext cx="5205413" cy="611981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7882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BE66E4-0E58-4B83-8CB5-3972CD25F5C5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F4F01DBB-1EF4-4AAD-9E54-651D1E126002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50" name="Picture Placeholder 47"/>
          <p:cNvSpPr>
            <a:spLocks noGrp="1"/>
          </p:cNvSpPr>
          <p:nvPr>
            <p:ph type="pic" sz="quarter" idx="12"/>
          </p:nvPr>
        </p:nvSpPr>
        <p:spPr>
          <a:xfrm>
            <a:off x="7275667" y="1837141"/>
            <a:ext cx="3987977" cy="2340797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>
              <a:defRPr lang="en-US" sz="1800" dirty="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7040070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7633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789387" y="4272814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02443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5638556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81989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5398168" y="4272815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514347" y="1738163"/>
            <a:ext cx="1395664" cy="1395664"/>
          </a:xfrm>
          <a:custGeom>
            <a:avLst/>
            <a:gdLst>
              <a:gd name="connsiteX0" fmla="*/ 697832 w 1395664"/>
              <a:gd name="connsiteY0" fmla="*/ 0 h 1395664"/>
              <a:gd name="connsiteX1" fmla="*/ 1395664 w 1395664"/>
              <a:gd name="connsiteY1" fmla="*/ 697832 h 1395664"/>
              <a:gd name="connsiteX2" fmla="*/ 697832 w 1395664"/>
              <a:gd name="connsiteY2" fmla="*/ 1395664 h 1395664"/>
              <a:gd name="connsiteX3" fmla="*/ 0 w 1395664"/>
              <a:gd name="connsiteY3" fmla="*/ 697832 h 1395664"/>
              <a:gd name="connsiteX4" fmla="*/ 697832 w 1395664"/>
              <a:gd name="connsiteY4" fmla="*/ 0 h 139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664" h="1395664">
                <a:moveTo>
                  <a:pt x="697832" y="0"/>
                </a:moveTo>
                <a:cubicBezTo>
                  <a:pt x="1083234" y="0"/>
                  <a:pt x="1395664" y="312430"/>
                  <a:pt x="1395664" y="697832"/>
                </a:cubicBezTo>
                <a:cubicBezTo>
                  <a:pt x="1395664" y="1083234"/>
                  <a:pt x="1083234" y="1395664"/>
                  <a:pt x="697832" y="1395664"/>
                </a:cubicBezTo>
                <a:cubicBezTo>
                  <a:pt x="312430" y="1395664"/>
                  <a:pt x="0" y="1083234"/>
                  <a:pt x="0" y="697832"/>
                </a:cubicBezTo>
                <a:cubicBezTo>
                  <a:pt x="0" y="312430"/>
                  <a:pt x="312430" y="0"/>
                  <a:pt x="697832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7979502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413248" y="2054837"/>
            <a:ext cx="2461446" cy="2461444"/>
          </a:xfrm>
          <a:custGeom>
            <a:avLst/>
            <a:gdLst>
              <a:gd name="connsiteX0" fmla="*/ 1230723 w 2461446"/>
              <a:gd name="connsiteY0" fmla="*/ 0 h 2461444"/>
              <a:gd name="connsiteX1" fmla="*/ 2461446 w 2461446"/>
              <a:gd name="connsiteY1" fmla="*/ 1230722 h 2461444"/>
              <a:gd name="connsiteX2" fmla="*/ 1230723 w 2461446"/>
              <a:gd name="connsiteY2" fmla="*/ 2461444 h 2461444"/>
              <a:gd name="connsiteX3" fmla="*/ 0 w 2461446"/>
              <a:gd name="connsiteY3" fmla="*/ 1230722 h 2461444"/>
              <a:gd name="connsiteX4" fmla="*/ 1230723 w 2461446"/>
              <a:gd name="connsiteY4" fmla="*/ 0 h 2461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446" h="2461444">
                <a:moveTo>
                  <a:pt x="1230723" y="0"/>
                </a:moveTo>
                <a:cubicBezTo>
                  <a:pt x="1910433" y="0"/>
                  <a:pt x="2461446" y="551013"/>
                  <a:pt x="2461446" y="1230722"/>
                </a:cubicBezTo>
                <a:cubicBezTo>
                  <a:pt x="2461446" y="1910431"/>
                  <a:pt x="1910433" y="2461444"/>
                  <a:pt x="1230723" y="2461444"/>
                </a:cubicBezTo>
                <a:cubicBezTo>
                  <a:pt x="551013" y="2461444"/>
                  <a:pt x="0" y="1910431"/>
                  <a:pt x="0" y="1230722"/>
                </a:cubicBezTo>
                <a:cubicBezTo>
                  <a:pt x="0" y="551013"/>
                  <a:pt x="551013" y="0"/>
                  <a:pt x="123072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8703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853984" y="2039336"/>
            <a:ext cx="2491796" cy="2491796"/>
          </a:xfrm>
          <a:custGeom>
            <a:avLst/>
            <a:gdLst>
              <a:gd name="connsiteX0" fmla="*/ 1245898 w 2491796"/>
              <a:gd name="connsiteY0" fmla="*/ 0 h 2491796"/>
              <a:gd name="connsiteX1" fmla="*/ 2491796 w 2491796"/>
              <a:gd name="connsiteY1" fmla="*/ 1245898 h 2491796"/>
              <a:gd name="connsiteX2" fmla="*/ 1245898 w 2491796"/>
              <a:gd name="connsiteY2" fmla="*/ 2491796 h 2491796"/>
              <a:gd name="connsiteX3" fmla="*/ 0 w 2491796"/>
              <a:gd name="connsiteY3" fmla="*/ 1245898 h 2491796"/>
              <a:gd name="connsiteX4" fmla="*/ 1245898 w 2491796"/>
              <a:gd name="connsiteY4" fmla="*/ 0 h 249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1796" h="2491796">
                <a:moveTo>
                  <a:pt x="1245898" y="0"/>
                </a:moveTo>
                <a:cubicBezTo>
                  <a:pt x="1933988" y="0"/>
                  <a:pt x="2491796" y="557808"/>
                  <a:pt x="2491796" y="1245898"/>
                </a:cubicBezTo>
                <a:cubicBezTo>
                  <a:pt x="2491796" y="1933988"/>
                  <a:pt x="1933988" y="2491796"/>
                  <a:pt x="1245898" y="2491796"/>
                </a:cubicBezTo>
                <a:cubicBezTo>
                  <a:pt x="557808" y="2491796"/>
                  <a:pt x="0" y="1933988"/>
                  <a:pt x="0" y="1245898"/>
                </a:cubicBezTo>
                <a:cubicBezTo>
                  <a:pt x="0" y="557808"/>
                  <a:pt x="557808" y="0"/>
                  <a:pt x="1245898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899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C8457-443A-4612-A82A-261150BB1633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A188CE5-6246-4120-9F5D-621E2BD38C35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5209" y="2081279"/>
            <a:ext cx="2118902" cy="2118904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lang="en-US"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3712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40290" y="2084713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958618" y="2084712"/>
            <a:ext cx="1379353" cy="1600049"/>
          </a:xfrm>
          <a:custGeom>
            <a:avLst/>
            <a:gdLst>
              <a:gd name="connsiteX0" fmla="*/ 689677 w 1379353"/>
              <a:gd name="connsiteY0" fmla="*/ 0 h 1600049"/>
              <a:gd name="connsiteX1" fmla="*/ 1379353 w 1379353"/>
              <a:gd name="connsiteY1" fmla="*/ 344838 h 1600049"/>
              <a:gd name="connsiteX2" fmla="*/ 1379353 w 1379353"/>
              <a:gd name="connsiteY2" fmla="*/ 1255211 h 1600049"/>
              <a:gd name="connsiteX3" fmla="*/ 689677 w 1379353"/>
              <a:gd name="connsiteY3" fmla="*/ 1600049 h 1600049"/>
              <a:gd name="connsiteX4" fmla="*/ 0 w 1379353"/>
              <a:gd name="connsiteY4" fmla="*/ 1255211 h 1600049"/>
              <a:gd name="connsiteX5" fmla="*/ 0 w 1379353"/>
              <a:gd name="connsiteY5" fmla="*/ 344838 h 160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353" h="1600049">
                <a:moveTo>
                  <a:pt x="689677" y="0"/>
                </a:moveTo>
                <a:lnTo>
                  <a:pt x="1379353" y="344838"/>
                </a:lnTo>
                <a:lnTo>
                  <a:pt x="1379353" y="1255211"/>
                </a:lnTo>
                <a:lnTo>
                  <a:pt x="689677" y="1600049"/>
                </a:lnTo>
                <a:lnTo>
                  <a:pt x="0" y="1255211"/>
                </a:lnTo>
                <a:lnTo>
                  <a:pt x="0" y="344838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198751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748762" y="2241607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288047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8825513" y="2241608"/>
            <a:ext cx="1615902" cy="1615902"/>
          </a:xfrm>
          <a:custGeom>
            <a:avLst/>
            <a:gdLst>
              <a:gd name="connsiteX0" fmla="*/ 807951 w 1615902"/>
              <a:gd name="connsiteY0" fmla="*/ 0 h 1615902"/>
              <a:gd name="connsiteX1" fmla="*/ 1615902 w 1615902"/>
              <a:gd name="connsiteY1" fmla="*/ 807951 h 1615902"/>
              <a:gd name="connsiteX2" fmla="*/ 807951 w 1615902"/>
              <a:gd name="connsiteY2" fmla="*/ 1615902 h 1615902"/>
              <a:gd name="connsiteX3" fmla="*/ 0 w 1615902"/>
              <a:gd name="connsiteY3" fmla="*/ 807951 h 1615902"/>
              <a:gd name="connsiteX4" fmla="*/ 807951 w 1615902"/>
              <a:gd name="connsiteY4" fmla="*/ 0 h 16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902" h="1615902">
                <a:moveTo>
                  <a:pt x="807951" y="0"/>
                </a:moveTo>
                <a:cubicBezTo>
                  <a:pt x="1254170" y="0"/>
                  <a:pt x="1615902" y="361732"/>
                  <a:pt x="1615902" y="807951"/>
                </a:cubicBezTo>
                <a:cubicBezTo>
                  <a:pt x="1615902" y="1254170"/>
                  <a:pt x="1254170" y="1615902"/>
                  <a:pt x="807951" y="1615902"/>
                </a:cubicBezTo>
                <a:cubicBezTo>
                  <a:pt x="361732" y="1615902"/>
                  <a:pt x="0" y="1254170"/>
                  <a:pt x="0" y="807951"/>
                </a:cubicBezTo>
                <a:cubicBezTo>
                  <a:pt x="0" y="361732"/>
                  <a:pt x="361732" y="0"/>
                  <a:pt x="80795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78023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254674" y="2081138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901825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6548976" y="2081137"/>
            <a:ext cx="1741199" cy="2019790"/>
          </a:xfrm>
          <a:custGeom>
            <a:avLst/>
            <a:gdLst>
              <a:gd name="connsiteX0" fmla="*/ 870600 w 1741199"/>
              <a:gd name="connsiteY0" fmla="*/ 0 h 2019790"/>
              <a:gd name="connsiteX1" fmla="*/ 1741199 w 1741199"/>
              <a:gd name="connsiteY1" fmla="*/ 435299 h 2019790"/>
              <a:gd name="connsiteX2" fmla="*/ 1741199 w 1741199"/>
              <a:gd name="connsiteY2" fmla="*/ 1584490 h 2019790"/>
              <a:gd name="connsiteX3" fmla="*/ 870600 w 1741199"/>
              <a:gd name="connsiteY3" fmla="*/ 2019790 h 2019790"/>
              <a:gd name="connsiteX4" fmla="*/ 0 w 1741199"/>
              <a:gd name="connsiteY4" fmla="*/ 1584490 h 2019790"/>
              <a:gd name="connsiteX5" fmla="*/ 0 w 1741199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9" h="2019790">
                <a:moveTo>
                  <a:pt x="870600" y="0"/>
                </a:moveTo>
                <a:lnTo>
                  <a:pt x="1741199" y="435299"/>
                </a:lnTo>
                <a:lnTo>
                  <a:pt x="1741199" y="1584490"/>
                </a:lnTo>
                <a:lnTo>
                  <a:pt x="870600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9196128" y="2081136"/>
            <a:ext cx="1741198" cy="2019790"/>
          </a:xfrm>
          <a:custGeom>
            <a:avLst/>
            <a:gdLst>
              <a:gd name="connsiteX0" fmla="*/ 870598 w 1741198"/>
              <a:gd name="connsiteY0" fmla="*/ 0 h 2019790"/>
              <a:gd name="connsiteX1" fmla="*/ 1741198 w 1741198"/>
              <a:gd name="connsiteY1" fmla="*/ 435299 h 2019790"/>
              <a:gd name="connsiteX2" fmla="*/ 1741198 w 1741198"/>
              <a:gd name="connsiteY2" fmla="*/ 1584490 h 2019790"/>
              <a:gd name="connsiteX3" fmla="*/ 870598 w 1741198"/>
              <a:gd name="connsiteY3" fmla="*/ 2019790 h 2019790"/>
              <a:gd name="connsiteX4" fmla="*/ 0 w 1741198"/>
              <a:gd name="connsiteY4" fmla="*/ 1584490 h 2019790"/>
              <a:gd name="connsiteX5" fmla="*/ 0 w 1741198"/>
              <a:gd name="connsiteY5" fmla="*/ 435299 h 2019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1198" h="2019790">
                <a:moveTo>
                  <a:pt x="870598" y="0"/>
                </a:moveTo>
                <a:lnTo>
                  <a:pt x="1741198" y="435299"/>
                </a:lnTo>
                <a:lnTo>
                  <a:pt x="1741198" y="1584490"/>
                </a:lnTo>
                <a:lnTo>
                  <a:pt x="870598" y="2019790"/>
                </a:lnTo>
                <a:lnTo>
                  <a:pt x="0" y="1584490"/>
                </a:lnTo>
                <a:lnTo>
                  <a:pt x="0" y="43529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93401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061449" y="2132721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813260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480168" y="2137220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9231978" y="2141719"/>
            <a:ext cx="1892138" cy="1892136"/>
          </a:xfrm>
          <a:custGeom>
            <a:avLst/>
            <a:gdLst>
              <a:gd name="connsiteX0" fmla="*/ 946069 w 1892138"/>
              <a:gd name="connsiteY0" fmla="*/ 0 h 1892136"/>
              <a:gd name="connsiteX1" fmla="*/ 1892138 w 1892138"/>
              <a:gd name="connsiteY1" fmla="*/ 946068 h 1892136"/>
              <a:gd name="connsiteX2" fmla="*/ 946069 w 1892138"/>
              <a:gd name="connsiteY2" fmla="*/ 1892136 h 1892136"/>
              <a:gd name="connsiteX3" fmla="*/ 0 w 1892138"/>
              <a:gd name="connsiteY3" fmla="*/ 946068 h 1892136"/>
              <a:gd name="connsiteX4" fmla="*/ 946069 w 1892138"/>
              <a:gd name="connsiteY4" fmla="*/ 0 h 189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2138" h="1892136">
                <a:moveTo>
                  <a:pt x="946069" y="0"/>
                </a:moveTo>
                <a:cubicBezTo>
                  <a:pt x="1468568" y="0"/>
                  <a:pt x="1892138" y="423569"/>
                  <a:pt x="1892138" y="946068"/>
                </a:cubicBezTo>
                <a:cubicBezTo>
                  <a:pt x="1892138" y="1468567"/>
                  <a:pt x="1468568" y="1892136"/>
                  <a:pt x="946069" y="1892136"/>
                </a:cubicBezTo>
                <a:cubicBezTo>
                  <a:pt x="423570" y="1892136"/>
                  <a:pt x="0" y="1468567"/>
                  <a:pt x="0" y="946068"/>
                </a:cubicBezTo>
                <a:cubicBezTo>
                  <a:pt x="0" y="423569"/>
                  <a:pt x="423570" y="0"/>
                  <a:pt x="946069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0914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6485" y="1122483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730416 h 5735517"/>
              <a:gd name="connsiteX3" fmla="*/ 5735514 w 5735514"/>
              <a:gd name="connsiteY3" fmla="*/ 0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lnTo>
                  <a:pt x="0" y="5730416"/>
                </a:lnTo>
                <a:cubicBezTo>
                  <a:pt x="2815" y="2564771"/>
                  <a:pt x="2569867" y="0"/>
                  <a:pt x="573551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1402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BFFB81-D589-4806-B69F-DF7D505029FC}"/>
              </a:ext>
            </a:extLst>
          </p:cNvPr>
          <p:cNvSpPr txBox="1"/>
          <p:nvPr userDrawn="1"/>
        </p:nvSpPr>
        <p:spPr>
          <a:xfrm>
            <a:off x="11430000" y="6394450"/>
            <a:ext cx="3746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258369D-B944-4031-9F60-9BF694107DEE}" type="slidenum">
              <a:rPr lang="id-ID" altLang="en-US" sz="1200" b="1" smtClean="0">
                <a:solidFill>
                  <a:schemeClr val="bg1"/>
                </a:solidFill>
                <a:cs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id-ID" altLang="en-US" sz="1200" b="1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798594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34185" y="893617"/>
            <a:ext cx="2535382" cy="2535382"/>
          </a:xfrm>
          <a:custGeom>
            <a:avLst/>
            <a:gdLst>
              <a:gd name="connsiteX0" fmla="*/ 1267691 w 2535382"/>
              <a:gd name="connsiteY0" fmla="*/ 0 h 2535382"/>
              <a:gd name="connsiteX1" fmla="*/ 2535382 w 2535382"/>
              <a:gd name="connsiteY1" fmla="*/ 1267691 h 2535382"/>
              <a:gd name="connsiteX2" fmla="*/ 1267691 w 2535382"/>
              <a:gd name="connsiteY2" fmla="*/ 2535382 h 2535382"/>
              <a:gd name="connsiteX3" fmla="*/ 0 w 2535382"/>
              <a:gd name="connsiteY3" fmla="*/ 1267691 h 2535382"/>
              <a:gd name="connsiteX4" fmla="*/ 1267691 w 2535382"/>
              <a:gd name="connsiteY4" fmla="*/ 0 h 25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382" h="2535382">
                <a:moveTo>
                  <a:pt x="1267691" y="0"/>
                </a:moveTo>
                <a:cubicBezTo>
                  <a:pt x="1967817" y="0"/>
                  <a:pt x="2535382" y="567565"/>
                  <a:pt x="2535382" y="1267691"/>
                </a:cubicBezTo>
                <a:cubicBezTo>
                  <a:pt x="2535382" y="1967817"/>
                  <a:pt x="1967817" y="2535382"/>
                  <a:pt x="1267691" y="2535382"/>
                </a:cubicBezTo>
                <a:cubicBezTo>
                  <a:pt x="567565" y="2535382"/>
                  <a:pt x="0" y="1967817"/>
                  <a:pt x="0" y="1267691"/>
                </a:cubicBezTo>
                <a:cubicBezTo>
                  <a:pt x="0" y="567565"/>
                  <a:pt x="567565" y="0"/>
                  <a:pt x="126769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2281212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409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69729" y="231761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814179" y="2317619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7058631" y="232176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10303082" y="2321768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2187207" y="460613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5431657" y="4610286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8676109" y="4610287"/>
            <a:ext cx="1214746" cy="1214744"/>
          </a:xfrm>
          <a:custGeom>
            <a:avLst/>
            <a:gdLst>
              <a:gd name="connsiteX0" fmla="*/ 607373 w 1214746"/>
              <a:gd name="connsiteY0" fmla="*/ 0 h 1214744"/>
              <a:gd name="connsiteX1" fmla="*/ 1214746 w 1214746"/>
              <a:gd name="connsiteY1" fmla="*/ 607372 h 1214744"/>
              <a:gd name="connsiteX2" fmla="*/ 607373 w 1214746"/>
              <a:gd name="connsiteY2" fmla="*/ 1214744 h 1214744"/>
              <a:gd name="connsiteX3" fmla="*/ 0 w 1214746"/>
              <a:gd name="connsiteY3" fmla="*/ 607372 h 1214744"/>
              <a:gd name="connsiteX4" fmla="*/ 607373 w 1214746"/>
              <a:gd name="connsiteY4" fmla="*/ 0 h 12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746" h="1214744">
                <a:moveTo>
                  <a:pt x="607373" y="0"/>
                </a:moveTo>
                <a:cubicBezTo>
                  <a:pt x="942816" y="0"/>
                  <a:pt x="1214746" y="271930"/>
                  <a:pt x="1214746" y="607372"/>
                </a:cubicBezTo>
                <a:cubicBezTo>
                  <a:pt x="1214746" y="942814"/>
                  <a:pt x="942816" y="1214744"/>
                  <a:pt x="607373" y="1214744"/>
                </a:cubicBezTo>
                <a:cubicBezTo>
                  <a:pt x="271930" y="1214744"/>
                  <a:pt x="0" y="942814"/>
                  <a:pt x="0" y="607372"/>
                </a:cubicBezTo>
                <a:cubicBezTo>
                  <a:pt x="0" y="271930"/>
                  <a:pt x="271930" y="0"/>
                  <a:pt x="60737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9301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2911805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4758093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6447510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8293798" y="3571471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423910" y="5087973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9159816" y="5101420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7"/>
          </p:nvPr>
        </p:nvSpPr>
        <p:spPr>
          <a:xfrm>
            <a:off x="2077697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3746368" y="5093807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602802" y="2054969"/>
            <a:ext cx="974361" cy="974361"/>
          </a:xfrm>
          <a:custGeom>
            <a:avLst/>
            <a:gdLst>
              <a:gd name="connsiteX0" fmla="*/ 0 w 974361"/>
              <a:gd name="connsiteY0" fmla="*/ 0 h 974361"/>
              <a:gd name="connsiteX1" fmla="*/ 974361 w 974361"/>
              <a:gd name="connsiteY1" fmla="*/ 0 h 974361"/>
              <a:gd name="connsiteX2" fmla="*/ 974361 w 974361"/>
              <a:gd name="connsiteY2" fmla="*/ 974361 h 974361"/>
              <a:gd name="connsiteX3" fmla="*/ 0 w 974361"/>
              <a:gd name="connsiteY3" fmla="*/ 974361 h 97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1" h="974361">
                <a:moveTo>
                  <a:pt x="0" y="0"/>
                </a:moveTo>
                <a:lnTo>
                  <a:pt x="974361" y="0"/>
                </a:lnTo>
                <a:lnTo>
                  <a:pt x="974361" y="974361"/>
                </a:lnTo>
                <a:lnTo>
                  <a:pt x="0" y="9743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5072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1968202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9092903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7382886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5"/>
          </p:nvPr>
        </p:nvSpPr>
        <p:spPr>
          <a:xfrm>
            <a:off x="5545541" y="4165862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79430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9138557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0482812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9"/>
          </p:nvPr>
        </p:nvSpPr>
        <p:spPr>
          <a:xfrm>
            <a:off x="69832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0"/>
          </p:nvPr>
        </p:nvSpPr>
        <p:spPr>
          <a:xfrm>
            <a:off x="2042581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1"/>
          </p:nvPr>
        </p:nvSpPr>
        <p:spPr>
          <a:xfrm>
            <a:off x="3386836" y="4696129"/>
            <a:ext cx="989700" cy="989700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188324" y="1852553"/>
            <a:ext cx="1815354" cy="1815354"/>
          </a:xfrm>
          <a:custGeom>
            <a:avLst/>
            <a:gdLst>
              <a:gd name="connsiteX0" fmla="*/ 907677 w 1815354"/>
              <a:gd name="connsiteY0" fmla="*/ 0 h 1815354"/>
              <a:gd name="connsiteX1" fmla="*/ 1815354 w 1815354"/>
              <a:gd name="connsiteY1" fmla="*/ 907677 h 1815354"/>
              <a:gd name="connsiteX2" fmla="*/ 907677 w 1815354"/>
              <a:gd name="connsiteY2" fmla="*/ 1815354 h 1815354"/>
              <a:gd name="connsiteX3" fmla="*/ 0 w 1815354"/>
              <a:gd name="connsiteY3" fmla="*/ 907677 h 1815354"/>
              <a:gd name="connsiteX4" fmla="*/ 907677 w 1815354"/>
              <a:gd name="connsiteY4" fmla="*/ 0 h 181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5354" h="1815354">
                <a:moveTo>
                  <a:pt x="907677" y="0"/>
                </a:moveTo>
                <a:cubicBezTo>
                  <a:pt x="1408973" y="0"/>
                  <a:pt x="1815354" y="406381"/>
                  <a:pt x="1815354" y="907677"/>
                </a:cubicBezTo>
                <a:cubicBezTo>
                  <a:pt x="1815354" y="1408973"/>
                  <a:pt x="1408973" y="1815354"/>
                  <a:pt x="907677" y="1815354"/>
                </a:cubicBezTo>
                <a:cubicBezTo>
                  <a:pt x="406381" y="1815354"/>
                  <a:pt x="0" y="1408973"/>
                  <a:pt x="0" y="907677"/>
                </a:cubicBezTo>
                <a:cubicBezTo>
                  <a:pt x="0" y="406381"/>
                  <a:pt x="406381" y="0"/>
                  <a:pt x="90767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678219" y="2877670"/>
            <a:ext cx="1119688" cy="1119688"/>
          </a:xfrm>
          <a:custGeom>
            <a:avLst/>
            <a:gdLst>
              <a:gd name="connsiteX0" fmla="*/ 559844 w 1119688"/>
              <a:gd name="connsiteY0" fmla="*/ 0 h 1119688"/>
              <a:gd name="connsiteX1" fmla="*/ 1119688 w 1119688"/>
              <a:gd name="connsiteY1" fmla="*/ 559844 h 1119688"/>
              <a:gd name="connsiteX2" fmla="*/ 559844 w 1119688"/>
              <a:gd name="connsiteY2" fmla="*/ 1119688 h 1119688"/>
              <a:gd name="connsiteX3" fmla="*/ 0 w 1119688"/>
              <a:gd name="connsiteY3" fmla="*/ 559844 h 1119688"/>
              <a:gd name="connsiteX4" fmla="*/ 559844 w 1119688"/>
              <a:gd name="connsiteY4" fmla="*/ 0 h 11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688" h="1119688">
                <a:moveTo>
                  <a:pt x="559844" y="0"/>
                </a:moveTo>
                <a:cubicBezTo>
                  <a:pt x="869037" y="0"/>
                  <a:pt x="1119688" y="250651"/>
                  <a:pt x="1119688" y="559844"/>
                </a:cubicBezTo>
                <a:cubicBezTo>
                  <a:pt x="1119688" y="869037"/>
                  <a:pt x="869037" y="1119688"/>
                  <a:pt x="559844" y="1119688"/>
                </a:cubicBezTo>
                <a:cubicBezTo>
                  <a:pt x="250651" y="1119688"/>
                  <a:pt x="0" y="869037"/>
                  <a:pt x="0" y="559844"/>
                </a:cubicBezTo>
                <a:cubicBezTo>
                  <a:pt x="0" y="250651"/>
                  <a:pt x="250651" y="0"/>
                  <a:pt x="55984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5076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5705914" y="2800934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5705914" y="4406651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5"/>
          </p:nvPr>
        </p:nvSpPr>
        <p:spPr>
          <a:xfrm>
            <a:off x="8136491" y="2928620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8136491" y="4534338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10464893" y="1897654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9"/>
          </p:nvPr>
        </p:nvSpPr>
        <p:spPr>
          <a:xfrm>
            <a:off x="10462531" y="4107540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0"/>
          </p:nvPr>
        </p:nvSpPr>
        <p:spPr>
          <a:xfrm>
            <a:off x="10460169" y="5081203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3052482" y="2446828"/>
            <a:ext cx="1788460" cy="1788460"/>
          </a:xfrm>
          <a:custGeom>
            <a:avLst/>
            <a:gdLst>
              <a:gd name="connsiteX0" fmla="*/ 894230 w 1788460"/>
              <a:gd name="connsiteY0" fmla="*/ 0 h 1788460"/>
              <a:gd name="connsiteX1" fmla="*/ 1788460 w 1788460"/>
              <a:gd name="connsiteY1" fmla="*/ 894230 h 1788460"/>
              <a:gd name="connsiteX2" fmla="*/ 894230 w 1788460"/>
              <a:gd name="connsiteY2" fmla="*/ 1788460 h 1788460"/>
              <a:gd name="connsiteX3" fmla="*/ 0 w 1788460"/>
              <a:gd name="connsiteY3" fmla="*/ 894230 h 1788460"/>
              <a:gd name="connsiteX4" fmla="*/ 894230 w 1788460"/>
              <a:gd name="connsiteY4" fmla="*/ 0 h 1788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8460" h="1788460">
                <a:moveTo>
                  <a:pt x="894230" y="0"/>
                </a:moveTo>
                <a:cubicBezTo>
                  <a:pt x="1388100" y="0"/>
                  <a:pt x="1788460" y="400360"/>
                  <a:pt x="1788460" y="894230"/>
                </a:cubicBezTo>
                <a:cubicBezTo>
                  <a:pt x="1788460" y="1388100"/>
                  <a:pt x="1388100" y="1788460"/>
                  <a:pt x="894230" y="1788460"/>
                </a:cubicBezTo>
                <a:cubicBezTo>
                  <a:pt x="400360" y="1788460"/>
                  <a:pt x="0" y="1388100"/>
                  <a:pt x="0" y="894230"/>
                </a:cubicBezTo>
                <a:cubicBezTo>
                  <a:pt x="0" y="400360"/>
                  <a:pt x="400360" y="0"/>
                  <a:pt x="894230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5705915" y="1189528"/>
            <a:ext cx="1080248" cy="1080248"/>
          </a:xfrm>
          <a:custGeom>
            <a:avLst/>
            <a:gdLst>
              <a:gd name="connsiteX0" fmla="*/ 540124 w 1080248"/>
              <a:gd name="connsiteY0" fmla="*/ 0 h 1080248"/>
              <a:gd name="connsiteX1" fmla="*/ 1080248 w 1080248"/>
              <a:gd name="connsiteY1" fmla="*/ 540124 h 1080248"/>
              <a:gd name="connsiteX2" fmla="*/ 540124 w 1080248"/>
              <a:gd name="connsiteY2" fmla="*/ 1080248 h 1080248"/>
              <a:gd name="connsiteX3" fmla="*/ 0 w 1080248"/>
              <a:gd name="connsiteY3" fmla="*/ 540124 h 1080248"/>
              <a:gd name="connsiteX4" fmla="*/ 540124 w 1080248"/>
              <a:gd name="connsiteY4" fmla="*/ 0 h 108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48" h="1080248">
                <a:moveTo>
                  <a:pt x="540124" y="0"/>
                </a:moveTo>
                <a:cubicBezTo>
                  <a:pt x="838426" y="0"/>
                  <a:pt x="1080248" y="241822"/>
                  <a:pt x="1080248" y="540124"/>
                </a:cubicBezTo>
                <a:cubicBezTo>
                  <a:pt x="1080248" y="838426"/>
                  <a:pt x="838426" y="1080248"/>
                  <a:pt x="540124" y="1080248"/>
                </a:cubicBezTo>
                <a:cubicBezTo>
                  <a:pt x="241822" y="1080248"/>
                  <a:pt x="0" y="838426"/>
                  <a:pt x="0" y="540124"/>
                </a:cubicBezTo>
                <a:cubicBezTo>
                  <a:pt x="0" y="241822"/>
                  <a:pt x="241822" y="0"/>
                  <a:pt x="54012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4"/>
          </p:nvPr>
        </p:nvSpPr>
        <p:spPr>
          <a:xfrm>
            <a:off x="8136492" y="1317215"/>
            <a:ext cx="824874" cy="824874"/>
          </a:xfrm>
          <a:custGeom>
            <a:avLst/>
            <a:gdLst>
              <a:gd name="connsiteX0" fmla="*/ 412437 w 824874"/>
              <a:gd name="connsiteY0" fmla="*/ 0 h 824874"/>
              <a:gd name="connsiteX1" fmla="*/ 824874 w 824874"/>
              <a:gd name="connsiteY1" fmla="*/ 412437 h 824874"/>
              <a:gd name="connsiteX2" fmla="*/ 412437 w 824874"/>
              <a:gd name="connsiteY2" fmla="*/ 824874 h 824874"/>
              <a:gd name="connsiteX3" fmla="*/ 0 w 824874"/>
              <a:gd name="connsiteY3" fmla="*/ 412437 h 824874"/>
              <a:gd name="connsiteX4" fmla="*/ 412437 w 824874"/>
              <a:gd name="connsiteY4" fmla="*/ 0 h 82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874" h="824874">
                <a:moveTo>
                  <a:pt x="412437" y="0"/>
                </a:moveTo>
                <a:cubicBezTo>
                  <a:pt x="640220" y="0"/>
                  <a:pt x="824874" y="184654"/>
                  <a:pt x="824874" y="412437"/>
                </a:cubicBezTo>
                <a:cubicBezTo>
                  <a:pt x="824874" y="640220"/>
                  <a:pt x="640220" y="824874"/>
                  <a:pt x="412437" y="824874"/>
                </a:cubicBezTo>
                <a:cubicBezTo>
                  <a:pt x="184654" y="824874"/>
                  <a:pt x="0" y="640220"/>
                  <a:pt x="0" y="412437"/>
                </a:cubicBezTo>
                <a:cubicBezTo>
                  <a:pt x="0" y="184654"/>
                  <a:pt x="184654" y="0"/>
                  <a:pt x="412437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10467255" y="923991"/>
            <a:ext cx="691442" cy="691442"/>
          </a:xfrm>
          <a:custGeom>
            <a:avLst/>
            <a:gdLst>
              <a:gd name="connsiteX0" fmla="*/ 345721 w 691442"/>
              <a:gd name="connsiteY0" fmla="*/ 0 h 691442"/>
              <a:gd name="connsiteX1" fmla="*/ 691442 w 691442"/>
              <a:gd name="connsiteY1" fmla="*/ 345721 h 691442"/>
              <a:gd name="connsiteX2" fmla="*/ 345721 w 691442"/>
              <a:gd name="connsiteY2" fmla="*/ 691442 h 691442"/>
              <a:gd name="connsiteX3" fmla="*/ 0 w 691442"/>
              <a:gd name="connsiteY3" fmla="*/ 345721 h 691442"/>
              <a:gd name="connsiteX4" fmla="*/ 345721 w 691442"/>
              <a:gd name="connsiteY4" fmla="*/ 0 h 69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442" h="691442">
                <a:moveTo>
                  <a:pt x="345721" y="0"/>
                </a:moveTo>
                <a:cubicBezTo>
                  <a:pt x="536657" y="0"/>
                  <a:pt x="691442" y="154785"/>
                  <a:pt x="691442" y="345721"/>
                </a:cubicBezTo>
                <a:cubicBezTo>
                  <a:pt x="691442" y="536657"/>
                  <a:pt x="536657" y="691442"/>
                  <a:pt x="345721" y="691442"/>
                </a:cubicBezTo>
                <a:cubicBezTo>
                  <a:pt x="154785" y="691442"/>
                  <a:pt x="0" y="536657"/>
                  <a:pt x="0" y="345721"/>
                </a:cubicBezTo>
                <a:cubicBezTo>
                  <a:pt x="0" y="154785"/>
                  <a:pt x="154785" y="0"/>
                  <a:pt x="345721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9592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1"/>
          </p:nvPr>
        </p:nvSpPr>
        <p:spPr>
          <a:xfrm>
            <a:off x="6581731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8622082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2535824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576175" y="3460312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515648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355599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81029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621380" y="4954038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>
            <a:off x="5561555" y="4954037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5582432" y="1966586"/>
            <a:ext cx="1027135" cy="1027135"/>
          </a:xfrm>
          <a:custGeom>
            <a:avLst/>
            <a:gdLst>
              <a:gd name="connsiteX0" fmla="*/ 171193 w 1027135"/>
              <a:gd name="connsiteY0" fmla="*/ 0 h 1027135"/>
              <a:gd name="connsiteX1" fmla="*/ 855942 w 1027135"/>
              <a:gd name="connsiteY1" fmla="*/ 0 h 1027135"/>
              <a:gd name="connsiteX2" fmla="*/ 1027135 w 1027135"/>
              <a:gd name="connsiteY2" fmla="*/ 171193 h 1027135"/>
              <a:gd name="connsiteX3" fmla="*/ 1027135 w 1027135"/>
              <a:gd name="connsiteY3" fmla="*/ 855942 h 1027135"/>
              <a:gd name="connsiteX4" fmla="*/ 855942 w 1027135"/>
              <a:gd name="connsiteY4" fmla="*/ 1027135 h 1027135"/>
              <a:gd name="connsiteX5" fmla="*/ 171193 w 1027135"/>
              <a:gd name="connsiteY5" fmla="*/ 1027135 h 1027135"/>
              <a:gd name="connsiteX6" fmla="*/ 0 w 1027135"/>
              <a:gd name="connsiteY6" fmla="*/ 855942 h 1027135"/>
              <a:gd name="connsiteX7" fmla="*/ 0 w 1027135"/>
              <a:gd name="connsiteY7" fmla="*/ 171193 h 1027135"/>
              <a:gd name="connsiteX8" fmla="*/ 171193 w 1027135"/>
              <a:gd name="connsiteY8" fmla="*/ 0 h 102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135" h="1027135">
                <a:moveTo>
                  <a:pt x="171193" y="0"/>
                </a:moveTo>
                <a:lnTo>
                  <a:pt x="855942" y="0"/>
                </a:lnTo>
                <a:cubicBezTo>
                  <a:pt x="950489" y="0"/>
                  <a:pt x="1027135" y="76646"/>
                  <a:pt x="1027135" y="171193"/>
                </a:cubicBezTo>
                <a:lnTo>
                  <a:pt x="1027135" y="855942"/>
                </a:lnTo>
                <a:cubicBezTo>
                  <a:pt x="1027135" y="950489"/>
                  <a:pt x="950489" y="1027135"/>
                  <a:pt x="855942" y="1027135"/>
                </a:cubicBezTo>
                <a:lnTo>
                  <a:pt x="171193" y="1027135"/>
                </a:lnTo>
                <a:cubicBezTo>
                  <a:pt x="76646" y="1027135"/>
                  <a:pt x="0" y="950489"/>
                  <a:pt x="0" y="855942"/>
                </a:cubicBezTo>
                <a:lnTo>
                  <a:pt x="0" y="171193"/>
                </a:lnTo>
                <a:cubicBezTo>
                  <a:pt x="0" y="76646"/>
                  <a:pt x="76646" y="0"/>
                  <a:pt x="17119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6994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0"/>
          </p:nvPr>
        </p:nvSpPr>
        <p:spPr>
          <a:xfrm>
            <a:off x="5583935" y="1584427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>
          <a:xfrm>
            <a:off x="2871558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12"/>
          </p:nvPr>
        </p:nvSpPr>
        <p:spPr>
          <a:xfrm>
            <a:off x="4679810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/>
          </p:nvPr>
        </p:nvSpPr>
        <p:spPr>
          <a:xfrm>
            <a:off x="6488062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8296314" y="3031929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5"/>
          </p:nvPr>
        </p:nvSpPr>
        <p:spPr>
          <a:xfrm>
            <a:off x="8296314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9" name="Picture Placeholder 48"/>
          <p:cNvSpPr>
            <a:spLocks noGrp="1"/>
          </p:cNvSpPr>
          <p:nvPr>
            <p:ph type="pic" sz="quarter" idx="16"/>
          </p:nvPr>
        </p:nvSpPr>
        <p:spPr>
          <a:xfrm>
            <a:off x="1010456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7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6488062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8"/>
          </p:nvPr>
        </p:nvSpPr>
        <p:spPr>
          <a:xfrm>
            <a:off x="4679810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19"/>
          </p:nvPr>
        </p:nvSpPr>
        <p:spPr>
          <a:xfrm>
            <a:off x="2871558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20"/>
          </p:nvPr>
        </p:nvSpPr>
        <p:spPr>
          <a:xfrm>
            <a:off x="1063306" y="4479432"/>
            <a:ext cx="1024128" cy="1024128"/>
          </a:xfrm>
          <a:custGeom>
            <a:avLst/>
            <a:gdLst>
              <a:gd name="connsiteX0" fmla="*/ 512064 w 1024128"/>
              <a:gd name="connsiteY0" fmla="*/ 0 h 1024128"/>
              <a:gd name="connsiteX1" fmla="*/ 1024128 w 1024128"/>
              <a:gd name="connsiteY1" fmla="*/ 512064 h 1024128"/>
              <a:gd name="connsiteX2" fmla="*/ 512064 w 1024128"/>
              <a:gd name="connsiteY2" fmla="*/ 1024128 h 1024128"/>
              <a:gd name="connsiteX3" fmla="*/ 0 w 1024128"/>
              <a:gd name="connsiteY3" fmla="*/ 512064 h 1024128"/>
              <a:gd name="connsiteX4" fmla="*/ 512064 w 1024128"/>
              <a:gd name="connsiteY4" fmla="*/ 0 h 10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4128" h="1024128">
                <a:moveTo>
                  <a:pt x="512064" y="0"/>
                </a:moveTo>
                <a:cubicBezTo>
                  <a:pt x="794869" y="0"/>
                  <a:pt x="1024128" y="229259"/>
                  <a:pt x="1024128" y="512064"/>
                </a:cubicBezTo>
                <a:cubicBezTo>
                  <a:pt x="1024128" y="794869"/>
                  <a:pt x="794869" y="1024128"/>
                  <a:pt x="512064" y="1024128"/>
                </a:cubicBezTo>
                <a:cubicBezTo>
                  <a:pt x="229259" y="1024128"/>
                  <a:pt x="0" y="794869"/>
                  <a:pt x="0" y="512064"/>
                </a:cubicBezTo>
                <a:cubicBezTo>
                  <a:pt x="0" y="229259"/>
                  <a:pt x="229259" y="0"/>
                  <a:pt x="51206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4609746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843330" y="1902443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3517458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2"/>
          </p:nvPr>
        </p:nvSpPr>
        <p:spPr>
          <a:xfrm>
            <a:off x="6191587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8865716" y="1902442"/>
            <a:ext cx="1167400" cy="1167400"/>
          </a:xfrm>
          <a:custGeom>
            <a:avLst/>
            <a:gdLst>
              <a:gd name="connsiteX0" fmla="*/ 0 w 1167400"/>
              <a:gd name="connsiteY0" fmla="*/ 0 h 1167400"/>
              <a:gd name="connsiteX1" fmla="*/ 1167400 w 1167400"/>
              <a:gd name="connsiteY1" fmla="*/ 0 h 1167400"/>
              <a:gd name="connsiteX2" fmla="*/ 1167400 w 1167400"/>
              <a:gd name="connsiteY2" fmla="*/ 1167400 h 1167400"/>
              <a:gd name="connsiteX3" fmla="*/ 0 w 1167400"/>
              <a:gd name="connsiteY3" fmla="*/ 1167400 h 11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00" h="1167400">
                <a:moveTo>
                  <a:pt x="0" y="0"/>
                </a:moveTo>
                <a:lnTo>
                  <a:pt x="1167400" y="0"/>
                </a:lnTo>
                <a:lnTo>
                  <a:pt x="1167400" y="1167400"/>
                </a:lnTo>
                <a:lnTo>
                  <a:pt x="0" y="116740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843329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5"/>
          </p:nvPr>
        </p:nvSpPr>
        <p:spPr>
          <a:xfrm>
            <a:off x="843329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3517458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3" name="Picture Placeholder 52"/>
          <p:cNvSpPr>
            <a:spLocks noGrp="1"/>
          </p:cNvSpPr>
          <p:nvPr>
            <p:ph type="pic" sz="quarter" idx="17"/>
          </p:nvPr>
        </p:nvSpPr>
        <p:spPr>
          <a:xfrm>
            <a:off x="3517458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8"/>
          </p:nvPr>
        </p:nvSpPr>
        <p:spPr>
          <a:xfrm>
            <a:off x="6191586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9"/>
          </p:nvPr>
        </p:nvSpPr>
        <p:spPr>
          <a:xfrm>
            <a:off x="6191586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20"/>
          </p:nvPr>
        </p:nvSpPr>
        <p:spPr>
          <a:xfrm>
            <a:off x="8865714" y="3367371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21"/>
          </p:nvPr>
        </p:nvSpPr>
        <p:spPr>
          <a:xfrm>
            <a:off x="8865714" y="4590874"/>
            <a:ext cx="911335" cy="911335"/>
          </a:xfrm>
          <a:custGeom>
            <a:avLst/>
            <a:gdLst>
              <a:gd name="connsiteX0" fmla="*/ 0 w 911335"/>
              <a:gd name="connsiteY0" fmla="*/ 0 h 911335"/>
              <a:gd name="connsiteX1" fmla="*/ 911335 w 911335"/>
              <a:gd name="connsiteY1" fmla="*/ 0 h 911335"/>
              <a:gd name="connsiteX2" fmla="*/ 911335 w 911335"/>
              <a:gd name="connsiteY2" fmla="*/ 911335 h 911335"/>
              <a:gd name="connsiteX3" fmla="*/ 0 w 911335"/>
              <a:gd name="connsiteY3" fmla="*/ 911335 h 91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335" h="911335">
                <a:moveTo>
                  <a:pt x="0" y="0"/>
                </a:moveTo>
                <a:lnTo>
                  <a:pt x="911335" y="0"/>
                </a:lnTo>
                <a:lnTo>
                  <a:pt x="911335" y="911335"/>
                </a:lnTo>
                <a:lnTo>
                  <a:pt x="0" y="91133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43922144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3064596" y="2271007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1739735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2"/>
          </p:nvPr>
        </p:nvSpPr>
        <p:spPr>
          <a:xfrm>
            <a:off x="4658781" y="3683486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1059796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4"/>
          </p:nvPr>
        </p:nvSpPr>
        <p:spPr>
          <a:xfrm>
            <a:off x="2443129" y="494957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3980220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5363553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7"/>
          </p:nvPr>
        </p:nvSpPr>
        <p:spPr>
          <a:xfrm>
            <a:off x="7380513" y="370153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8851528" y="3676481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10310515" y="3660655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20"/>
          </p:nvPr>
        </p:nvSpPr>
        <p:spPr>
          <a:xfrm>
            <a:off x="9566506" y="4926748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1"/>
          </p:nvPr>
        </p:nvSpPr>
        <p:spPr>
          <a:xfrm>
            <a:off x="8194906" y="4938163"/>
            <a:ext cx="832645" cy="832645"/>
          </a:xfrm>
          <a:custGeom>
            <a:avLst/>
            <a:gdLst>
              <a:gd name="connsiteX0" fmla="*/ 0 w 832645"/>
              <a:gd name="connsiteY0" fmla="*/ 0 h 832645"/>
              <a:gd name="connsiteX1" fmla="*/ 832645 w 832645"/>
              <a:gd name="connsiteY1" fmla="*/ 0 h 832645"/>
              <a:gd name="connsiteX2" fmla="*/ 832645 w 832645"/>
              <a:gd name="connsiteY2" fmla="*/ 832645 h 832645"/>
              <a:gd name="connsiteX3" fmla="*/ 0 w 832645"/>
              <a:gd name="connsiteY3" fmla="*/ 832645 h 83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645" h="832645">
                <a:moveTo>
                  <a:pt x="0" y="0"/>
                </a:moveTo>
                <a:lnTo>
                  <a:pt x="832645" y="0"/>
                </a:lnTo>
                <a:lnTo>
                  <a:pt x="832645" y="832645"/>
                </a:lnTo>
                <a:lnTo>
                  <a:pt x="0" y="832645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22"/>
          </p:nvPr>
        </p:nvSpPr>
        <p:spPr>
          <a:xfrm>
            <a:off x="8716865" y="2248176"/>
            <a:ext cx="1101969" cy="1101969"/>
          </a:xfrm>
          <a:custGeom>
            <a:avLst/>
            <a:gdLst>
              <a:gd name="connsiteX0" fmla="*/ 0 w 1101969"/>
              <a:gd name="connsiteY0" fmla="*/ 0 h 1101969"/>
              <a:gd name="connsiteX1" fmla="*/ 1101969 w 1101969"/>
              <a:gd name="connsiteY1" fmla="*/ 0 h 1101969"/>
              <a:gd name="connsiteX2" fmla="*/ 1101969 w 1101969"/>
              <a:gd name="connsiteY2" fmla="*/ 1101969 h 1101969"/>
              <a:gd name="connsiteX3" fmla="*/ 0 w 1101969"/>
              <a:gd name="connsiteY3" fmla="*/ 1101969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1969" h="1101969">
                <a:moveTo>
                  <a:pt x="0" y="0"/>
                </a:moveTo>
                <a:lnTo>
                  <a:pt x="1101969" y="0"/>
                </a:lnTo>
                <a:lnTo>
                  <a:pt x="1101969" y="1101969"/>
                </a:lnTo>
                <a:lnTo>
                  <a:pt x="0" y="110196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43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56486" y="-1"/>
            <a:ext cx="5735514" cy="5735517"/>
          </a:xfrm>
          <a:custGeom>
            <a:avLst/>
            <a:gdLst>
              <a:gd name="connsiteX0" fmla="*/ 5735514 w 5735514"/>
              <a:gd name="connsiteY0" fmla="*/ 0 h 5735517"/>
              <a:gd name="connsiteX1" fmla="*/ 5735514 w 5735514"/>
              <a:gd name="connsiteY1" fmla="*/ 5735517 h 5735517"/>
              <a:gd name="connsiteX2" fmla="*/ 0 w 5735514"/>
              <a:gd name="connsiteY2" fmla="*/ 5101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5735514" y="0"/>
                </a:moveTo>
                <a:lnTo>
                  <a:pt x="5735514" y="5735517"/>
                </a:lnTo>
                <a:cubicBezTo>
                  <a:pt x="2569867" y="5735517"/>
                  <a:pt x="2815" y="3170746"/>
                  <a:pt x="0" y="5101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50069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553250" y="1239864"/>
            <a:ext cx="4215679" cy="5618136"/>
          </a:xfrm>
          <a:custGeom>
            <a:avLst/>
            <a:gdLst>
              <a:gd name="connsiteX0" fmla="*/ 0 w 2641783"/>
              <a:gd name="connsiteY0" fmla="*/ 0 h 3788229"/>
              <a:gd name="connsiteX1" fmla="*/ 2641783 w 2641783"/>
              <a:gd name="connsiteY1" fmla="*/ 0 h 3788229"/>
              <a:gd name="connsiteX2" fmla="*/ 2641783 w 2641783"/>
              <a:gd name="connsiteY2" fmla="*/ 3788229 h 3788229"/>
              <a:gd name="connsiteX3" fmla="*/ 0 w 2641783"/>
              <a:gd name="connsiteY3" fmla="*/ 3788229 h 378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1783" h="3788229">
                <a:moveTo>
                  <a:pt x="0" y="0"/>
                </a:moveTo>
                <a:lnTo>
                  <a:pt x="2641783" y="0"/>
                </a:lnTo>
                <a:lnTo>
                  <a:pt x="2641783" y="3788229"/>
                </a:lnTo>
                <a:lnTo>
                  <a:pt x="0" y="3788229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973534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" y="1122486"/>
            <a:ext cx="5735517" cy="5735514"/>
          </a:xfrm>
          <a:custGeom>
            <a:avLst/>
            <a:gdLst>
              <a:gd name="connsiteX0" fmla="*/ 5101 w 5735517"/>
              <a:gd name="connsiteY0" fmla="*/ 0 h 5735514"/>
              <a:gd name="connsiteX1" fmla="*/ 5735517 w 5735517"/>
              <a:gd name="connsiteY1" fmla="*/ 5735514 h 5735514"/>
              <a:gd name="connsiteX2" fmla="*/ 0 w 5735517"/>
              <a:gd name="connsiteY2" fmla="*/ 5735514 h 573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7" h="5735514">
                <a:moveTo>
                  <a:pt x="5101" y="0"/>
                </a:moveTo>
                <a:cubicBezTo>
                  <a:pt x="3170746" y="2815"/>
                  <a:pt x="5735517" y="2569867"/>
                  <a:pt x="5735517" y="5735514"/>
                </a:cubicBezTo>
                <a:lnTo>
                  <a:pt x="0" y="573551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9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2" y="-1"/>
            <a:ext cx="5735514" cy="5735517"/>
          </a:xfrm>
          <a:custGeom>
            <a:avLst/>
            <a:gdLst>
              <a:gd name="connsiteX0" fmla="*/ 0 w 5735514"/>
              <a:gd name="connsiteY0" fmla="*/ 0 h 5735517"/>
              <a:gd name="connsiteX1" fmla="*/ 5735514 w 5735514"/>
              <a:gd name="connsiteY1" fmla="*/ 5101 h 5735517"/>
              <a:gd name="connsiteX2" fmla="*/ 0 w 5735514"/>
              <a:gd name="connsiteY2" fmla="*/ 5735517 h 573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5514" h="5735517">
                <a:moveTo>
                  <a:pt x="0" y="0"/>
                </a:moveTo>
                <a:lnTo>
                  <a:pt x="5735514" y="5101"/>
                </a:lnTo>
                <a:cubicBezTo>
                  <a:pt x="5732699" y="3170746"/>
                  <a:pt x="3165647" y="5735517"/>
                  <a:pt x="0" y="5735517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9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88731" y="1934308"/>
            <a:ext cx="2741459" cy="4273061"/>
          </a:xfrm>
          <a:custGeom>
            <a:avLst/>
            <a:gdLst>
              <a:gd name="connsiteX0" fmla="*/ 0 w 2741459"/>
              <a:gd name="connsiteY0" fmla="*/ 0 h 4273061"/>
              <a:gd name="connsiteX1" fmla="*/ 2741459 w 2741459"/>
              <a:gd name="connsiteY1" fmla="*/ 0 h 4273061"/>
              <a:gd name="connsiteX2" fmla="*/ 2741459 w 2741459"/>
              <a:gd name="connsiteY2" fmla="*/ 4273061 h 4273061"/>
              <a:gd name="connsiteX3" fmla="*/ 0 w 2741459"/>
              <a:gd name="connsiteY3" fmla="*/ 4273061 h 42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1459" h="4273061">
                <a:moveTo>
                  <a:pt x="0" y="0"/>
                </a:moveTo>
                <a:lnTo>
                  <a:pt x="2741459" y="0"/>
                </a:lnTo>
                <a:lnTo>
                  <a:pt x="2741459" y="4273061"/>
                </a:lnTo>
                <a:lnTo>
                  <a:pt x="0" y="4273061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724903" y="4278222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760903" y="1934309"/>
            <a:ext cx="3742366" cy="1929147"/>
          </a:xfrm>
          <a:custGeom>
            <a:avLst/>
            <a:gdLst>
              <a:gd name="connsiteX0" fmla="*/ 0 w 3742366"/>
              <a:gd name="connsiteY0" fmla="*/ 0 h 1929147"/>
              <a:gd name="connsiteX1" fmla="*/ 3742366 w 3742366"/>
              <a:gd name="connsiteY1" fmla="*/ 0 h 1929147"/>
              <a:gd name="connsiteX2" fmla="*/ 3742366 w 3742366"/>
              <a:gd name="connsiteY2" fmla="*/ 1929147 h 1929147"/>
              <a:gd name="connsiteX3" fmla="*/ 0 w 3742366"/>
              <a:gd name="connsiteY3" fmla="*/ 1929147 h 192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2366" h="1929147">
                <a:moveTo>
                  <a:pt x="0" y="0"/>
                </a:moveTo>
                <a:lnTo>
                  <a:pt x="3742366" y="0"/>
                </a:lnTo>
                <a:lnTo>
                  <a:pt x="3742366" y="1929147"/>
                </a:lnTo>
                <a:lnTo>
                  <a:pt x="0" y="19291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0395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275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05460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134168" y="1775684"/>
            <a:ext cx="2652373" cy="1978702"/>
          </a:xfrm>
          <a:custGeom>
            <a:avLst/>
            <a:gdLst>
              <a:gd name="connsiteX0" fmla="*/ 2652373 w 2652373"/>
              <a:gd name="connsiteY0" fmla="*/ 0 h 1978702"/>
              <a:gd name="connsiteX1" fmla="*/ 2652373 w 2652373"/>
              <a:gd name="connsiteY1" fmla="*/ 1978702 h 1978702"/>
              <a:gd name="connsiteX2" fmla="*/ 0 w 2652373"/>
              <a:gd name="connsiteY2" fmla="*/ 1978702 h 1978702"/>
              <a:gd name="connsiteX3" fmla="*/ 0 w 2652373"/>
              <a:gd name="connsiteY3" fmla="*/ 39574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2652373" y="0"/>
                </a:moveTo>
                <a:lnTo>
                  <a:pt x="2652373" y="1978702"/>
                </a:lnTo>
                <a:lnTo>
                  <a:pt x="0" y="1978702"/>
                </a:lnTo>
                <a:lnTo>
                  <a:pt x="0" y="39574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8859353" y="3814020"/>
            <a:ext cx="2652373" cy="1978702"/>
          </a:xfrm>
          <a:custGeom>
            <a:avLst/>
            <a:gdLst>
              <a:gd name="connsiteX0" fmla="*/ 0 w 2652373"/>
              <a:gd name="connsiteY0" fmla="*/ 0 h 1978702"/>
              <a:gd name="connsiteX1" fmla="*/ 2652373 w 2652373"/>
              <a:gd name="connsiteY1" fmla="*/ 0 h 1978702"/>
              <a:gd name="connsiteX2" fmla="*/ 2652373 w 2652373"/>
              <a:gd name="connsiteY2" fmla="*/ 1582962 h 1978702"/>
              <a:gd name="connsiteX3" fmla="*/ 0 w 2652373"/>
              <a:gd name="connsiteY3" fmla="*/ 1978702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2373" h="1978702">
                <a:moveTo>
                  <a:pt x="0" y="0"/>
                </a:moveTo>
                <a:lnTo>
                  <a:pt x="2652373" y="0"/>
                </a:lnTo>
                <a:lnTo>
                  <a:pt x="2652373" y="1582962"/>
                </a:lnTo>
                <a:lnTo>
                  <a:pt x="0" y="1978702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142319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47507" y="742950"/>
            <a:ext cx="4896986" cy="61150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297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EADD"/>
            </a:gs>
            <a:gs pos="0">
              <a:schemeClr val="bg1"/>
            </a:gs>
            <a:gs pos="45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5526C28-5713-4693-86D4-D4F2F443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98EC133-792E-409B-A945-8298EA0EA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1DE3E-EA79-4A69-96A0-2ADEDA0D2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E7975A-DAD6-41F4-ABF1-E7736A1288CE}" type="datetimeFigureOut">
              <a:rPr lang="en-US"/>
              <a:pPr>
                <a:defRPr/>
              </a:pPr>
              <a:t>9/19/2024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402FE-6AF5-4A7B-9AE3-D8A50BD1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2A8F8-030D-4524-875D-9A4130C75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E91EE0-2AB3-4ADB-8908-7270812F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  <p:sldLayoutId id="2147484595" r:id="rId13"/>
    <p:sldLayoutId id="2147484596" r:id="rId14"/>
    <p:sldLayoutId id="2147484597" r:id="rId15"/>
    <p:sldLayoutId id="2147484598" r:id="rId16"/>
    <p:sldLayoutId id="2147484599" r:id="rId17"/>
    <p:sldLayoutId id="2147484600" r:id="rId18"/>
    <p:sldLayoutId id="2147484601" r:id="rId19"/>
    <p:sldLayoutId id="2147484602" r:id="rId20"/>
    <p:sldLayoutId id="2147484603" r:id="rId21"/>
    <p:sldLayoutId id="2147484604" r:id="rId22"/>
    <p:sldLayoutId id="2147484605" r:id="rId23"/>
    <p:sldLayoutId id="2147484606" r:id="rId24"/>
    <p:sldLayoutId id="2147484607" r:id="rId25"/>
    <p:sldLayoutId id="2147484608" r:id="rId26"/>
    <p:sldLayoutId id="2147484609" r:id="rId27"/>
    <p:sldLayoutId id="2147484610" r:id="rId28"/>
    <p:sldLayoutId id="2147484611" r:id="rId29"/>
    <p:sldLayoutId id="2147484612" r:id="rId30"/>
    <p:sldLayoutId id="2147484613" r:id="rId31"/>
    <p:sldLayoutId id="2147484614" r:id="rId32"/>
    <p:sldLayoutId id="2147484615" r:id="rId33"/>
    <p:sldLayoutId id="2147484616" r:id="rId34"/>
    <p:sldLayoutId id="2147484617" r:id="rId35"/>
    <p:sldLayoutId id="2147484618" r:id="rId36"/>
    <p:sldLayoutId id="2147484619" r:id="rId37"/>
    <p:sldLayoutId id="2147484620" r:id="rId38"/>
    <p:sldLayoutId id="2147484621" r:id="rId39"/>
    <p:sldLayoutId id="2147484624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300F628-A537-4A4F-A8B3-3D693C6FD67B}"/>
              </a:ext>
            </a:extLst>
          </p:cNvPr>
          <p:cNvSpPr/>
          <p:nvPr/>
        </p:nvSpPr>
        <p:spPr>
          <a:xfrm>
            <a:off x="1" y="0"/>
            <a:ext cx="12191999" cy="6858000"/>
          </a:xfrm>
          <a:custGeom>
            <a:avLst/>
            <a:gdLst>
              <a:gd name="connsiteX0" fmla="*/ 9979152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5191457 h 6858000"/>
              <a:gd name="connsiteX5" fmla="*/ 9214451 w 12191999"/>
              <a:gd name="connsiteY5" fmla="*/ 5191457 h 6858000"/>
              <a:gd name="connsiteX6" fmla="*/ 9979152 w 12191999"/>
              <a:gd name="connsiteY6" fmla="*/ 44267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8000">
                <a:moveTo>
                  <a:pt x="9979152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191457"/>
                </a:lnTo>
                <a:lnTo>
                  <a:pt x="9214451" y="5191457"/>
                </a:lnTo>
                <a:cubicBezTo>
                  <a:pt x="9636784" y="5191457"/>
                  <a:pt x="9979152" y="4849089"/>
                  <a:pt x="9979152" y="442675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502D17A-4CCE-4E1F-A27F-9E42CD8C73F0}"/>
              </a:ext>
            </a:extLst>
          </p:cNvPr>
          <p:cNvSpPr txBox="1">
            <a:spLocks/>
          </p:cNvSpPr>
          <p:nvPr/>
        </p:nvSpPr>
        <p:spPr>
          <a:xfrm>
            <a:off x="2320113" y="1817222"/>
            <a:ext cx="7703822" cy="104446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ar-SA" sz="5400" b="1" dirty="0">
                <a:solidFill>
                  <a:sysClr val="windowText" lastClr="000000"/>
                </a:solidFill>
                <a:latin typeface="Almarai Bold" pitchFamily="2" charset="-78"/>
                <a:cs typeface="Almarai Bold" pitchFamily="2" charset="-78"/>
              </a:rPr>
              <a:t>مبادئ ريادة الأعمال</a:t>
            </a:r>
            <a:endParaRPr lang="en-US" sz="5400" b="1" dirty="0">
              <a:solidFill>
                <a:sysClr val="windowText" lastClr="000000"/>
              </a:solidFill>
              <a:latin typeface="Almarai Bold" pitchFamily="2" charset="-78"/>
              <a:cs typeface="Almarai Bold" pitchFamily="2" charset="-78"/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241BE9-941D-454F-B325-EDAE396927EB}"/>
              </a:ext>
            </a:extLst>
          </p:cNvPr>
          <p:cNvSpPr/>
          <p:nvPr/>
        </p:nvSpPr>
        <p:spPr>
          <a:xfrm>
            <a:off x="4102345" y="3836124"/>
            <a:ext cx="3987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4000" dirty="0">
                <a:solidFill>
                  <a:srgbClr val="C00000"/>
                </a:solidFill>
                <a:latin typeface="Bodoni MT" panose="02070603080606020203" pitchFamily="18" charset="0"/>
                <a:cs typeface="+mj-cs"/>
              </a:rPr>
              <a:t>Entrepreneurship</a:t>
            </a:r>
            <a:endParaRPr lang="ar-SA" sz="4000" dirty="0">
              <a:solidFill>
                <a:srgbClr val="C00000"/>
              </a:solidFill>
              <a:latin typeface="Bodoni MT" panose="02070603080606020203" pitchFamily="18" charset="0"/>
              <a:cs typeface="+mj-cs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F338C976-8413-4425-9C77-3E3E464FECAF}"/>
              </a:ext>
            </a:extLst>
          </p:cNvPr>
          <p:cNvGrpSpPr/>
          <p:nvPr/>
        </p:nvGrpSpPr>
        <p:grpSpPr>
          <a:xfrm>
            <a:off x="435945" y="5521295"/>
            <a:ext cx="10790572" cy="928012"/>
            <a:chOff x="435945" y="5521295"/>
            <a:chExt cx="10790572" cy="928012"/>
          </a:xfrm>
        </p:grpSpPr>
        <p:sp>
          <p:nvSpPr>
            <p:cNvPr id="22" name="مستطيل: زوايا علوية مستديرة 21">
              <a:extLst>
                <a:ext uri="{FF2B5EF4-FFF2-40B4-BE49-F238E27FC236}">
                  <a16:creationId xmlns:a16="http://schemas.microsoft.com/office/drawing/2014/main" id="{476D82A8-0FD3-4561-B6B8-E77957EE5C22}"/>
                </a:ext>
              </a:extLst>
            </p:cNvPr>
            <p:cNvSpPr/>
            <p:nvPr/>
          </p:nvSpPr>
          <p:spPr>
            <a:xfrm rot="5400000">
              <a:off x="8369061" y="3591850"/>
              <a:ext cx="872590" cy="4842323"/>
            </a:xfrm>
            <a:prstGeom prst="round2SameRect">
              <a:avLst>
                <a:gd name="adj1" fmla="val 50000"/>
                <a:gd name="adj2" fmla="val 42756"/>
              </a:avLst>
            </a:prstGeom>
            <a:solidFill>
              <a:srgbClr val="FF15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B1A7F0F3-5470-4B76-A157-0127D692FB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47218" y="5521295"/>
              <a:ext cx="4364219" cy="903208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rtl="1">
                <a:defRPr/>
              </a:pPr>
              <a:r>
                <a:rPr lang="ar-SA" sz="2400" dirty="0">
                  <a:solidFill>
                    <a:schemeClr val="bg1"/>
                  </a:solidFill>
                  <a:cs typeface="AL-Mohanad Bold" pitchFamily="2" charset="-78"/>
                </a:rPr>
                <a:t>أ. د. وفاء </a:t>
              </a:r>
              <a:r>
                <a:rPr lang="ar-SA" sz="2400" dirty="0" err="1">
                  <a:solidFill>
                    <a:schemeClr val="bg1"/>
                  </a:solidFill>
                  <a:cs typeface="AL-Mohanad Bold" pitchFamily="2" charset="-78"/>
                </a:rPr>
                <a:t>المبيريك</a:t>
              </a:r>
              <a:endParaRPr lang="ar-SA" sz="2400" dirty="0">
                <a:solidFill>
                  <a:schemeClr val="bg1"/>
                </a:solidFill>
                <a:cs typeface="AL-Mohanad Bold" pitchFamily="2" charset="-78"/>
              </a:endParaRPr>
            </a:p>
            <a:p>
              <a:pPr algn="ctr" rtl="1">
                <a:defRPr/>
              </a:pPr>
              <a:r>
                <a:rPr lang="ar-SA" sz="2400" dirty="0">
                  <a:solidFill>
                    <a:schemeClr val="bg1"/>
                  </a:solidFill>
                  <a:cs typeface="AL-Mohanad Bold" pitchFamily="2" charset="-78"/>
                </a:rPr>
                <a:t> أستاذ التسويق وريادة الأعمال</a:t>
              </a:r>
              <a:endParaRPr lang="en-US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  <p:sp>
          <p:nvSpPr>
            <p:cNvPr id="36" name="مستطيل: زوايا علوية مستديرة 35">
              <a:extLst>
                <a:ext uri="{FF2B5EF4-FFF2-40B4-BE49-F238E27FC236}">
                  <a16:creationId xmlns:a16="http://schemas.microsoft.com/office/drawing/2014/main" id="{90F83D54-2AAD-4DEC-998B-1412F5F4DB47}"/>
                </a:ext>
              </a:extLst>
            </p:cNvPr>
            <p:cNvSpPr/>
            <p:nvPr/>
          </p:nvSpPr>
          <p:spPr>
            <a:xfrm rot="5400000">
              <a:off x="2420812" y="3591850"/>
              <a:ext cx="872589" cy="4842323"/>
            </a:xfrm>
            <a:prstGeom prst="round2SameRect">
              <a:avLst>
                <a:gd name="adj1" fmla="val 50000"/>
                <a:gd name="adj2" fmla="val 42756"/>
              </a:avLst>
            </a:prstGeom>
            <a:solidFill>
              <a:srgbClr val="FF151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81781816-24C4-4537-ABA4-D260B7B0EB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667" y="5521295"/>
              <a:ext cx="4364219" cy="896027"/>
            </a:xfrm>
            <a:prstGeom prst="rect">
              <a:avLst/>
            </a:prstGeom>
            <a:noFill/>
            <a:ln>
              <a:noFill/>
            </a:ln>
          </p:spPr>
          <p:txBody>
            <a:bodyPr anchor="b"/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8000" kern="1200" spc="-5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ctr" rtl="1">
                <a:defRPr/>
              </a:pPr>
              <a:r>
                <a:rPr lang="ar-SA" sz="2400" dirty="0">
                  <a:solidFill>
                    <a:schemeClr val="bg1"/>
                  </a:solidFill>
                  <a:cs typeface="AL-Mohanad Bold" pitchFamily="2" charset="-78"/>
                </a:rPr>
                <a:t>أ. د. أحمد الشميمري</a:t>
              </a:r>
            </a:p>
            <a:p>
              <a:pPr algn="ctr" rtl="1">
                <a:defRPr/>
              </a:pPr>
              <a:r>
                <a:rPr lang="ar-SA" sz="2400" dirty="0">
                  <a:solidFill>
                    <a:schemeClr val="bg1"/>
                  </a:solidFill>
                  <a:cs typeface="AL-Mohanad Bold" pitchFamily="2" charset="-78"/>
                </a:rPr>
                <a:t> أستاذ التسويق وريادة الأعمال </a:t>
              </a:r>
              <a:endParaRPr lang="en-US" sz="2400" dirty="0">
                <a:solidFill>
                  <a:schemeClr val="bg1"/>
                </a:solidFill>
                <a:cs typeface="AL-Mohanad Bold" pitchFamily="2" charset="-78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C03194C-6C56-FCDD-31B1-B3865819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3" y="778827"/>
            <a:ext cx="2775293" cy="36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3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أولا: توليد الأفكار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sp>
        <p:nvSpPr>
          <p:cNvPr id="85" name="عنوان فرعي 2">
            <a:extLst>
              <a:ext uri="{FF2B5EF4-FFF2-40B4-BE49-F238E27FC236}">
                <a16:creationId xmlns:a16="http://schemas.microsoft.com/office/drawing/2014/main" id="{82803873-CD8D-4298-8E44-CA469B0CA5B9}"/>
              </a:ext>
            </a:extLst>
          </p:cNvPr>
          <p:cNvSpPr txBox="1">
            <a:spLocks/>
          </p:cNvSpPr>
          <p:nvPr/>
        </p:nvSpPr>
        <p:spPr>
          <a:xfrm>
            <a:off x="5268442" y="2806577"/>
            <a:ext cx="6095999" cy="30681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50000"/>
              </a:lnSpc>
              <a:buNone/>
            </a:pPr>
            <a:r>
              <a:rPr lang="ar-SA" sz="3600" b="1" dirty="0">
                <a:latin typeface="Simplified Arabic" pitchFamily="18" charset="-78"/>
                <a:cs typeface="AL-Mohanad Bold" pitchFamily="2" charset="-78"/>
              </a:rPr>
              <a:t>الأفكار الجيدة تلك هي الأفكار المتناسبة مع البيئة والنابعة من رائد الأعمال نفسه، وطورها بذاته، وليست المنقولة أو المقلدة.</a:t>
            </a:r>
          </a:p>
        </p:txBody>
      </p:sp>
      <p:grpSp>
        <p:nvGrpSpPr>
          <p:cNvPr id="56" name="Group 4">
            <a:extLst>
              <a:ext uri="{FF2B5EF4-FFF2-40B4-BE49-F238E27FC236}">
                <a16:creationId xmlns:a16="http://schemas.microsoft.com/office/drawing/2014/main" id="{0EF39A83-C211-415C-A25D-B787F54BD877}"/>
              </a:ext>
            </a:extLst>
          </p:cNvPr>
          <p:cNvGrpSpPr/>
          <p:nvPr/>
        </p:nvGrpSpPr>
        <p:grpSpPr>
          <a:xfrm>
            <a:off x="546891" y="2884270"/>
            <a:ext cx="4125217" cy="3356710"/>
            <a:chOff x="327791" y="4099501"/>
            <a:chExt cx="4080084" cy="3008380"/>
          </a:xfrm>
        </p:grpSpPr>
        <p:sp>
          <p:nvSpPr>
            <p:cNvPr id="58" name="Shape 6">
              <a:extLst>
                <a:ext uri="{FF2B5EF4-FFF2-40B4-BE49-F238E27FC236}">
                  <a16:creationId xmlns:a16="http://schemas.microsoft.com/office/drawing/2014/main" id="{005E00B1-4352-4949-9F07-C7FA769112BF}"/>
                </a:ext>
              </a:extLst>
            </p:cNvPr>
            <p:cNvSpPr/>
            <p:nvPr/>
          </p:nvSpPr>
          <p:spPr>
            <a:xfrm>
              <a:off x="407262" y="5336222"/>
              <a:ext cx="1771659" cy="177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60" name="Shape 7">
              <a:extLst>
                <a:ext uri="{FF2B5EF4-FFF2-40B4-BE49-F238E27FC236}">
                  <a16:creationId xmlns:a16="http://schemas.microsoft.com/office/drawing/2014/main" id="{996AF792-12F9-49DB-B91C-2BA80A169BD8}"/>
                </a:ext>
              </a:extLst>
            </p:cNvPr>
            <p:cNvSpPr/>
            <p:nvPr/>
          </p:nvSpPr>
          <p:spPr>
            <a:xfrm>
              <a:off x="1448576" y="4530297"/>
              <a:ext cx="2030859" cy="2030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62" name="Group 7">
              <a:extLst>
                <a:ext uri="{FF2B5EF4-FFF2-40B4-BE49-F238E27FC236}">
                  <a16:creationId xmlns:a16="http://schemas.microsoft.com/office/drawing/2014/main" id="{CD2E5E65-7641-440B-AFAC-473161FB6A89}"/>
                </a:ext>
              </a:extLst>
            </p:cNvPr>
            <p:cNvGrpSpPr/>
            <p:nvPr/>
          </p:nvGrpSpPr>
          <p:grpSpPr>
            <a:xfrm>
              <a:off x="2056326" y="5519838"/>
              <a:ext cx="2351549" cy="1562069"/>
              <a:chOff x="6919266" y="2220698"/>
              <a:chExt cx="3741177" cy="2485162"/>
            </a:xfrm>
          </p:grpSpPr>
          <p:grpSp>
            <p:nvGrpSpPr>
              <p:cNvPr id="99" name="Group 25">
                <a:extLst>
                  <a:ext uri="{FF2B5EF4-FFF2-40B4-BE49-F238E27FC236}">
                    <a16:creationId xmlns:a16="http://schemas.microsoft.com/office/drawing/2014/main" id="{BFBEE6A4-45B2-4FFE-9785-9FEC57F0ED7E}"/>
                  </a:ext>
                </a:extLst>
              </p:cNvPr>
              <p:cNvGrpSpPr/>
              <p:nvPr/>
            </p:nvGrpSpPr>
            <p:grpSpPr>
              <a:xfrm>
                <a:off x="6919266" y="3086797"/>
                <a:ext cx="3124130" cy="1619063"/>
                <a:chOff x="6913980" y="3201803"/>
                <a:chExt cx="3124130" cy="1619063"/>
              </a:xfrm>
            </p:grpSpPr>
            <p:sp>
              <p:nvSpPr>
                <p:cNvPr id="110" name="Shape 12">
                  <a:extLst>
                    <a:ext uri="{FF2B5EF4-FFF2-40B4-BE49-F238E27FC236}">
                      <a16:creationId xmlns:a16="http://schemas.microsoft.com/office/drawing/2014/main" id="{26633C67-DF39-429C-B758-7EDC471DC8CA}"/>
                    </a:ext>
                  </a:extLst>
                </p:cNvPr>
                <p:cNvSpPr/>
                <p:nvPr/>
              </p:nvSpPr>
              <p:spPr>
                <a:xfrm>
                  <a:off x="6913980" y="3488884"/>
                  <a:ext cx="3124130" cy="13291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1" name="Shape 13">
                  <a:extLst>
                    <a:ext uri="{FF2B5EF4-FFF2-40B4-BE49-F238E27FC236}">
                      <a16:creationId xmlns:a16="http://schemas.microsoft.com/office/drawing/2014/main" id="{3B76E26C-1B1C-465B-89D3-36D14EFAE83A}"/>
                    </a:ext>
                  </a:extLst>
                </p:cNvPr>
                <p:cNvSpPr/>
                <p:nvPr/>
              </p:nvSpPr>
              <p:spPr>
                <a:xfrm>
                  <a:off x="6913980" y="3555210"/>
                  <a:ext cx="1500942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tx2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2" name="Shape 14">
                  <a:extLst>
                    <a:ext uri="{FF2B5EF4-FFF2-40B4-BE49-F238E27FC236}">
                      <a16:creationId xmlns:a16="http://schemas.microsoft.com/office/drawing/2014/main" id="{A9D9E092-A1DD-41FD-B50C-35012EBC0ABE}"/>
                    </a:ext>
                  </a:extLst>
                </p:cNvPr>
                <p:cNvSpPr/>
                <p:nvPr/>
              </p:nvSpPr>
              <p:spPr>
                <a:xfrm>
                  <a:off x="8410004" y="4107929"/>
                  <a:ext cx="1533061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13" name="Shape 15">
                  <a:extLst>
                    <a:ext uri="{FF2B5EF4-FFF2-40B4-BE49-F238E27FC236}">
                      <a16:creationId xmlns:a16="http://schemas.microsoft.com/office/drawing/2014/main" id="{E86FFAC7-2CB0-4689-A449-9ED208DA2354}"/>
                    </a:ext>
                  </a:extLst>
                </p:cNvPr>
                <p:cNvSpPr/>
                <p:nvPr/>
              </p:nvSpPr>
              <p:spPr>
                <a:xfrm>
                  <a:off x="6913980" y="3201803"/>
                  <a:ext cx="3124130" cy="13291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0" name="Group 26">
                <a:extLst>
                  <a:ext uri="{FF2B5EF4-FFF2-40B4-BE49-F238E27FC236}">
                    <a16:creationId xmlns:a16="http://schemas.microsoft.com/office/drawing/2014/main" id="{E8355DB1-D327-43A0-8FC9-26F8AD433456}"/>
                  </a:ext>
                </a:extLst>
              </p:cNvPr>
              <p:cNvGrpSpPr/>
              <p:nvPr/>
            </p:nvGrpSpPr>
            <p:grpSpPr>
              <a:xfrm>
                <a:off x="7506329" y="2825776"/>
                <a:ext cx="3129148" cy="1619057"/>
                <a:chOff x="4482815" y="5446950"/>
                <a:chExt cx="3129148" cy="1619057"/>
              </a:xfrm>
            </p:grpSpPr>
            <p:sp>
              <p:nvSpPr>
                <p:cNvPr id="106" name="Shape 8">
                  <a:extLst>
                    <a:ext uri="{FF2B5EF4-FFF2-40B4-BE49-F238E27FC236}">
                      <a16:creationId xmlns:a16="http://schemas.microsoft.com/office/drawing/2014/main" id="{13AE6F7D-9055-4D9C-A60B-F533EB14341F}"/>
                    </a:ext>
                  </a:extLst>
                </p:cNvPr>
                <p:cNvSpPr/>
                <p:nvPr/>
              </p:nvSpPr>
              <p:spPr>
                <a:xfrm>
                  <a:off x="4482815" y="5734031"/>
                  <a:ext cx="3124124" cy="13291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7" name="Shape 9">
                  <a:extLst>
                    <a:ext uri="{FF2B5EF4-FFF2-40B4-BE49-F238E27FC236}">
                      <a16:creationId xmlns:a16="http://schemas.microsoft.com/office/drawing/2014/main" id="{5905B7BD-121E-487C-8FFD-0D0E8BC126EA}"/>
                    </a:ext>
                  </a:extLst>
                </p:cNvPr>
                <p:cNvSpPr/>
                <p:nvPr/>
              </p:nvSpPr>
              <p:spPr>
                <a:xfrm>
                  <a:off x="4482815" y="5800357"/>
                  <a:ext cx="1500943" cy="12656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8" name="Shape 10">
                  <a:extLst>
                    <a:ext uri="{FF2B5EF4-FFF2-40B4-BE49-F238E27FC236}">
                      <a16:creationId xmlns:a16="http://schemas.microsoft.com/office/drawing/2014/main" id="{41C35A5A-4E88-4148-866B-77B06211FB26}"/>
                    </a:ext>
                  </a:extLst>
                </p:cNvPr>
                <p:cNvSpPr/>
                <p:nvPr/>
              </p:nvSpPr>
              <p:spPr>
                <a:xfrm>
                  <a:off x="5986209" y="6353076"/>
                  <a:ext cx="1533066" cy="67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9" name="Shape 11">
                  <a:extLst>
                    <a:ext uri="{FF2B5EF4-FFF2-40B4-BE49-F238E27FC236}">
                      <a16:creationId xmlns:a16="http://schemas.microsoft.com/office/drawing/2014/main" id="{093455EA-75A7-4BA6-A900-07248C25E8BC}"/>
                    </a:ext>
                  </a:extLst>
                </p:cNvPr>
                <p:cNvSpPr/>
                <p:nvPr/>
              </p:nvSpPr>
              <p:spPr>
                <a:xfrm>
                  <a:off x="4487839" y="5446950"/>
                  <a:ext cx="3124124" cy="1329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  <p:grpSp>
            <p:nvGrpSpPr>
              <p:cNvPr id="101" name="Group 27">
                <a:extLst>
                  <a:ext uri="{FF2B5EF4-FFF2-40B4-BE49-F238E27FC236}">
                    <a16:creationId xmlns:a16="http://schemas.microsoft.com/office/drawing/2014/main" id="{D85BDC84-D8C3-4CB8-9A31-E85487197FEE}"/>
                  </a:ext>
                </a:extLst>
              </p:cNvPr>
              <p:cNvGrpSpPr/>
              <p:nvPr/>
            </p:nvGrpSpPr>
            <p:grpSpPr>
              <a:xfrm>
                <a:off x="7531301" y="2220698"/>
                <a:ext cx="3129142" cy="1636349"/>
                <a:chOff x="7107934" y="786594"/>
                <a:chExt cx="3129142" cy="1636349"/>
              </a:xfrm>
            </p:grpSpPr>
            <p:sp>
              <p:nvSpPr>
                <p:cNvPr id="102" name="Shape 16">
                  <a:extLst>
                    <a:ext uri="{FF2B5EF4-FFF2-40B4-BE49-F238E27FC236}">
                      <a16:creationId xmlns:a16="http://schemas.microsoft.com/office/drawing/2014/main" id="{4D108C35-2ABD-4002-9249-89C3B08825A2}"/>
                    </a:ext>
                  </a:extLst>
                </p:cNvPr>
                <p:cNvSpPr/>
                <p:nvPr/>
              </p:nvSpPr>
              <p:spPr>
                <a:xfrm>
                  <a:off x="7112958" y="1093771"/>
                  <a:ext cx="3124118" cy="1329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5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3" name="Shape 17">
                  <a:extLst>
                    <a:ext uri="{FF2B5EF4-FFF2-40B4-BE49-F238E27FC236}">
                      <a16:creationId xmlns:a16="http://schemas.microsoft.com/office/drawing/2014/main" id="{8EF3C98E-D180-414D-8CE3-76266A527907}"/>
                    </a:ext>
                  </a:extLst>
                </p:cNvPr>
                <p:cNvSpPr/>
                <p:nvPr/>
              </p:nvSpPr>
              <p:spPr>
                <a:xfrm>
                  <a:off x="7112958" y="1152727"/>
                  <a:ext cx="1500936" cy="12656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5123"/>
                      </a:lnTo>
                      <a:lnTo>
                        <a:pt x="21600" y="21600"/>
                      </a:lnTo>
                      <a:lnTo>
                        <a:pt x="21600" y="16477"/>
                      </a:lnTo>
                      <a:cubicBezTo>
                        <a:pt x="21600" y="1647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4" name="Shape 18">
                  <a:extLst>
                    <a:ext uri="{FF2B5EF4-FFF2-40B4-BE49-F238E27FC236}">
                      <a16:creationId xmlns:a16="http://schemas.microsoft.com/office/drawing/2014/main" id="{872D5DAC-7662-440D-A5A3-8EDA08B259A6}"/>
                    </a:ext>
                  </a:extLst>
                </p:cNvPr>
                <p:cNvSpPr/>
                <p:nvPr/>
              </p:nvSpPr>
              <p:spPr>
                <a:xfrm>
                  <a:off x="8608983" y="1712815"/>
                  <a:ext cx="1533066" cy="6757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380"/>
                      </a:moveTo>
                      <a:lnTo>
                        <a:pt x="21600" y="0"/>
                      </a:lnTo>
                      <a:lnTo>
                        <a:pt x="0" y="13122"/>
                      </a:lnTo>
                      <a:lnTo>
                        <a:pt x="0" y="21600"/>
                      </a:lnTo>
                      <a:cubicBezTo>
                        <a:pt x="0" y="21600"/>
                        <a:pt x="21600" y="8380"/>
                        <a:pt x="21600" y="8380"/>
                      </a:cubicBezTo>
                      <a:close/>
                    </a:path>
                  </a:pathLst>
                </a:custGeom>
                <a:solidFill>
                  <a:schemeClr val="bg2">
                    <a:lumMod val="20000"/>
                    <a:lumOff val="80000"/>
                  </a:schemeClr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105" name="Shape 19">
                  <a:extLst>
                    <a:ext uri="{FF2B5EF4-FFF2-40B4-BE49-F238E27FC236}">
                      <a16:creationId xmlns:a16="http://schemas.microsoft.com/office/drawing/2014/main" id="{29272AE3-0AB4-4B13-9FCC-46E522D1D8FD}"/>
                    </a:ext>
                  </a:extLst>
                </p:cNvPr>
                <p:cNvSpPr/>
                <p:nvPr/>
              </p:nvSpPr>
              <p:spPr>
                <a:xfrm>
                  <a:off x="7107934" y="786594"/>
                  <a:ext cx="3124118" cy="13291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5911"/>
                      </a:moveTo>
                      <a:lnTo>
                        <a:pt x="10377" y="21600"/>
                      </a:lnTo>
                      <a:lnTo>
                        <a:pt x="21600" y="14636"/>
                      </a:lnTo>
                      <a:lnTo>
                        <a:pt x="11291" y="0"/>
                      </a:lnTo>
                      <a:cubicBezTo>
                        <a:pt x="11291" y="0"/>
                        <a:pt x="0" y="5911"/>
                        <a:pt x="0" y="59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/>
                <a:p>
                  <a:pPr lvl="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63" name="Group 8">
              <a:extLst>
                <a:ext uri="{FF2B5EF4-FFF2-40B4-BE49-F238E27FC236}">
                  <a16:creationId xmlns:a16="http://schemas.microsoft.com/office/drawing/2014/main" id="{810AEC7E-2CAF-4395-8F09-52F04E1ED190}"/>
                </a:ext>
              </a:extLst>
            </p:cNvPr>
            <p:cNvGrpSpPr/>
            <p:nvPr/>
          </p:nvGrpSpPr>
          <p:grpSpPr>
            <a:xfrm>
              <a:off x="327791" y="5779312"/>
              <a:ext cx="1105732" cy="1106530"/>
              <a:chOff x="1902665" y="3496253"/>
              <a:chExt cx="1759156" cy="1760426"/>
            </a:xfrm>
          </p:grpSpPr>
          <p:sp>
            <p:nvSpPr>
              <p:cNvPr id="95" name="Shape 26">
                <a:extLst>
                  <a:ext uri="{FF2B5EF4-FFF2-40B4-BE49-F238E27FC236}">
                    <a16:creationId xmlns:a16="http://schemas.microsoft.com/office/drawing/2014/main" id="{B8104FF1-6FB2-46C2-BEB5-4A9CFD6CF7D8}"/>
                  </a:ext>
                </a:extLst>
              </p:cNvPr>
              <p:cNvSpPr/>
              <p:nvPr/>
            </p:nvSpPr>
            <p:spPr>
              <a:xfrm>
                <a:off x="3339733" y="4933322"/>
                <a:ext cx="320194" cy="32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60" y="14527"/>
                    </a:moveTo>
                    <a:lnTo>
                      <a:pt x="0" y="8569"/>
                    </a:lnTo>
                    <a:lnTo>
                      <a:pt x="8570" y="0"/>
                    </a:lnTo>
                    <a:lnTo>
                      <a:pt x="14529" y="5959"/>
                    </a:lnTo>
                    <a:lnTo>
                      <a:pt x="14533" y="5956"/>
                    </a:lnTo>
                    <a:lnTo>
                      <a:pt x="21600" y="21600"/>
                    </a:lnTo>
                    <a:lnTo>
                      <a:pt x="5956" y="14529"/>
                    </a:lnTo>
                    <a:cubicBezTo>
                      <a:pt x="5956" y="14529"/>
                      <a:pt x="5960" y="14527"/>
                      <a:pt x="5960" y="14527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6" name="Shape 27">
                <a:extLst>
                  <a:ext uri="{FF2B5EF4-FFF2-40B4-BE49-F238E27FC236}">
                    <a16:creationId xmlns:a16="http://schemas.microsoft.com/office/drawing/2014/main" id="{BD7DB6A0-DDC5-486C-93FB-528BADB64540}"/>
                  </a:ext>
                </a:extLst>
              </p:cNvPr>
              <p:cNvSpPr/>
              <p:nvPr/>
            </p:nvSpPr>
            <p:spPr>
              <a:xfrm>
                <a:off x="1902665" y="3496253"/>
                <a:ext cx="1647350" cy="164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1" h="21491" extrusionOk="0">
                    <a:moveTo>
                      <a:pt x="3319" y="1662"/>
                    </a:moveTo>
                    <a:lnTo>
                      <a:pt x="3012" y="1970"/>
                    </a:lnTo>
                    <a:cubicBezTo>
                      <a:pt x="3029" y="1665"/>
                      <a:pt x="2925" y="1354"/>
                      <a:pt x="2692" y="1121"/>
                    </a:cubicBezTo>
                    <a:lnTo>
                      <a:pt x="1895" y="325"/>
                    </a:lnTo>
                    <a:cubicBezTo>
                      <a:pt x="1462" y="-109"/>
                      <a:pt x="759" y="-109"/>
                      <a:pt x="325" y="325"/>
                    </a:cubicBezTo>
                    <a:cubicBezTo>
                      <a:pt x="-109" y="759"/>
                      <a:pt x="-109" y="1463"/>
                      <a:pt x="325" y="1897"/>
                    </a:cubicBezTo>
                    <a:lnTo>
                      <a:pt x="1120" y="2693"/>
                    </a:lnTo>
                    <a:cubicBezTo>
                      <a:pt x="1353" y="2926"/>
                      <a:pt x="1664" y="3029"/>
                      <a:pt x="1970" y="3012"/>
                    </a:cubicBezTo>
                    <a:lnTo>
                      <a:pt x="1662" y="3319"/>
                    </a:lnTo>
                    <a:lnTo>
                      <a:pt x="19834" y="21491"/>
                    </a:lnTo>
                    <a:cubicBezTo>
                      <a:pt x="19834" y="21491"/>
                      <a:pt x="19735" y="20975"/>
                      <a:pt x="20307" y="21017"/>
                    </a:cubicBezTo>
                    <a:lnTo>
                      <a:pt x="2249" y="2959"/>
                    </a:lnTo>
                    <a:cubicBezTo>
                      <a:pt x="2411" y="2906"/>
                      <a:pt x="2564" y="2821"/>
                      <a:pt x="2693" y="2692"/>
                    </a:cubicBezTo>
                    <a:cubicBezTo>
                      <a:pt x="2821" y="2564"/>
                      <a:pt x="2907" y="2411"/>
                      <a:pt x="2959" y="2249"/>
                    </a:cubicBezTo>
                    <a:lnTo>
                      <a:pt x="21018" y="20307"/>
                    </a:lnTo>
                    <a:cubicBezTo>
                      <a:pt x="21101" y="19842"/>
                      <a:pt x="21491" y="19834"/>
                      <a:pt x="21491" y="19834"/>
                    </a:cubicBezTo>
                    <a:cubicBezTo>
                      <a:pt x="21491" y="19834"/>
                      <a:pt x="3319" y="1662"/>
                      <a:pt x="3319" y="1662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7" name="Shape 28">
                <a:extLst>
                  <a:ext uri="{FF2B5EF4-FFF2-40B4-BE49-F238E27FC236}">
                    <a16:creationId xmlns:a16="http://schemas.microsoft.com/office/drawing/2014/main" id="{C308EA9A-4C22-44A8-B1DF-036913F84A7E}"/>
                  </a:ext>
                </a:extLst>
              </p:cNvPr>
              <p:cNvSpPr/>
              <p:nvPr/>
            </p:nvSpPr>
            <p:spPr>
              <a:xfrm>
                <a:off x="2072165" y="3665754"/>
                <a:ext cx="1447324" cy="1447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7" y="21600"/>
                    </a:moveTo>
                    <a:cubicBezTo>
                      <a:pt x="20630" y="20566"/>
                      <a:pt x="21600" y="20788"/>
                      <a:pt x="21600" y="20788"/>
                    </a:cubicBezTo>
                    <a:lnTo>
                      <a:pt x="812" y="0"/>
                    </a:lnTo>
                    <a:lnTo>
                      <a:pt x="0" y="812"/>
                    </a:lnTo>
                    <a:cubicBezTo>
                      <a:pt x="0" y="812"/>
                      <a:pt x="20787" y="21600"/>
                      <a:pt x="20787" y="2160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8" name="Freeform 24">
                <a:extLst>
                  <a:ext uri="{FF2B5EF4-FFF2-40B4-BE49-F238E27FC236}">
                    <a16:creationId xmlns:a16="http://schemas.microsoft.com/office/drawing/2014/main" id="{E45CD8DC-56BB-482F-A4EA-2DFDECA1BE0E}"/>
                  </a:ext>
                </a:extLst>
              </p:cNvPr>
              <p:cNvSpPr/>
              <p:nvPr/>
            </p:nvSpPr>
            <p:spPr>
              <a:xfrm>
                <a:off x="1946886" y="3540470"/>
                <a:ext cx="1714935" cy="1716209"/>
              </a:xfrm>
              <a:custGeom>
                <a:avLst/>
                <a:gdLst>
                  <a:gd name="connsiteX0" fmla="*/ 1687205 w 1714935"/>
                  <a:gd name="connsiteY0" fmla="*/ 1654833 h 1716209"/>
                  <a:gd name="connsiteX1" fmla="*/ 1714935 w 1714935"/>
                  <a:gd name="connsiteY1" fmla="*/ 1716209 h 1716209"/>
                  <a:gd name="connsiteX2" fmla="*/ 1651505 w 1714935"/>
                  <a:gd name="connsiteY2" fmla="*/ 1687544 h 1716209"/>
                  <a:gd name="connsiteX3" fmla="*/ 1687205 w 1714935"/>
                  <a:gd name="connsiteY3" fmla="*/ 1654833 h 1716209"/>
                  <a:gd name="connsiteX4" fmla="*/ 138883 w 1714935"/>
                  <a:gd name="connsiteY4" fmla="*/ 0 h 1716209"/>
                  <a:gd name="connsiteX5" fmla="*/ 148770 w 1714935"/>
                  <a:gd name="connsiteY5" fmla="*/ 4094 h 1716209"/>
                  <a:gd name="connsiteX6" fmla="*/ 148770 w 1714935"/>
                  <a:gd name="connsiteY6" fmla="*/ 23855 h 1716209"/>
                  <a:gd name="connsiteX7" fmla="*/ 147797 w 1714935"/>
                  <a:gd name="connsiteY7" fmla="*/ 24827 h 1716209"/>
                  <a:gd name="connsiteX8" fmla="*/ 193422 w 1714935"/>
                  <a:gd name="connsiteY8" fmla="*/ 70469 h 1716209"/>
                  <a:gd name="connsiteX9" fmla="*/ 194373 w 1714935"/>
                  <a:gd name="connsiteY9" fmla="*/ 69517 h 1716209"/>
                  <a:gd name="connsiteX10" fmla="*/ 214131 w 1714935"/>
                  <a:gd name="connsiteY10" fmla="*/ 69497 h 1716209"/>
                  <a:gd name="connsiteX11" fmla="*/ 214131 w 1714935"/>
                  <a:gd name="connsiteY11" fmla="*/ 89288 h 1716209"/>
                  <a:gd name="connsiteX12" fmla="*/ 89209 w 1714935"/>
                  <a:gd name="connsiteY12" fmla="*/ 214188 h 1716209"/>
                  <a:gd name="connsiteX13" fmla="*/ 69451 w 1714935"/>
                  <a:gd name="connsiteY13" fmla="*/ 214188 h 1716209"/>
                  <a:gd name="connsiteX14" fmla="*/ 68623 w 1714935"/>
                  <a:gd name="connsiteY14" fmla="*/ 195676 h 1716209"/>
                  <a:gd name="connsiteX15" fmla="*/ 22599 w 1714935"/>
                  <a:gd name="connsiteY15" fmla="*/ 149594 h 1716209"/>
                  <a:gd name="connsiteX16" fmla="*/ 4090 w 1714935"/>
                  <a:gd name="connsiteY16" fmla="*/ 148796 h 1716209"/>
                  <a:gd name="connsiteX17" fmla="*/ 4090 w 1714935"/>
                  <a:gd name="connsiteY17" fmla="*/ 128974 h 1716209"/>
                  <a:gd name="connsiteX18" fmla="*/ 128950 w 1714935"/>
                  <a:gd name="connsiteY18" fmla="*/ 4094 h 1716209"/>
                  <a:gd name="connsiteX19" fmla="*/ 138883 w 1714935"/>
                  <a:gd name="connsiteY19" fmla="*/ 0 h 171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14935" h="1716209">
                    <a:moveTo>
                      <a:pt x="1687205" y="1654833"/>
                    </a:moveTo>
                    <a:lnTo>
                      <a:pt x="1714935" y="1716209"/>
                    </a:lnTo>
                    <a:lnTo>
                      <a:pt x="1651505" y="1687544"/>
                    </a:lnTo>
                    <a:cubicBezTo>
                      <a:pt x="1651505" y="1687544"/>
                      <a:pt x="1687205" y="1654833"/>
                      <a:pt x="1687205" y="1654833"/>
                    </a:cubicBezTo>
                    <a:close/>
                    <a:moveTo>
                      <a:pt x="138883" y="0"/>
                    </a:moveTo>
                    <a:cubicBezTo>
                      <a:pt x="142467" y="4"/>
                      <a:pt x="146043" y="1372"/>
                      <a:pt x="148770" y="4094"/>
                    </a:cubicBezTo>
                    <a:cubicBezTo>
                      <a:pt x="154223" y="9559"/>
                      <a:pt x="154223" y="18401"/>
                      <a:pt x="148770" y="23855"/>
                    </a:cubicBezTo>
                    <a:lnTo>
                      <a:pt x="147797" y="24827"/>
                    </a:lnTo>
                    <a:lnTo>
                      <a:pt x="193422" y="70469"/>
                    </a:lnTo>
                    <a:lnTo>
                      <a:pt x="194373" y="69517"/>
                    </a:lnTo>
                    <a:cubicBezTo>
                      <a:pt x="199888" y="64012"/>
                      <a:pt x="208678" y="64073"/>
                      <a:pt x="214131" y="69497"/>
                    </a:cubicBezTo>
                    <a:cubicBezTo>
                      <a:pt x="219646" y="74951"/>
                      <a:pt x="219646" y="83803"/>
                      <a:pt x="214131" y="89288"/>
                    </a:cubicBezTo>
                    <a:lnTo>
                      <a:pt x="89209" y="214188"/>
                    </a:lnTo>
                    <a:cubicBezTo>
                      <a:pt x="83756" y="219663"/>
                      <a:pt x="74966" y="219633"/>
                      <a:pt x="69451" y="214188"/>
                    </a:cubicBezTo>
                    <a:cubicBezTo>
                      <a:pt x="64428" y="209061"/>
                      <a:pt x="64243" y="201171"/>
                      <a:pt x="68623" y="195676"/>
                    </a:cubicBezTo>
                    <a:lnTo>
                      <a:pt x="22599" y="149594"/>
                    </a:lnTo>
                    <a:cubicBezTo>
                      <a:pt x="17115" y="154015"/>
                      <a:pt x="9165" y="153872"/>
                      <a:pt x="4090" y="148796"/>
                    </a:cubicBezTo>
                    <a:cubicBezTo>
                      <a:pt x="-1364" y="143332"/>
                      <a:pt x="-1364" y="134469"/>
                      <a:pt x="4090" y="128974"/>
                    </a:cubicBezTo>
                    <a:lnTo>
                      <a:pt x="128950" y="4094"/>
                    </a:lnTo>
                    <a:cubicBezTo>
                      <a:pt x="131708" y="1357"/>
                      <a:pt x="135299" y="-4"/>
                      <a:pt x="138883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65" name="Group 9">
              <a:extLst>
                <a:ext uri="{FF2B5EF4-FFF2-40B4-BE49-F238E27FC236}">
                  <a16:creationId xmlns:a16="http://schemas.microsoft.com/office/drawing/2014/main" id="{08967BCC-D039-414A-8D82-90D761143C87}"/>
                </a:ext>
              </a:extLst>
            </p:cNvPr>
            <p:cNvGrpSpPr/>
            <p:nvPr/>
          </p:nvGrpSpPr>
          <p:grpSpPr>
            <a:xfrm>
              <a:off x="1321264" y="4099501"/>
              <a:ext cx="2298777" cy="2762066"/>
              <a:chOff x="3612396" y="467356"/>
              <a:chExt cx="3657220" cy="4394288"/>
            </a:xfrm>
          </p:grpSpPr>
          <p:sp>
            <p:nvSpPr>
              <p:cNvPr id="91" name="Shape 20">
                <a:extLst>
                  <a:ext uri="{FF2B5EF4-FFF2-40B4-BE49-F238E27FC236}">
                    <a16:creationId xmlns:a16="http://schemas.microsoft.com/office/drawing/2014/main" id="{6E8E15C5-3756-4A5E-BFC5-48BEB2048A6F}"/>
                  </a:ext>
                </a:extLst>
              </p:cNvPr>
              <p:cNvSpPr/>
              <p:nvPr/>
            </p:nvSpPr>
            <p:spPr>
              <a:xfrm>
                <a:off x="4025104" y="1418032"/>
                <a:ext cx="2366232" cy="2883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74" y="13386"/>
                    </a:moveTo>
                    <a:cubicBezTo>
                      <a:pt x="21037" y="12061"/>
                      <a:pt x="21600" y="10517"/>
                      <a:pt x="21600" y="8862"/>
                    </a:cubicBezTo>
                    <a:cubicBezTo>
                      <a:pt x="21600" y="3968"/>
                      <a:pt x="16765" y="0"/>
                      <a:pt x="10800" y="0"/>
                    </a:cubicBezTo>
                    <a:cubicBezTo>
                      <a:pt x="4835" y="0"/>
                      <a:pt x="0" y="3968"/>
                      <a:pt x="0" y="8862"/>
                    </a:cubicBezTo>
                    <a:cubicBezTo>
                      <a:pt x="0" y="10517"/>
                      <a:pt x="563" y="12061"/>
                      <a:pt x="1525" y="13386"/>
                    </a:cubicBezTo>
                    <a:lnTo>
                      <a:pt x="1484" y="13386"/>
                    </a:lnTo>
                    <a:cubicBezTo>
                      <a:pt x="5914" y="19018"/>
                      <a:pt x="5455" y="21600"/>
                      <a:pt x="5455" y="21600"/>
                    </a:cubicBezTo>
                    <a:lnTo>
                      <a:pt x="10800" y="21600"/>
                    </a:lnTo>
                    <a:lnTo>
                      <a:pt x="16145" y="21600"/>
                    </a:lnTo>
                    <a:cubicBezTo>
                      <a:pt x="16145" y="21600"/>
                      <a:pt x="15684" y="19018"/>
                      <a:pt x="20114" y="13386"/>
                    </a:cubicBezTo>
                    <a:cubicBezTo>
                      <a:pt x="20114" y="13386"/>
                      <a:pt x="20074" y="13386"/>
                      <a:pt x="20074" y="13386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" name="Shape 25">
                <a:extLst>
                  <a:ext uri="{FF2B5EF4-FFF2-40B4-BE49-F238E27FC236}">
                    <a16:creationId xmlns:a16="http://schemas.microsoft.com/office/drawing/2014/main" id="{3239C093-7694-4795-B238-7C0664D32C66}"/>
                  </a:ext>
                </a:extLst>
              </p:cNvPr>
              <p:cNvSpPr/>
              <p:nvPr/>
            </p:nvSpPr>
            <p:spPr>
              <a:xfrm>
                <a:off x="5204237" y="1418032"/>
                <a:ext cx="1188978" cy="3443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564" y="11210"/>
                    </a:moveTo>
                    <a:cubicBezTo>
                      <a:pt x="20480" y="10100"/>
                      <a:pt x="21600" y="8808"/>
                      <a:pt x="21600" y="7422"/>
                    </a:cubicBezTo>
                    <a:cubicBezTo>
                      <a:pt x="21600" y="3323"/>
                      <a:pt x="11978" y="0"/>
                      <a:pt x="106" y="0"/>
                    </a:cubicBezTo>
                    <a:cubicBezTo>
                      <a:pt x="71" y="0"/>
                      <a:pt x="36" y="1"/>
                      <a:pt x="0" y="1"/>
                    </a:cubicBezTo>
                    <a:lnTo>
                      <a:pt x="0" y="8712"/>
                    </a:lnTo>
                    <a:lnTo>
                      <a:pt x="0" y="9278"/>
                    </a:lnTo>
                    <a:lnTo>
                      <a:pt x="0" y="18089"/>
                    </a:lnTo>
                    <a:lnTo>
                      <a:pt x="0" y="18425"/>
                    </a:lnTo>
                    <a:lnTo>
                      <a:pt x="0" y="19058"/>
                    </a:lnTo>
                    <a:lnTo>
                      <a:pt x="0" y="19670"/>
                    </a:lnTo>
                    <a:lnTo>
                      <a:pt x="0" y="20303"/>
                    </a:lnTo>
                    <a:lnTo>
                      <a:pt x="0" y="21080"/>
                    </a:lnTo>
                    <a:lnTo>
                      <a:pt x="0" y="21340"/>
                    </a:lnTo>
                    <a:lnTo>
                      <a:pt x="0" y="21600"/>
                    </a:lnTo>
                    <a:lnTo>
                      <a:pt x="9070" y="21600"/>
                    </a:lnTo>
                    <a:cubicBezTo>
                      <a:pt x="9462" y="21600"/>
                      <a:pt x="9783" y="21484"/>
                      <a:pt x="9783" y="21340"/>
                    </a:cubicBezTo>
                    <a:cubicBezTo>
                      <a:pt x="9783" y="21197"/>
                      <a:pt x="9462" y="21080"/>
                      <a:pt x="9070" y="21080"/>
                    </a:cubicBezTo>
                    <a:lnTo>
                      <a:pt x="8925" y="21080"/>
                    </a:lnTo>
                    <a:lnTo>
                      <a:pt x="10218" y="20303"/>
                    </a:lnTo>
                    <a:lnTo>
                      <a:pt x="11008" y="20303"/>
                    </a:lnTo>
                    <a:cubicBezTo>
                      <a:pt x="11491" y="20303"/>
                      <a:pt x="11877" y="20161"/>
                      <a:pt x="11877" y="19987"/>
                    </a:cubicBezTo>
                    <a:cubicBezTo>
                      <a:pt x="11877" y="19811"/>
                      <a:pt x="11491" y="19670"/>
                      <a:pt x="11008" y="19670"/>
                    </a:cubicBezTo>
                    <a:lnTo>
                      <a:pt x="10744" y="19670"/>
                    </a:lnTo>
                    <a:lnTo>
                      <a:pt x="10744" y="19058"/>
                    </a:lnTo>
                    <a:lnTo>
                      <a:pt x="11008" y="19058"/>
                    </a:lnTo>
                    <a:cubicBezTo>
                      <a:pt x="11491" y="19058"/>
                      <a:pt x="11877" y="18916"/>
                      <a:pt x="11877" y="18742"/>
                    </a:cubicBezTo>
                    <a:cubicBezTo>
                      <a:pt x="11877" y="18567"/>
                      <a:pt x="11491" y="18425"/>
                      <a:pt x="11008" y="18425"/>
                    </a:cubicBezTo>
                    <a:lnTo>
                      <a:pt x="10744" y="18425"/>
                    </a:lnTo>
                    <a:lnTo>
                      <a:pt x="10744" y="18089"/>
                    </a:lnTo>
                    <a:cubicBezTo>
                      <a:pt x="10744" y="18089"/>
                      <a:pt x="9826" y="15927"/>
                      <a:pt x="18643" y="11210"/>
                    </a:cubicBezTo>
                    <a:cubicBezTo>
                      <a:pt x="18643" y="11210"/>
                      <a:pt x="18564" y="11210"/>
                      <a:pt x="18564" y="11210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3" name="Freeform 19">
                <a:extLst>
                  <a:ext uri="{FF2B5EF4-FFF2-40B4-BE49-F238E27FC236}">
                    <a16:creationId xmlns:a16="http://schemas.microsoft.com/office/drawing/2014/main" id="{BFEE35EB-D643-4770-AAC5-6FD527FD2BB9}"/>
                  </a:ext>
                </a:extLst>
              </p:cNvPr>
              <p:cNvSpPr/>
              <p:nvPr/>
            </p:nvSpPr>
            <p:spPr>
              <a:xfrm>
                <a:off x="3612396" y="467356"/>
                <a:ext cx="3657220" cy="4352992"/>
              </a:xfrm>
              <a:custGeom>
                <a:avLst/>
                <a:gdLst>
                  <a:gd name="connsiteX0" fmla="*/ 1706493 w 3657220"/>
                  <a:gd name="connsiteY0" fmla="*/ 2315203 h 4352992"/>
                  <a:gd name="connsiteX1" fmla="*/ 1643051 w 3657220"/>
                  <a:gd name="connsiteY1" fmla="*/ 2379467 h 4352992"/>
                  <a:gd name="connsiteX2" fmla="*/ 1548922 w 3657220"/>
                  <a:gd name="connsiteY2" fmla="*/ 2472292 h 4352992"/>
                  <a:gd name="connsiteX3" fmla="*/ 1527879 w 3657220"/>
                  <a:gd name="connsiteY3" fmla="*/ 2493019 h 4352992"/>
                  <a:gd name="connsiteX4" fmla="*/ 1506023 w 3657220"/>
                  <a:gd name="connsiteY4" fmla="*/ 2473482 h 4352992"/>
                  <a:gd name="connsiteX5" fmla="*/ 1424670 w 3657220"/>
                  <a:gd name="connsiteY5" fmla="*/ 2397714 h 4352992"/>
                  <a:gd name="connsiteX6" fmla="*/ 1361666 w 3657220"/>
                  <a:gd name="connsiteY6" fmla="*/ 2338112 h 4352992"/>
                  <a:gd name="connsiteX7" fmla="*/ 1273863 w 3657220"/>
                  <a:gd name="connsiteY7" fmla="*/ 2423301 h 4352992"/>
                  <a:gd name="connsiteX8" fmla="*/ 1260711 w 3657220"/>
                  <a:gd name="connsiteY8" fmla="*/ 2435598 h 4352992"/>
                  <a:gd name="connsiteX9" fmla="*/ 1248248 w 3657220"/>
                  <a:gd name="connsiteY9" fmla="*/ 2425978 h 4352992"/>
                  <a:gd name="connsiteX10" fmla="*/ 1168837 w 3657220"/>
                  <a:gd name="connsiteY10" fmla="*/ 2363996 h 4352992"/>
                  <a:gd name="connsiteX11" fmla="*/ 1101074 w 3657220"/>
                  <a:gd name="connsiteY11" fmla="*/ 2377087 h 4352992"/>
                  <a:gd name="connsiteX12" fmla="*/ 1102640 w 3657220"/>
                  <a:gd name="connsiteY12" fmla="*/ 2392657 h 4352992"/>
                  <a:gd name="connsiteX13" fmla="*/ 1050972 w 3657220"/>
                  <a:gd name="connsiteY13" fmla="*/ 2474275 h 4352992"/>
                  <a:gd name="connsiteX14" fmla="*/ 1333171 w 3657220"/>
                  <a:gd name="connsiteY14" fmla="*/ 3834619 h 4352992"/>
                  <a:gd name="connsiteX15" fmla="*/ 1597584 w 3657220"/>
                  <a:gd name="connsiteY15" fmla="*/ 3834619 h 4352992"/>
                  <a:gd name="connsiteX16" fmla="*/ 1862122 w 3657220"/>
                  <a:gd name="connsiteY16" fmla="*/ 3834619 h 4352992"/>
                  <a:gd name="connsiteX17" fmla="*/ 2144383 w 3657220"/>
                  <a:gd name="connsiteY17" fmla="*/ 2474275 h 4352992"/>
                  <a:gd name="connsiteX18" fmla="*/ 2092528 w 3657220"/>
                  <a:gd name="connsiteY18" fmla="*/ 2392657 h 4352992"/>
                  <a:gd name="connsiteX19" fmla="*/ 2097726 w 3657220"/>
                  <a:gd name="connsiteY19" fmla="*/ 2363500 h 4352992"/>
                  <a:gd name="connsiteX20" fmla="*/ 2076996 w 3657220"/>
                  <a:gd name="connsiteY20" fmla="*/ 2356459 h 4352992"/>
                  <a:gd name="connsiteX21" fmla="*/ 1985184 w 3657220"/>
                  <a:gd name="connsiteY21" fmla="*/ 2322740 h 4352992"/>
                  <a:gd name="connsiteX22" fmla="*/ 1912161 w 3657220"/>
                  <a:gd name="connsiteY22" fmla="*/ 2424590 h 4352992"/>
                  <a:gd name="connsiteX23" fmla="*/ 1898195 w 3657220"/>
                  <a:gd name="connsiteY23" fmla="*/ 2443334 h 4352992"/>
                  <a:gd name="connsiteX24" fmla="*/ 1878217 w 3657220"/>
                  <a:gd name="connsiteY24" fmla="*/ 2428160 h 4352992"/>
                  <a:gd name="connsiteX25" fmla="*/ 1835630 w 3657220"/>
                  <a:gd name="connsiteY25" fmla="*/ 2395929 h 4352992"/>
                  <a:gd name="connsiteX26" fmla="*/ 1816341 w 3657220"/>
                  <a:gd name="connsiteY26" fmla="*/ 2425780 h 4352992"/>
                  <a:gd name="connsiteX27" fmla="*/ 1791102 w 3657220"/>
                  <a:gd name="connsiteY27" fmla="*/ 2464953 h 4352992"/>
                  <a:gd name="connsiteX28" fmla="*/ 1767429 w 3657220"/>
                  <a:gd name="connsiteY28" fmla="*/ 2423301 h 4352992"/>
                  <a:gd name="connsiteX29" fmla="*/ 1726220 w 3657220"/>
                  <a:gd name="connsiteY29" fmla="*/ 2351004 h 4352992"/>
                  <a:gd name="connsiteX30" fmla="*/ 1706493 w 3657220"/>
                  <a:gd name="connsiteY30" fmla="*/ 2315203 h 4352992"/>
                  <a:gd name="connsiteX31" fmla="*/ 1721774 w 3657220"/>
                  <a:gd name="connsiteY31" fmla="*/ 2210874 h 4352992"/>
                  <a:gd name="connsiteX32" fmla="*/ 1741376 w 3657220"/>
                  <a:gd name="connsiteY32" fmla="*/ 2248262 h 4352992"/>
                  <a:gd name="connsiteX33" fmla="*/ 1780080 w 3657220"/>
                  <a:gd name="connsiteY33" fmla="*/ 2321947 h 4352992"/>
                  <a:gd name="connsiteX34" fmla="*/ 1796801 w 3657220"/>
                  <a:gd name="connsiteY34" fmla="*/ 2354674 h 4352992"/>
                  <a:gd name="connsiteX35" fmla="*/ 1806321 w 3657220"/>
                  <a:gd name="connsiteY35" fmla="*/ 2341484 h 4352992"/>
                  <a:gd name="connsiteX36" fmla="*/ 1824170 w 3657220"/>
                  <a:gd name="connsiteY36" fmla="*/ 2316492 h 4352992"/>
                  <a:gd name="connsiteX37" fmla="*/ 1845901 w 3657220"/>
                  <a:gd name="connsiteY37" fmla="*/ 2335732 h 4352992"/>
                  <a:gd name="connsiteX38" fmla="*/ 1891243 w 3657220"/>
                  <a:gd name="connsiteY38" fmla="*/ 2375897 h 4352992"/>
                  <a:gd name="connsiteX39" fmla="*/ 1965269 w 3657220"/>
                  <a:gd name="connsiteY39" fmla="*/ 2291204 h 4352992"/>
                  <a:gd name="connsiteX40" fmla="*/ 1974663 w 3657220"/>
                  <a:gd name="connsiteY40" fmla="*/ 2280493 h 4352992"/>
                  <a:gd name="connsiteX41" fmla="*/ 1985873 w 3657220"/>
                  <a:gd name="connsiteY41" fmla="*/ 2286146 h 4352992"/>
                  <a:gd name="connsiteX42" fmla="*/ 2085138 w 3657220"/>
                  <a:gd name="connsiteY42" fmla="*/ 2338112 h 4352992"/>
                  <a:gd name="connsiteX43" fmla="*/ 2104302 w 3657220"/>
                  <a:gd name="connsiteY43" fmla="*/ 2348823 h 4352992"/>
                  <a:gd name="connsiteX44" fmla="*/ 2183337 w 3657220"/>
                  <a:gd name="connsiteY44" fmla="*/ 2302013 h 4352992"/>
                  <a:gd name="connsiteX45" fmla="*/ 2273959 w 3657220"/>
                  <a:gd name="connsiteY45" fmla="*/ 2392657 h 4352992"/>
                  <a:gd name="connsiteX46" fmla="*/ 2186594 w 3657220"/>
                  <a:gd name="connsiteY46" fmla="*/ 2483102 h 4352992"/>
                  <a:gd name="connsiteX47" fmla="*/ 1906211 w 3657220"/>
                  <a:gd name="connsiteY47" fmla="*/ 3834619 h 4352992"/>
                  <a:gd name="connsiteX48" fmla="*/ 2183150 w 3657220"/>
                  <a:gd name="connsiteY48" fmla="*/ 3834619 h 4352992"/>
                  <a:gd name="connsiteX49" fmla="*/ 2183150 w 3657220"/>
                  <a:gd name="connsiteY49" fmla="*/ 4137094 h 4352992"/>
                  <a:gd name="connsiteX50" fmla="*/ 2059147 w 3657220"/>
                  <a:gd name="connsiteY50" fmla="*/ 4352992 h 4352992"/>
                  <a:gd name="connsiteX51" fmla="*/ 1597584 w 3657220"/>
                  <a:gd name="connsiteY51" fmla="*/ 4352992 h 4352992"/>
                  <a:gd name="connsiteX52" fmla="*/ 1136020 w 3657220"/>
                  <a:gd name="connsiteY52" fmla="*/ 4352992 h 4352992"/>
                  <a:gd name="connsiteX53" fmla="*/ 1012018 w 3657220"/>
                  <a:gd name="connsiteY53" fmla="*/ 4137094 h 4352992"/>
                  <a:gd name="connsiteX54" fmla="*/ 1012018 w 3657220"/>
                  <a:gd name="connsiteY54" fmla="*/ 3834619 h 4352992"/>
                  <a:gd name="connsiteX55" fmla="*/ 1289144 w 3657220"/>
                  <a:gd name="connsiteY55" fmla="*/ 3834619 h 4352992"/>
                  <a:gd name="connsiteX56" fmla="*/ 1008761 w 3657220"/>
                  <a:gd name="connsiteY56" fmla="*/ 2483102 h 4352992"/>
                  <a:gd name="connsiteX57" fmla="*/ 921208 w 3657220"/>
                  <a:gd name="connsiteY57" fmla="*/ 2392657 h 4352992"/>
                  <a:gd name="connsiteX58" fmla="*/ 1012018 w 3657220"/>
                  <a:gd name="connsiteY58" fmla="*/ 2302013 h 4352992"/>
                  <a:gd name="connsiteX59" fmla="*/ 1096753 w 3657220"/>
                  <a:gd name="connsiteY59" fmla="*/ 2361417 h 4352992"/>
                  <a:gd name="connsiteX60" fmla="*/ 1168837 w 3657220"/>
                  <a:gd name="connsiteY60" fmla="*/ 2336327 h 4352992"/>
                  <a:gd name="connsiteX61" fmla="*/ 1173910 w 3657220"/>
                  <a:gd name="connsiteY61" fmla="*/ 2334542 h 4352992"/>
                  <a:gd name="connsiteX62" fmla="*/ 1180172 w 3657220"/>
                  <a:gd name="connsiteY62" fmla="*/ 2338211 h 4352992"/>
                  <a:gd name="connsiteX63" fmla="*/ 1255513 w 3657220"/>
                  <a:gd name="connsiteY63" fmla="*/ 2384128 h 4352992"/>
                  <a:gd name="connsiteX64" fmla="*/ 1342440 w 3657220"/>
                  <a:gd name="connsiteY64" fmla="*/ 2284063 h 4352992"/>
                  <a:gd name="connsiteX65" fmla="*/ 1358347 w 3657220"/>
                  <a:gd name="connsiteY65" fmla="*/ 2265815 h 4352992"/>
                  <a:gd name="connsiteX66" fmla="*/ 1378826 w 3657220"/>
                  <a:gd name="connsiteY66" fmla="*/ 2282576 h 4352992"/>
                  <a:gd name="connsiteX67" fmla="*/ 1463561 w 3657220"/>
                  <a:gd name="connsiteY67" fmla="*/ 2354376 h 4352992"/>
                  <a:gd name="connsiteX68" fmla="*/ 1525124 w 3657220"/>
                  <a:gd name="connsiteY68" fmla="*/ 2407532 h 4352992"/>
                  <a:gd name="connsiteX69" fmla="*/ 1597458 w 3657220"/>
                  <a:gd name="connsiteY69" fmla="*/ 2333947 h 4352992"/>
                  <a:gd name="connsiteX70" fmla="*/ 1691400 w 3657220"/>
                  <a:gd name="connsiteY70" fmla="*/ 2240923 h 4352992"/>
                  <a:gd name="connsiteX71" fmla="*/ 3137661 w 3657220"/>
                  <a:gd name="connsiteY71" fmla="*/ 2085591 h 4352992"/>
                  <a:gd name="connsiteX72" fmla="*/ 3137803 w 3657220"/>
                  <a:gd name="connsiteY72" fmla="*/ 2085591 h 4352992"/>
                  <a:gd name="connsiteX73" fmla="*/ 3563320 w 3657220"/>
                  <a:gd name="connsiteY73" fmla="*/ 2086229 h 4352992"/>
                  <a:gd name="connsiteX74" fmla="*/ 3657220 w 3657220"/>
                  <a:gd name="connsiteY74" fmla="*/ 2180369 h 4352992"/>
                  <a:gd name="connsiteX75" fmla="*/ 3563206 w 3657220"/>
                  <a:gd name="connsiteY75" fmla="*/ 2274238 h 4352992"/>
                  <a:gd name="connsiteX76" fmla="*/ 3563064 w 3657220"/>
                  <a:gd name="connsiteY76" fmla="*/ 2274238 h 4352992"/>
                  <a:gd name="connsiteX77" fmla="*/ 3137547 w 3657220"/>
                  <a:gd name="connsiteY77" fmla="*/ 2273601 h 4352992"/>
                  <a:gd name="connsiteX78" fmla="*/ 3043647 w 3657220"/>
                  <a:gd name="connsiteY78" fmla="*/ 2179460 h 4352992"/>
                  <a:gd name="connsiteX79" fmla="*/ 3137661 w 3657220"/>
                  <a:gd name="connsiteY79" fmla="*/ 2085591 h 4352992"/>
                  <a:gd name="connsiteX80" fmla="*/ 93912 w 3657220"/>
                  <a:gd name="connsiteY80" fmla="*/ 729578 h 4352992"/>
                  <a:gd name="connsiteX81" fmla="*/ 160400 w 3657220"/>
                  <a:gd name="connsiteY81" fmla="*/ 757041 h 4352992"/>
                  <a:gd name="connsiteX82" fmla="*/ 425938 w 3657220"/>
                  <a:gd name="connsiteY82" fmla="*/ 1021969 h 4352992"/>
                  <a:gd name="connsiteX83" fmla="*/ 426113 w 3657220"/>
                  <a:gd name="connsiteY83" fmla="*/ 1154926 h 4352992"/>
                  <a:gd name="connsiteX84" fmla="*/ 359554 w 3657220"/>
                  <a:gd name="connsiteY84" fmla="*/ 1182527 h 4352992"/>
                  <a:gd name="connsiteX85" fmla="*/ 293169 w 3657220"/>
                  <a:gd name="connsiteY85" fmla="*/ 1155076 h 4352992"/>
                  <a:gd name="connsiteX86" fmla="*/ 27609 w 3657220"/>
                  <a:gd name="connsiteY86" fmla="*/ 890147 h 4352992"/>
                  <a:gd name="connsiteX87" fmla="*/ 27456 w 3657220"/>
                  <a:gd name="connsiteY87" fmla="*/ 757190 h 4352992"/>
                  <a:gd name="connsiteX88" fmla="*/ 93912 w 3657220"/>
                  <a:gd name="connsiteY88" fmla="*/ 729578 h 4352992"/>
                  <a:gd name="connsiteX89" fmla="*/ 3006239 w 3657220"/>
                  <a:gd name="connsiteY89" fmla="*/ 633789 h 4352992"/>
                  <a:gd name="connsiteX90" fmla="*/ 3072663 w 3657220"/>
                  <a:gd name="connsiteY90" fmla="*/ 661412 h 4352992"/>
                  <a:gd name="connsiteX91" fmla="*/ 3072488 w 3657220"/>
                  <a:gd name="connsiteY91" fmla="*/ 794366 h 4352992"/>
                  <a:gd name="connsiteX92" fmla="*/ 2806089 w 3657220"/>
                  <a:gd name="connsiteY92" fmla="*/ 1060080 h 4352992"/>
                  <a:gd name="connsiteX93" fmla="*/ 2739692 w 3657220"/>
                  <a:gd name="connsiteY93" fmla="*/ 1087537 h 4352992"/>
                  <a:gd name="connsiteX94" fmla="*/ 2673141 w 3657220"/>
                  <a:gd name="connsiteY94" fmla="*/ 1059909 h 4352992"/>
                  <a:gd name="connsiteX95" fmla="*/ 2673316 w 3657220"/>
                  <a:gd name="connsiteY95" fmla="*/ 926977 h 4352992"/>
                  <a:gd name="connsiteX96" fmla="*/ 2939715 w 3657220"/>
                  <a:gd name="connsiteY96" fmla="*/ 661241 h 4352992"/>
                  <a:gd name="connsiteX97" fmla="*/ 3006239 w 3657220"/>
                  <a:gd name="connsiteY97" fmla="*/ 633789 h 4352992"/>
                  <a:gd name="connsiteX98" fmla="*/ 1583297 w 3657220"/>
                  <a:gd name="connsiteY98" fmla="*/ 0 h 4352992"/>
                  <a:gd name="connsiteX99" fmla="*/ 1583436 w 3657220"/>
                  <a:gd name="connsiteY99" fmla="*/ 0 h 4352992"/>
                  <a:gd name="connsiteX100" fmla="*/ 1677298 w 3657220"/>
                  <a:gd name="connsiteY100" fmla="*/ 94173 h 4352992"/>
                  <a:gd name="connsiteX101" fmla="*/ 1676677 w 3657220"/>
                  <a:gd name="connsiteY101" fmla="*/ 495731 h 4352992"/>
                  <a:gd name="connsiteX102" fmla="*/ 1582676 w 3657220"/>
                  <a:gd name="connsiteY102" fmla="*/ 589604 h 4352992"/>
                  <a:gd name="connsiteX103" fmla="*/ 1582519 w 3657220"/>
                  <a:gd name="connsiteY103" fmla="*/ 589604 h 4352992"/>
                  <a:gd name="connsiteX104" fmla="*/ 1488666 w 3657220"/>
                  <a:gd name="connsiteY104" fmla="*/ 495459 h 4352992"/>
                  <a:gd name="connsiteX105" fmla="*/ 1489287 w 3657220"/>
                  <a:gd name="connsiteY105" fmla="*/ 93845 h 4352992"/>
                  <a:gd name="connsiteX106" fmla="*/ 1583297 w 3657220"/>
                  <a:gd name="connsiteY106" fmla="*/ 0 h 4352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3657220" h="4352992">
                    <a:moveTo>
                      <a:pt x="1706493" y="2315203"/>
                    </a:moveTo>
                    <a:cubicBezTo>
                      <a:pt x="1685387" y="2336724"/>
                      <a:pt x="1664407" y="2358244"/>
                      <a:pt x="1643051" y="2379467"/>
                    </a:cubicBezTo>
                    <a:lnTo>
                      <a:pt x="1548922" y="2472292"/>
                    </a:lnTo>
                    <a:lnTo>
                      <a:pt x="1527879" y="2493019"/>
                    </a:lnTo>
                    <a:lnTo>
                      <a:pt x="1506023" y="2473482"/>
                    </a:lnTo>
                    <a:cubicBezTo>
                      <a:pt x="1478466" y="2448689"/>
                      <a:pt x="1451787" y="2423003"/>
                      <a:pt x="1424670" y="2397714"/>
                    </a:cubicBezTo>
                    <a:cubicBezTo>
                      <a:pt x="1403689" y="2377880"/>
                      <a:pt x="1382584" y="2358046"/>
                      <a:pt x="1361666" y="2338112"/>
                    </a:cubicBezTo>
                    <a:cubicBezTo>
                      <a:pt x="1332545" y="2366674"/>
                      <a:pt x="1303674" y="2395433"/>
                      <a:pt x="1273863" y="2423301"/>
                    </a:cubicBezTo>
                    <a:lnTo>
                      <a:pt x="1260711" y="2435598"/>
                    </a:lnTo>
                    <a:lnTo>
                      <a:pt x="1248248" y="2425978"/>
                    </a:lnTo>
                    <a:cubicBezTo>
                      <a:pt x="1221694" y="2405450"/>
                      <a:pt x="1195078" y="2385020"/>
                      <a:pt x="1168837" y="2363996"/>
                    </a:cubicBezTo>
                    <a:cubicBezTo>
                      <a:pt x="1146291" y="2368558"/>
                      <a:pt x="1123745" y="2373021"/>
                      <a:pt x="1101074" y="2377087"/>
                    </a:cubicBezTo>
                    <a:cubicBezTo>
                      <a:pt x="1101951" y="2382144"/>
                      <a:pt x="1102640" y="2387301"/>
                      <a:pt x="1102640" y="2392657"/>
                    </a:cubicBezTo>
                    <a:cubicBezTo>
                      <a:pt x="1102640" y="2428755"/>
                      <a:pt x="1081409" y="2459697"/>
                      <a:pt x="1050972" y="2474275"/>
                    </a:cubicBezTo>
                    <a:lnTo>
                      <a:pt x="1333171" y="3834619"/>
                    </a:lnTo>
                    <a:lnTo>
                      <a:pt x="1597584" y="3834619"/>
                    </a:lnTo>
                    <a:cubicBezTo>
                      <a:pt x="1597584" y="3834619"/>
                      <a:pt x="1862122" y="3834619"/>
                      <a:pt x="1862122" y="3834619"/>
                    </a:cubicBezTo>
                    <a:lnTo>
                      <a:pt x="2144383" y="2474275"/>
                    </a:lnTo>
                    <a:cubicBezTo>
                      <a:pt x="2113758" y="2459697"/>
                      <a:pt x="2092528" y="2428854"/>
                      <a:pt x="2092528" y="2392657"/>
                    </a:cubicBezTo>
                    <a:cubicBezTo>
                      <a:pt x="2092528" y="2382442"/>
                      <a:pt x="2094594" y="2372723"/>
                      <a:pt x="2097726" y="2363500"/>
                    </a:cubicBezTo>
                    <a:cubicBezTo>
                      <a:pt x="2090837" y="2361120"/>
                      <a:pt x="2083885" y="2358938"/>
                      <a:pt x="2076996" y="2356459"/>
                    </a:cubicBezTo>
                    <a:cubicBezTo>
                      <a:pt x="2046371" y="2345252"/>
                      <a:pt x="2015684" y="2334244"/>
                      <a:pt x="1985184" y="2322740"/>
                    </a:cubicBezTo>
                    <a:cubicBezTo>
                      <a:pt x="1961010" y="2356856"/>
                      <a:pt x="1937024" y="2391070"/>
                      <a:pt x="1912161" y="2424590"/>
                    </a:cubicBezTo>
                    <a:lnTo>
                      <a:pt x="1898195" y="2443334"/>
                    </a:lnTo>
                    <a:lnTo>
                      <a:pt x="1878217" y="2428160"/>
                    </a:lnTo>
                    <a:lnTo>
                      <a:pt x="1835630" y="2395929"/>
                    </a:lnTo>
                    <a:lnTo>
                      <a:pt x="1816341" y="2425780"/>
                    </a:lnTo>
                    <a:lnTo>
                      <a:pt x="1791102" y="2464953"/>
                    </a:lnTo>
                    <a:lnTo>
                      <a:pt x="1767429" y="2423301"/>
                    </a:lnTo>
                    <a:lnTo>
                      <a:pt x="1726220" y="2351004"/>
                    </a:lnTo>
                    <a:cubicBezTo>
                      <a:pt x="1719457" y="2339203"/>
                      <a:pt x="1713006" y="2327203"/>
                      <a:pt x="1706493" y="2315203"/>
                    </a:cubicBezTo>
                    <a:close/>
                    <a:moveTo>
                      <a:pt x="1721774" y="2210874"/>
                    </a:moveTo>
                    <a:lnTo>
                      <a:pt x="1741376" y="2248262"/>
                    </a:lnTo>
                    <a:cubicBezTo>
                      <a:pt x="1754277" y="2272857"/>
                      <a:pt x="1767554" y="2297154"/>
                      <a:pt x="1780080" y="2321947"/>
                    </a:cubicBezTo>
                    <a:lnTo>
                      <a:pt x="1796801" y="2354674"/>
                    </a:lnTo>
                    <a:lnTo>
                      <a:pt x="1806321" y="2341484"/>
                    </a:lnTo>
                    <a:lnTo>
                      <a:pt x="1824170" y="2316492"/>
                    </a:lnTo>
                    <a:lnTo>
                      <a:pt x="1845901" y="2335732"/>
                    </a:lnTo>
                    <a:lnTo>
                      <a:pt x="1891243" y="2375897"/>
                    </a:lnTo>
                    <a:cubicBezTo>
                      <a:pt x="1915731" y="2347434"/>
                      <a:pt x="1940469" y="2319368"/>
                      <a:pt x="1965269" y="2291204"/>
                    </a:cubicBezTo>
                    <a:lnTo>
                      <a:pt x="1974663" y="2280493"/>
                    </a:lnTo>
                    <a:lnTo>
                      <a:pt x="1985873" y="2286146"/>
                    </a:lnTo>
                    <a:cubicBezTo>
                      <a:pt x="2019128" y="2303005"/>
                      <a:pt x="2052070" y="2320856"/>
                      <a:pt x="2085138" y="2338112"/>
                    </a:cubicBezTo>
                    <a:cubicBezTo>
                      <a:pt x="2091588" y="2341682"/>
                      <a:pt x="2097914" y="2345352"/>
                      <a:pt x="2104302" y="2348823"/>
                    </a:cubicBezTo>
                    <a:cubicBezTo>
                      <a:pt x="2119771" y="2320955"/>
                      <a:pt x="2149143" y="2302013"/>
                      <a:pt x="2183337" y="2302013"/>
                    </a:cubicBezTo>
                    <a:cubicBezTo>
                      <a:pt x="2233377" y="2302013"/>
                      <a:pt x="2273959" y="2342575"/>
                      <a:pt x="2273959" y="2392657"/>
                    </a:cubicBezTo>
                    <a:cubicBezTo>
                      <a:pt x="2273959" y="2441648"/>
                      <a:pt x="2235068" y="2481317"/>
                      <a:pt x="2186594" y="2483102"/>
                    </a:cubicBezTo>
                    <a:lnTo>
                      <a:pt x="1906211" y="3834619"/>
                    </a:lnTo>
                    <a:lnTo>
                      <a:pt x="2183150" y="3834619"/>
                    </a:lnTo>
                    <a:lnTo>
                      <a:pt x="2183150" y="4137094"/>
                    </a:lnTo>
                    <a:lnTo>
                      <a:pt x="2059147" y="4352992"/>
                    </a:lnTo>
                    <a:lnTo>
                      <a:pt x="1597584" y="4352992"/>
                    </a:lnTo>
                    <a:lnTo>
                      <a:pt x="1136020" y="4352992"/>
                    </a:lnTo>
                    <a:lnTo>
                      <a:pt x="1012018" y="4137094"/>
                    </a:lnTo>
                    <a:lnTo>
                      <a:pt x="1012018" y="3834619"/>
                    </a:lnTo>
                    <a:lnTo>
                      <a:pt x="1289144" y="3834619"/>
                    </a:lnTo>
                    <a:lnTo>
                      <a:pt x="1008761" y="2483102"/>
                    </a:lnTo>
                    <a:cubicBezTo>
                      <a:pt x="960100" y="2481317"/>
                      <a:pt x="921208" y="2441648"/>
                      <a:pt x="921208" y="2392657"/>
                    </a:cubicBezTo>
                    <a:cubicBezTo>
                      <a:pt x="921208" y="2342575"/>
                      <a:pt x="961791" y="2302013"/>
                      <a:pt x="1012018" y="2302013"/>
                    </a:cubicBezTo>
                    <a:cubicBezTo>
                      <a:pt x="1051035" y="2302013"/>
                      <a:pt x="1084039" y="2326806"/>
                      <a:pt x="1096753" y="2361417"/>
                    </a:cubicBezTo>
                    <a:cubicBezTo>
                      <a:pt x="1120739" y="2352789"/>
                      <a:pt x="1144788" y="2344459"/>
                      <a:pt x="1168837" y="2336327"/>
                    </a:cubicBezTo>
                    <a:lnTo>
                      <a:pt x="1173910" y="2334542"/>
                    </a:lnTo>
                    <a:lnTo>
                      <a:pt x="1180172" y="2338211"/>
                    </a:lnTo>
                    <a:cubicBezTo>
                      <a:pt x="1205536" y="2353186"/>
                      <a:pt x="1230525" y="2368657"/>
                      <a:pt x="1255513" y="2384128"/>
                    </a:cubicBezTo>
                    <a:cubicBezTo>
                      <a:pt x="1284134" y="2350409"/>
                      <a:pt x="1313443" y="2317385"/>
                      <a:pt x="1342440" y="2284063"/>
                    </a:cubicBezTo>
                    <a:lnTo>
                      <a:pt x="1358347" y="2265815"/>
                    </a:lnTo>
                    <a:lnTo>
                      <a:pt x="1378826" y="2282576"/>
                    </a:lnTo>
                    <a:cubicBezTo>
                      <a:pt x="1407510" y="2305980"/>
                      <a:pt x="1435316" y="2330476"/>
                      <a:pt x="1463561" y="2354376"/>
                    </a:cubicBezTo>
                    <a:cubicBezTo>
                      <a:pt x="1484040" y="2372128"/>
                      <a:pt x="1504645" y="2389781"/>
                      <a:pt x="1525124" y="2407532"/>
                    </a:cubicBezTo>
                    <a:lnTo>
                      <a:pt x="1597458" y="2333947"/>
                    </a:lnTo>
                    <a:cubicBezTo>
                      <a:pt x="1628459" y="2302608"/>
                      <a:pt x="1660086" y="2271964"/>
                      <a:pt x="1691400" y="2240923"/>
                    </a:cubicBezTo>
                    <a:close/>
                    <a:moveTo>
                      <a:pt x="3137661" y="2085591"/>
                    </a:moveTo>
                    <a:cubicBezTo>
                      <a:pt x="3137717" y="2085591"/>
                      <a:pt x="3137746" y="2085591"/>
                      <a:pt x="3137803" y="2085591"/>
                    </a:cubicBezTo>
                    <a:lnTo>
                      <a:pt x="3563320" y="2086229"/>
                    </a:lnTo>
                    <a:cubicBezTo>
                      <a:pt x="3615256" y="2086307"/>
                      <a:pt x="3657276" y="2128456"/>
                      <a:pt x="3657220" y="2180369"/>
                    </a:cubicBezTo>
                    <a:cubicBezTo>
                      <a:pt x="3657134" y="2232247"/>
                      <a:pt x="3615057" y="2274238"/>
                      <a:pt x="3563206" y="2274238"/>
                    </a:cubicBezTo>
                    <a:cubicBezTo>
                      <a:pt x="3563150" y="2274238"/>
                      <a:pt x="3563121" y="2274238"/>
                      <a:pt x="3563064" y="2274238"/>
                    </a:cubicBezTo>
                    <a:lnTo>
                      <a:pt x="3137547" y="2273601"/>
                    </a:lnTo>
                    <a:cubicBezTo>
                      <a:pt x="3085611" y="2273522"/>
                      <a:pt x="3043590" y="2231373"/>
                      <a:pt x="3043647" y="2179460"/>
                    </a:cubicBezTo>
                    <a:cubicBezTo>
                      <a:pt x="3043732" y="2127583"/>
                      <a:pt x="3085810" y="2085591"/>
                      <a:pt x="3137661" y="2085591"/>
                    </a:cubicBezTo>
                    <a:close/>
                    <a:moveTo>
                      <a:pt x="93912" y="729578"/>
                    </a:moveTo>
                    <a:cubicBezTo>
                      <a:pt x="117970" y="729552"/>
                      <a:pt x="142034" y="738704"/>
                      <a:pt x="160400" y="757041"/>
                    </a:cubicBezTo>
                    <a:cubicBezTo>
                      <a:pt x="160400" y="757041"/>
                      <a:pt x="425938" y="1021969"/>
                      <a:pt x="425938" y="1021969"/>
                    </a:cubicBezTo>
                    <a:cubicBezTo>
                      <a:pt x="462714" y="1058643"/>
                      <a:pt x="462780" y="1118167"/>
                      <a:pt x="426113" y="1154926"/>
                    </a:cubicBezTo>
                    <a:cubicBezTo>
                      <a:pt x="407736" y="1173305"/>
                      <a:pt x="383634" y="1182527"/>
                      <a:pt x="359554" y="1182527"/>
                    </a:cubicBezTo>
                    <a:cubicBezTo>
                      <a:pt x="335539" y="1182527"/>
                      <a:pt x="311502" y="1173369"/>
                      <a:pt x="293169" y="1155076"/>
                    </a:cubicBezTo>
                    <a:lnTo>
                      <a:pt x="27609" y="890147"/>
                    </a:lnTo>
                    <a:cubicBezTo>
                      <a:pt x="-9145" y="853495"/>
                      <a:pt x="-9210" y="793949"/>
                      <a:pt x="27456" y="757190"/>
                    </a:cubicBezTo>
                    <a:cubicBezTo>
                      <a:pt x="45801" y="738811"/>
                      <a:pt x="69854" y="729605"/>
                      <a:pt x="93912" y="729578"/>
                    </a:cubicBezTo>
                    <a:close/>
                    <a:moveTo>
                      <a:pt x="3006239" y="633789"/>
                    </a:moveTo>
                    <a:cubicBezTo>
                      <a:pt x="3030298" y="633822"/>
                      <a:pt x="3054340" y="643033"/>
                      <a:pt x="3072663" y="661412"/>
                    </a:cubicBezTo>
                    <a:cubicBezTo>
                      <a:pt x="3109332" y="698171"/>
                      <a:pt x="3109266" y="757693"/>
                      <a:pt x="3072488" y="794366"/>
                    </a:cubicBezTo>
                    <a:lnTo>
                      <a:pt x="2806089" y="1060080"/>
                    </a:lnTo>
                    <a:cubicBezTo>
                      <a:pt x="2787744" y="1078385"/>
                      <a:pt x="2763707" y="1087537"/>
                      <a:pt x="2739692" y="1087537"/>
                    </a:cubicBezTo>
                    <a:cubicBezTo>
                      <a:pt x="2715589" y="1087537"/>
                      <a:pt x="2691508" y="1078321"/>
                      <a:pt x="2673141" y="1059909"/>
                    </a:cubicBezTo>
                    <a:cubicBezTo>
                      <a:pt x="2636473" y="1023150"/>
                      <a:pt x="2636539" y="963629"/>
                      <a:pt x="2673316" y="926977"/>
                    </a:cubicBezTo>
                    <a:lnTo>
                      <a:pt x="2939715" y="661241"/>
                    </a:lnTo>
                    <a:cubicBezTo>
                      <a:pt x="2958104" y="642904"/>
                      <a:pt x="2982180" y="633757"/>
                      <a:pt x="3006239" y="633789"/>
                    </a:cubicBezTo>
                    <a:close/>
                    <a:moveTo>
                      <a:pt x="1583297" y="0"/>
                    </a:moveTo>
                    <a:cubicBezTo>
                      <a:pt x="1583340" y="0"/>
                      <a:pt x="1583393" y="0"/>
                      <a:pt x="1583436" y="0"/>
                    </a:cubicBezTo>
                    <a:cubicBezTo>
                      <a:pt x="1635349" y="82"/>
                      <a:pt x="1677385" y="42255"/>
                      <a:pt x="1677298" y="94173"/>
                    </a:cubicBezTo>
                    <a:lnTo>
                      <a:pt x="1676677" y="495731"/>
                    </a:lnTo>
                    <a:cubicBezTo>
                      <a:pt x="1676589" y="547622"/>
                      <a:pt x="1634519" y="589604"/>
                      <a:pt x="1582676" y="589604"/>
                    </a:cubicBezTo>
                    <a:cubicBezTo>
                      <a:pt x="1582623" y="589604"/>
                      <a:pt x="1582571" y="589604"/>
                      <a:pt x="1582519" y="589604"/>
                    </a:cubicBezTo>
                    <a:cubicBezTo>
                      <a:pt x="1530614" y="589522"/>
                      <a:pt x="1488579" y="547376"/>
                      <a:pt x="1488666" y="495459"/>
                    </a:cubicBezTo>
                    <a:lnTo>
                      <a:pt x="1489287" y="93845"/>
                    </a:lnTo>
                    <a:cubicBezTo>
                      <a:pt x="1489374" y="41982"/>
                      <a:pt x="1531445" y="0"/>
                      <a:pt x="158329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4" name="Freeform 20">
                <a:extLst>
                  <a:ext uri="{FF2B5EF4-FFF2-40B4-BE49-F238E27FC236}">
                    <a16:creationId xmlns:a16="http://schemas.microsoft.com/office/drawing/2014/main" id="{8310D156-B7A8-431A-BAC4-34B77CE92883}"/>
                  </a:ext>
                </a:extLst>
              </p:cNvPr>
              <p:cNvSpPr/>
              <p:nvPr/>
            </p:nvSpPr>
            <p:spPr>
              <a:xfrm>
                <a:off x="4563084" y="4358495"/>
                <a:ext cx="1295819" cy="503025"/>
              </a:xfrm>
              <a:custGeom>
                <a:avLst/>
                <a:gdLst>
                  <a:gd name="connsiteX0" fmla="*/ 149797 w 1295819"/>
                  <a:gd name="connsiteY0" fmla="*/ 420066 h 503025"/>
                  <a:gd name="connsiteX1" fmla="*/ 1136461 w 1295819"/>
                  <a:gd name="connsiteY1" fmla="*/ 420066 h 503025"/>
                  <a:gd name="connsiteX2" fmla="*/ 1175714 w 1295819"/>
                  <a:gd name="connsiteY2" fmla="*/ 461603 h 503025"/>
                  <a:gd name="connsiteX3" fmla="*/ 1136461 w 1295819"/>
                  <a:gd name="connsiteY3" fmla="*/ 503025 h 503025"/>
                  <a:gd name="connsiteX4" fmla="*/ 149797 w 1295819"/>
                  <a:gd name="connsiteY4" fmla="*/ 503025 h 503025"/>
                  <a:gd name="connsiteX5" fmla="*/ 110543 w 1295819"/>
                  <a:gd name="connsiteY5" fmla="*/ 461603 h 503025"/>
                  <a:gd name="connsiteX6" fmla="*/ 149797 w 1295819"/>
                  <a:gd name="connsiteY6" fmla="*/ 420066 h 503025"/>
                  <a:gd name="connsiteX7" fmla="*/ 47634 w 1295819"/>
                  <a:gd name="connsiteY7" fmla="*/ 198978 h 503025"/>
                  <a:gd name="connsiteX8" fmla="*/ 1248006 w 1295819"/>
                  <a:gd name="connsiteY8" fmla="*/ 198978 h 503025"/>
                  <a:gd name="connsiteX9" fmla="*/ 1295819 w 1295819"/>
                  <a:gd name="connsiteY9" fmla="*/ 249516 h 503025"/>
                  <a:gd name="connsiteX10" fmla="*/ 1248006 w 1295819"/>
                  <a:gd name="connsiteY10" fmla="*/ 299895 h 503025"/>
                  <a:gd name="connsiteX11" fmla="*/ 47634 w 1295819"/>
                  <a:gd name="connsiteY11" fmla="*/ 299895 h 503025"/>
                  <a:gd name="connsiteX12" fmla="*/ 0 w 1295819"/>
                  <a:gd name="connsiteY12" fmla="*/ 249516 h 503025"/>
                  <a:gd name="connsiteX13" fmla="*/ 47634 w 1295819"/>
                  <a:gd name="connsiteY13" fmla="*/ 198978 h 503025"/>
                  <a:gd name="connsiteX14" fmla="*/ 47634 w 1295819"/>
                  <a:gd name="connsiteY14" fmla="*/ 0 h 503025"/>
                  <a:gd name="connsiteX15" fmla="*/ 1248006 w 1295819"/>
                  <a:gd name="connsiteY15" fmla="*/ 0 h 503025"/>
                  <a:gd name="connsiteX16" fmla="*/ 1295819 w 1295819"/>
                  <a:gd name="connsiteY16" fmla="*/ 50548 h 503025"/>
                  <a:gd name="connsiteX17" fmla="*/ 1248006 w 1295819"/>
                  <a:gd name="connsiteY17" fmla="*/ 100973 h 503025"/>
                  <a:gd name="connsiteX18" fmla="*/ 47634 w 1295819"/>
                  <a:gd name="connsiteY18" fmla="*/ 100973 h 503025"/>
                  <a:gd name="connsiteX19" fmla="*/ 0 w 1295819"/>
                  <a:gd name="connsiteY19" fmla="*/ 50548 h 503025"/>
                  <a:gd name="connsiteX20" fmla="*/ 47634 w 1295819"/>
                  <a:gd name="connsiteY20" fmla="*/ 0 h 50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95819" h="503025">
                    <a:moveTo>
                      <a:pt x="149797" y="420066"/>
                    </a:moveTo>
                    <a:lnTo>
                      <a:pt x="1136461" y="420066"/>
                    </a:lnTo>
                    <a:cubicBezTo>
                      <a:pt x="1158060" y="420066"/>
                      <a:pt x="1175714" y="438724"/>
                      <a:pt x="1175714" y="461603"/>
                    </a:cubicBezTo>
                    <a:cubicBezTo>
                      <a:pt x="1175714" y="484517"/>
                      <a:pt x="1158060" y="503025"/>
                      <a:pt x="1136461" y="503025"/>
                    </a:cubicBezTo>
                    <a:lnTo>
                      <a:pt x="149797" y="503025"/>
                    </a:lnTo>
                    <a:cubicBezTo>
                      <a:pt x="128050" y="503025"/>
                      <a:pt x="110543" y="484517"/>
                      <a:pt x="110543" y="461603"/>
                    </a:cubicBezTo>
                    <a:cubicBezTo>
                      <a:pt x="110543" y="438724"/>
                      <a:pt x="128050" y="420066"/>
                      <a:pt x="149797" y="420066"/>
                    </a:cubicBezTo>
                    <a:close/>
                    <a:moveTo>
                      <a:pt x="47634" y="198978"/>
                    </a:moveTo>
                    <a:lnTo>
                      <a:pt x="1248006" y="198978"/>
                    </a:lnTo>
                    <a:cubicBezTo>
                      <a:pt x="1274582" y="198978"/>
                      <a:pt x="1295819" y="221558"/>
                      <a:pt x="1295819" y="249516"/>
                    </a:cubicBezTo>
                    <a:cubicBezTo>
                      <a:pt x="1295819" y="277315"/>
                      <a:pt x="1274582" y="299895"/>
                      <a:pt x="1248006" y="299895"/>
                    </a:cubicBezTo>
                    <a:lnTo>
                      <a:pt x="47634" y="299895"/>
                    </a:lnTo>
                    <a:cubicBezTo>
                      <a:pt x="21417" y="299895"/>
                      <a:pt x="0" y="277315"/>
                      <a:pt x="0" y="249516"/>
                    </a:cubicBezTo>
                    <a:cubicBezTo>
                      <a:pt x="0" y="221558"/>
                      <a:pt x="21417" y="198978"/>
                      <a:pt x="47634" y="198978"/>
                    </a:cubicBezTo>
                    <a:close/>
                    <a:moveTo>
                      <a:pt x="47634" y="0"/>
                    </a:moveTo>
                    <a:lnTo>
                      <a:pt x="1248006" y="0"/>
                    </a:lnTo>
                    <a:cubicBezTo>
                      <a:pt x="1274582" y="0"/>
                      <a:pt x="1295819" y="22644"/>
                      <a:pt x="1295819" y="50548"/>
                    </a:cubicBezTo>
                    <a:cubicBezTo>
                      <a:pt x="1295819" y="78320"/>
                      <a:pt x="1274582" y="100973"/>
                      <a:pt x="1248006" y="100973"/>
                    </a:cubicBezTo>
                    <a:lnTo>
                      <a:pt x="47634" y="100973"/>
                    </a:lnTo>
                    <a:cubicBezTo>
                      <a:pt x="21417" y="100973"/>
                      <a:pt x="0" y="78320"/>
                      <a:pt x="0" y="50548"/>
                    </a:cubicBezTo>
                    <a:cubicBezTo>
                      <a:pt x="0" y="22644"/>
                      <a:pt x="21417" y="0"/>
                      <a:pt x="47634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grpSp>
          <p:nvGrpSpPr>
            <p:cNvPr id="67" name="Group 10">
              <a:extLst>
                <a:ext uri="{FF2B5EF4-FFF2-40B4-BE49-F238E27FC236}">
                  <a16:creationId xmlns:a16="http://schemas.microsoft.com/office/drawing/2014/main" id="{A3A167A5-FAAA-43F2-B465-8CC0EBA5EE9C}"/>
                </a:ext>
              </a:extLst>
            </p:cNvPr>
            <p:cNvGrpSpPr/>
            <p:nvPr/>
          </p:nvGrpSpPr>
          <p:grpSpPr>
            <a:xfrm>
              <a:off x="720859" y="4991360"/>
              <a:ext cx="1298409" cy="1443111"/>
              <a:chOff x="472966" y="437878"/>
              <a:chExt cx="2065693" cy="2295907"/>
            </a:xfrm>
          </p:grpSpPr>
          <p:sp>
            <p:nvSpPr>
              <p:cNvPr id="68" name="Shape 31">
                <a:extLst>
                  <a:ext uri="{FF2B5EF4-FFF2-40B4-BE49-F238E27FC236}">
                    <a16:creationId xmlns:a16="http://schemas.microsoft.com/office/drawing/2014/main" id="{6944956C-D32B-40CB-B7B9-A05A57F9BF2C}"/>
                  </a:ext>
                </a:extLst>
              </p:cNvPr>
              <p:cNvSpPr/>
              <p:nvPr/>
            </p:nvSpPr>
            <p:spPr>
              <a:xfrm>
                <a:off x="863554" y="791617"/>
                <a:ext cx="1264092" cy="1451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65" extrusionOk="0">
                    <a:moveTo>
                      <a:pt x="9559" y="1"/>
                    </a:moveTo>
                    <a:cubicBezTo>
                      <a:pt x="6586" y="38"/>
                      <a:pt x="-129" y="2280"/>
                      <a:pt x="2" y="8931"/>
                    </a:cubicBezTo>
                    <a:cubicBezTo>
                      <a:pt x="132" y="15583"/>
                      <a:pt x="5905" y="18289"/>
                      <a:pt x="6996" y="21122"/>
                    </a:cubicBezTo>
                    <a:cubicBezTo>
                      <a:pt x="6996" y="21122"/>
                      <a:pt x="12935" y="21523"/>
                      <a:pt x="14747" y="20982"/>
                    </a:cubicBezTo>
                    <a:cubicBezTo>
                      <a:pt x="14747" y="20982"/>
                      <a:pt x="15366" y="19359"/>
                      <a:pt x="16741" y="17752"/>
                    </a:cubicBezTo>
                    <a:cubicBezTo>
                      <a:pt x="18116" y="16146"/>
                      <a:pt x="21471" y="12985"/>
                      <a:pt x="21079" y="7851"/>
                    </a:cubicBezTo>
                    <a:cubicBezTo>
                      <a:pt x="20768" y="3771"/>
                      <a:pt x="15919" y="-77"/>
                      <a:pt x="9559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3" name="Shape 32">
                <a:extLst>
                  <a:ext uri="{FF2B5EF4-FFF2-40B4-BE49-F238E27FC236}">
                    <a16:creationId xmlns:a16="http://schemas.microsoft.com/office/drawing/2014/main" id="{8C37EBB9-16AD-4E75-B793-91BC3EC2DF4C}"/>
                  </a:ext>
                </a:extLst>
              </p:cNvPr>
              <p:cNvSpPr/>
              <p:nvPr/>
            </p:nvSpPr>
            <p:spPr>
              <a:xfrm>
                <a:off x="915141" y="828465"/>
                <a:ext cx="1156689" cy="135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1" h="21271" extrusionOk="0">
                    <a:moveTo>
                      <a:pt x="9264" y="1"/>
                    </a:moveTo>
                    <a:cubicBezTo>
                      <a:pt x="6291" y="36"/>
                      <a:pt x="-129" y="2626"/>
                      <a:pt x="2" y="9158"/>
                    </a:cubicBezTo>
                    <a:cubicBezTo>
                      <a:pt x="132" y="15691"/>
                      <a:pt x="5905" y="18348"/>
                      <a:pt x="6996" y="21131"/>
                    </a:cubicBezTo>
                    <a:cubicBezTo>
                      <a:pt x="6996" y="21131"/>
                      <a:pt x="12935" y="21524"/>
                      <a:pt x="14747" y="20993"/>
                    </a:cubicBezTo>
                    <a:cubicBezTo>
                      <a:pt x="14747" y="20993"/>
                      <a:pt x="15366" y="19398"/>
                      <a:pt x="16741" y="17821"/>
                    </a:cubicBezTo>
                    <a:cubicBezTo>
                      <a:pt x="18116" y="16244"/>
                      <a:pt x="21471" y="13139"/>
                      <a:pt x="21079" y="8097"/>
                    </a:cubicBezTo>
                    <a:cubicBezTo>
                      <a:pt x="20768" y="4090"/>
                      <a:pt x="15623" y="-76"/>
                      <a:pt x="9264" y="1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4" name="Shape 33">
                <a:extLst>
                  <a:ext uri="{FF2B5EF4-FFF2-40B4-BE49-F238E27FC236}">
                    <a16:creationId xmlns:a16="http://schemas.microsoft.com/office/drawing/2014/main" id="{17609C46-F79F-42A1-B3A6-8C05E42CC575}"/>
                  </a:ext>
                </a:extLst>
              </p:cNvPr>
              <p:cNvSpPr/>
              <p:nvPr/>
            </p:nvSpPr>
            <p:spPr>
              <a:xfrm>
                <a:off x="974098" y="894791"/>
                <a:ext cx="976277" cy="4763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4" h="19283" extrusionOk="0">
                    <a:moveTo>
                      <a:pt x="9766" y="11"/>
                    </a:moveTo>
                    <a:cubicBezTo>
                      <a:pt x="4820" y="-388"/>
                      <a:pt x="-145" y="10620"/>
                      <a:pt x="4" y="15916"/>
                    </a:cubicBezTo>
                    <a:cubicBezTo>
                      <a:pt x="152" y="21212"/>
                      <a:pt x="6867" y="19314"/>
                      <a:pt x="8634" y="16645"/>
                    </a:cubicBezTo>
                    <a:cubicBezTo>
                      <a:pt x="10401" y="13977"/>
                      <a:pt x="15135" y="19484"/>
                      <a:pt x="18295" y="19046"/>
                    </a:cubicBezTo>
                    <a:cubicBezTo>
                      <a:pt x="21455" y="18609"/>
                      <a:pt x="19589" y="802"/>
                      <a:pt x="9766" y="11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id="{F83DBBF2-1928-4C87-9D92-144BE8000204}"/>
                  </a:ext>
                </a:extLst>
              </p:cNvPr>
              <p:cNvSpPr/>
              <p:nvPr/>
            </p:nvSpPr>
            <p:spPr>
              <a:xfrm>
                <a:off x="1202555" y="1683337"/>
                <a:ext cx="583585" cy="859460"/>
              </a:xfrm>
              <a:custGeom>
                <a:avLst/>
                <a:gdLst>
                  <a:gd name="connsiteX0" fmla="*/ 50226 w 583585"/>
                  <a:gd name="connsiteY0" fmla="*/ 759067 h 859460"/>
                  <a:gd name="connsiteX1" fmla="*/ 533386 w 583585"/>
                  <a:gd name="connsiteY1" fmla="*/ 759067 h 859460"/>
                  <a:gd name="connsiteX2" fmla="*/ 583585 w 583585"/>
                  <a:gd name="connsiteY2" fmla="*/ 809268 h 859460"/>
                  <a:gd name="connsiteX3" fmla="*/ 533386 w 583585"/>
                  <a:gd name="connsiteY3" fmla="*/ 859460 h 859460"/>
                  <a:gd name="connsiteX4" fmla="*/ 50226 w 583585"/>
                  <a:gd name="connsiteY4" fmla="*/ 859460 h 859460"/>
                  <a:gd name="connsiteX5" fmla="*/ 0 w 583585"/>
                  <a:gd name="connsiteY5" fmla="*/ 809268 h 859460"/>
                  <a:gd name="connsiteX6" fmla="*/ 50226 w 583585"/>
                  <a:gd name="connsiteY6" fmla="*/ 759067 h 859460"/>
                  <a:gd name="connsiteX7" fmla="*/ 50226 w 583585"/>
                  <a:gd name="connsiteY7" fmla="*/ 633784 h 859460"/>
                  <a:gd name="connsiteX8" fmla="*/ 533386 w 583585"/>
                  <a:gd name="connsiteY8" fmla="*/ 633784 h 859460"/>
                  <a:gd name="connsiteX9" fmla="*/ 583585 w 583585"/>
                  <a:gd name="connsiteY9" fmla="*/ 683973 h 859460"/>
                  <a:gd name="connsiteX10" fmla="*/ 533386 w 583585"/>
                  <a:gd name="connsiteY10" fmla="*/ 734172 h 859460"/>
                  <a:gd name="connsiteX11" fmla="*/ 50226 w 583585"/>
                  <a:gd name="connsiteY11" fmla="*/ 734172 h 859460"/>
                  <a:gd name="connsiteX12" fmla="*/ 0 w 583585"/>
                  <a:gd name="connsiteY12" fmla="*/ 683973 h 859460"/>
                  <a:gd name="connsiteX13" fmla="*/ 50226 w 583585"/>
                  <a:gd name="connsiteY13" fmla="*/ 633784 h 859460"/>
                  <a:gd name="connsiteX14" fmla="*/ 291793 w 583585"/>
                  <a:gd name="connsiteY14" fmla="*/ 142063 h 859460"/>
                  <a:gd name="connsiteX15" fmla="*/ 273583 w 583585"/>
                  <a:gd name="connsiteY15" fmla="*/ 148931 h 859460"/>
                  <a:gd name="connsiteX16" fmla="*/ 193637 w 583585"/>
                  <a:gd name="connsiteY16" fmla="*/ 164058 h 859460"/>
                  <a:gd name="connsiteX17" fmla="*/ 233137 w 583585"/>
                  <a:gd name="connsiteY17" fmla="*/ 500237 h 859460"/>
                  <a:gd name="connsiteX18" fmla="*/ 350448 w 583585"/>
                  <a:gd name="connsiteY18" fmla="*/ 500237 h 859460"/>
                  <a:gd name="connsiteX19" fmla="*/ 389975 w 583585"/>
                  <a:gd name="connsiteY19" fmla="*/ 164058 h 859460"/>
                  <a:gd name="connsiteX20" fmla="*/ 310030 w 583585"/>
                  <a:gd name="connsiteY20" fmla="*/ 148931 h 859460"/>
                  <a:gd name="connsiteX21" fmla="*/ 291793 w 583585"/>
                  <a:gd name="connsiteY21" fmla="*/ 142063 h 859460"/>
                  <a:gd name="connsiteX22" fmla="*/ 503278 w 583585"/>
                  <a:gd name="connsiteY22" fmla="*/ 55436 h 859460"/>
                  <a:gd name="connsiteX23" fmla="*/ 473001 w 583585"/>
                  <a:gd name="connsiteY23" fmla="*/ 75522 h 859460"/>
                  <a:gd name="connsiteX24" fmla="*/ 448010 w 583585"/>
                  <a:gd name="connsiteY24" fmla="*/ 120430 h 859460"/>
                  <a:gd name="connsiteX25" fmla="*/ 501775 w 583585"/>
                  <a:gd name="connsiteY25" fmla="*/ 104747 h 859460"/>
                  <a:gd name="connsiteX26" fmla="*/ 532981 w 583585"/>
                  <a:gd name="connsiteY26" fmla="*/ 67875 h 859460"/>
                  <a:gd name="connsiteX27" fmla="*/ 525632 w 583585"/>
                  <a:gd name="connsiteY27" fmla="*/ 57226 h 859460"/>
                  <a:gd name="connsiteX28" fmla="*/ 503278 w 583585"/>
                  <a:gd name="connsiteY28" fmla="*/ 55436 h 859460"/>
                  <a:gd name="connsiteX29" fmla="*/ 80314 w 583585"/>
                  <a:gd name="connsiteY29" fmla="*/ 55436 h 859460"/>
                  <a:gd name="connsiteX30" fmla="*/ 57980 w 583585"/>
                  <a:gd name="connsiteY30" fmla="*/ 57226 h 859460"/>
                  <a:gd name="connsiteX31" fmla="*/ 50631 w 583585"/>
                  <a:gd name="connsiteY31" fmla="*/ 67875 h 859460"/>
                  <a:gd name="connsiteX32" fmla="*/ 81837 w 583585"/>
                  <a:gd name="connsiteY32" fmla="*/ 104747 h 859460"/>
                  <a:gd name="connsiteX33" fmla="*/ 135603 w 583585"/>
                  <a:gd name="connsiteY33" fmla="*/ 120430 h 859460"/>
                  <a:gd name="connsiteX34" fmla="*/ 110611 w 583585"/>
                  <a:gd name="connsiteY34" fmla="*/ 75522 h 859460"/>
                  <a:gd name="connsiteX35" fmla="*/ 80314 w 583585"/>
                  <a:gd name="connsiteY35" fmla="*/ 55436 h 859460"/>
                  <a:gd name="connsiteX36" fmla="*/ 291793 w 583585"/>
                  <a:gd name="connsiteY36" fmla="*/ 43406 h 859460"/>
                  <a:gd name="connsiteX37" fmla="*/ 250861 w 583585"/>
                  <a:gd name="connsiteY37" fmla="*/ 65067 h 859460"/>
                  <a:gd name="connsiteX38" fmla="*/ 291793 w 583585"/>
                  <a:gd name="connsiteY38" fmla="*/ 93151 h 859460"/>
                  <a:gd name="connsiteX39" fmla="*/ 332725 w 583585"/>
                  <a:gd name="connsiteY39" fmla="*/ 65067 h 859460"/>
                  <a:gd name="connsiteX40" fmla="*/ 291793 w 583585"/>
                  <a:gd name="connsiteY40" fmla="*/ 43406 h 859460"/>
                  <a:gd name="connsiteX41" fmla="*/ 291793 w 583585"/>
                  <a:gd name="connsiteY41" fmla="*/ 0 h 859460"/>
                  <a:gd name="connsiteX42" fmla="*/ 375845 w 583585"/>
                  <a:gd name="connsiteY42" fmla="*/ 62342 h 859460"/>
                  <a:gd name="connsiteX43" fmla="*/ 347071 w 583585"/>
                  <a:gd name="connsiteY43" fmla="*/ 114090 h 859460"/>
                  <a:gd name="connsiteX44" fmla="*/ 402160 w 583585"/>
                  <a:gd name="connsiteY44" fmla="*/ 121653 h 859460"/>
                  <a:gd name="connsiteX45" fmla="*/ 441336 w 583585"/>
                  <a:gd name="connsiteY45" fmla="*/ 46159 h 859460"/>
                  <a:gd name="connsiteX46" fmla="*/ 546571 w 583585"/>
                  <a:gd name="connsiteY46" fmla="*/ 19465 h 859460"/>
                  <a:gd name="connsiteX47" fmla="*/ 574642 w 583585"/>
                  <a:gd name="connsiteY47" fmla="*/ 79193 h 859460"/>
                  <a:gd name="connsiteX48" fmla="*/ 522552 w 583585"/>
                  <a:gd name="connsiteY48" fmla="*/ 142619 h 859460"/>
                  <a:gd name="connsiteX49" fmla="*/ 434204 w 583585"/>
                  <a:gd name="connsiteY49" fmla="*/ 164753 h 859460"/>
                  <a:gd name="connsiteX50" fmla="*/ 393677 w 583585"/>
                  <a:gd name="connsiteY50" fmla="*/ 500237 h 859460"/>
                  <a:gd name="connsiteX51" fmla="*/ 533386 w 583585"/>
                  <a:gd name="connsiteY51" fmla="*/ 500237 h 859460"/>
                  <a:gd name="connsiteX52" fmla="*/ 583585 w 583585"/>
                  <a:gd name="connsiteY52" fmla="*/ 550428 h 859460"/>
                  <a:gd name="connsiteX53" fmla="*/ 533386 w 583585"/>
                  <a:gd name="connsiteY53" fmla="*/ 600618 h 859460"/>
                  <a:gd name="connsiteX54" fmla="*/ 50226 w 583585"/>
                  <a:gd name="connsiteY54" fmla="*/ 600618 h 859460"/>
                  <a:gd name="connsiteX55" fmla="*/ 0 w 583585"/>
                  <a:gd name="connsiteY55" fmla="*/ 550428 h 859460"/>
                  <a:gd name="connsiteX56" fmla="*/ 50226 w 583585"/>
                  <a:gd name="connsiteY56" fmla="*/ 500237 h 859460"/>
                  <a:gd name="connsiteX57" fmla="*/ 189908 w 583585"/>
                  <a:gd name="connsiteY57" fmla="*/ 500237 h 859460"/>
                  <a:gd name="connsiteX58" fmla="*/ 149409 w 583585"/>
                  <a:gd name="connsiteY58" fmla="*/ 164753 h 859460"/>
                  <a:gd name="connsiteX59" fmla="*/ 61060 w 583585"/>
                  <a:gd name="connsiteY59" fmla="*/ 142619 h 859460"/>
                  <a:gd name="connsiteX60" fmla="*/ 8970 w 583585"/>
                  <a:gd name="connsiteY60" fmla="*/ 79193 h 859460"/>
                  <a:gd name="connsiteX61" fmla="*/ 37014 w 583585"/>
                  <a:gd name="connsiteY61" fmla="*/ 19465 h 859460"/>
                  <a:gd name="connsiteX62" fmla="*/ 142249 w 583585"/>
                  <a:gd name="connsiteY62" fmla="*/ 46159 h 859460"/>
                  <a:gd name="connsiteX63" fmla="*/ 181425 w 583585"/>
                  <a:gd name="connsiteY63" fmla="*/ 121653 h 859460"/>
                  <a:gd name="connsiteX64" fmla="*/ 236541 w 583585"/>
                  <a:gd name="connsiteY64" fmla="*/ 114090 h 859460"/>
                  <a:gd name="connsiteX65" fmla="*/ 207767 w 583585"/>
                  <a:gd name="connsiteY65" fmla="*/ 62342 h 859460"/>
                  <a:gd name="connsiteX66" fmla="*/ 291793 w 583585"/>
                  <a:gd name="connsiteY66" fmla="*/ 0 h 85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583585" h="859460">
                    <a:moveTo>
                      <a:pt x="50226" y="759067"/>
                    </a:moveTo>
                    <a:lnTo>
                      <a:pt x="533386" y="759067"/>
                    </a:lnTo>
                    <a:cubicBezTo>
                      <a:pt x="561106" y="759067"/>
                      <a:pt x="583585" y="781539"/>
                      <a:pt x="583585" y="809268"/>
                    </a:cubicBezTo>
                    <a:cubicBezTo>
                      <a:pt x="583585" y="836983"/>
                      <a:pt x="561106" y="859460"/>
                      <a:pt x="533386" y="859460"/>
                    </a:cubicBezTo>
                    <a:lnTo>
                      <a:pt x="50226" y="859460"/>
                    </a:lnTo>
                    <a:cubicBezTo>
                      <a:pt x="22479" y="859460"/>
                      <a:pt x="0" y="836983"/>
                      <a:pt x="0" y="809268"/>
                    </a:cubicBezTo>
                    <a:cubicBezTo>
                      <a:pt x="0" y="781539"/>
                      <a:pt x="22479" y="759067"/>
                      <a:pt x="50226" y="759067"/>
                    </a:cubicBezTo>
                    <a:close/>
                    <a:moveTo>
                      <a:pt x="50226" y="633784"/>
                    </a:moveTo>
                    <a:lnTo>
                      <a:pt x="533386" y="633784"/>
                    </a:lnTo>
                    <a:cubicBezTo>
                      <a:pt x="561106" y="633784"/>
                      <a:pt x="583585" y="656255"/>
                      <a:pt x="583585" y="683973"/>
                    </a:cubicBezTo>
                    <a:cubicBezTo>
                      <a:pt x="583585" y="711701"/>
                      <a:pt x="561106" y="734172"/>
                      <a:pt x="533386" y="734172"/>
                    </a:cubicBezTo>
                    <a:lnTo>
                      <a:pt x="50226" y="734172"/>
                    </a:lnTo>
                    <a:cubicBezTo>
                      <a:pt x="22479" y="734172"/>
                      <a:pt x="0" y="711701"/>
                      <a:pt x="0" y="683973"/>
                    </a:cubicBezTo>
                    <a:cubicBezTo>
                      <a:pt x="0" y="656255"/>
                      <a:pt x="22479" y="633784"/>
                      <a:pt x="50226" y="633784"/>
                    </a:cubicBezTo>
                    <a:close/>
                    <a:moveTo>
                      <a:pt x="291793" y="142063"/>
                    </a:moveTo>
                    <a:cubicBezTo>
                      <a:pt x="285903" y="144621"/>
                      <a:pt x="279851" y="146957"/>
                      <a:pt x="273583" y="148931"/>
                    </a:cubicBezTo>
                    <a:cubicBezTo>
                      <a:pt x="249618" y="156355"/>
                      <a:pt x="221924" y="161833"/>
                      <a:pt x="193637" y="164058"/>
                    </a:cubicBezTo>
                    <a:cubicBezTo>
                      <a:pt x="225572" y="292162"/>
                      <a:pt x="232191" y="468009"/>
                      <a:pt x="233137" y="500237"/>
                    </a:cubicBezTo>
                    <a:lnTo>
                      <a:pt x="350448" y="500237"/>
                    </a:lnTo>
                    <a:cubicBezTo>
                      <a:pt x="351421" y="468009"/>
                      <a:pt x="358013" y="292162"/>
                      <a:pt x="389975" y="164058"/>
                    </a:cubicBezTo>
                    <a:cubicBezTo>
                      <a:pt x="361661" y="161833"/>
                      <a:pt x="333994" y="156355"/>
                      <a:pt x="310030" y="148931"/>
                    </a:cubicBezTo>
                    <a:cubicBezTo>
                      <a:pt x="303734" y="146957"/>
                      <a:pt x="297709" y="144621"/>
                      <a:pt x="291793" y="142063"/>
                    </a:cubicBezTo>
                    <a:close/>
                    <a:moveTo>
                      <a:pt x="503278" y="55436"/>
                    </a:moveTo>
                    <a:cubicBezTo>
                      <a:pt x="494163" y="57865"/>
                      <a:pt x="483727" y="63941"/>
                      <a:pt x="473001" y="75522"/>
                    </a:cubicBezTo>
                    <a:cubicBezTo>
                      <a:pt x="463707" y="85560"/>
                      <a:pt x="455413" y="101048"/>
                      <a:pt x="448010" y="120430"/>
                    </a:cubicBezTo>
                    <a:cubicBezTo>
                      <a:pt x="467976" y="118094"/>
                      <a:pt x="486564" y="113089"/>
                      <a:pt x="501775" y="104747"/>
                    </a:cubicBezTo>
                    <a:cubicBezTo>
                      <a:pt x="518526" y="95571"/>
                      <a:pt x="528712" y="83503"/>
                      <a:pt x="532981" y="67875"/>
                    </a:cubicBezTo>
                    <a:cubicBezTo>
                      <a:pt x="533872" y="64566"/>
                      <a:pt x="530765" y="60090"/>
                      <a:pt x="525632" y="57226"/>
                    </a:cubicBezTo>
                    <a:cubicBezTo>
                      <a:pt x="520188" y="54223"/>
                      <a:pt x="512393" y="53006"/>
                      <a:pt x="503278" y="55436"/>
                    </a:cubicBezTo>
                    <a:close/>
                    <a:moveTo>
                      <a:pt x="80314" y="55436"/>
                    </a:moveTo>
                    <a:cubicBezTo>
                      <a:pt x="71199" y="53006"/>
                      <a:pt x="63411" y="54223"/>
                      <a:pt x="57980" y="57226"/>
                    </a:cubicBezTo>
                    <a:cubicBezTo>
                      <a:pt x="52820" y="60090"/>
                      <a:pt x="49740" y="64566"/>
                      <a:pt x="50631" y="67875"/>
                    </a:cubicBezTo>
                    <a:cubicBezTo>
                      <a:pt x="54900" y="83503"/>
                      <a:pt x="65113" y="95571"/>
                      <a:pt x="81837" y="104747"/>
                    </a:cubicBezTo>
                    <a:cubicBezTo>
                      <a:pt x="97048" y="113089"/>
                      <a:pt x="115609" y="118094"/>
                      <a:pt x="135603" y="120430"/>
                    </a:cubicBezTo>
                    <a:cubicBezTo>
                      <a:pt x="128173" y="101048"/>
                      <a:pt x="119878" y="85560"/>
                      <a:pt x="110611" y="75522"/>
                    </a:cubicBezTo>
                    <a:cubicBezTo>
                      <a:pt x="99871" y="63941"/>
                      <a:pt x="89429" y="57865"/>
                      <a:pt x="80314" y="55436"/>
                    </a:cubicBezTo>
                    <a:close/>
                    <a:moveTo>
                      <a:pt x="291793" y="43406"/>
                    </a:moveTo>
                    <a:cubicBezTo>
                      <a:pt x="273934" y="43406"/>
                      <a:pt x="251293" y="58310"/>
                      <a:pt x="250861" y="65067"/>
                    </a:cubicBezTo>
                    <a:cubicBezTo>
                      <a:pt x="250482" y="71018"/>
                      <a:pt x="261533" y="83308"/>
                      <a:pt x="291793" y="93151"/>
                    </a:cubicBezTo>
                    <a:cubicBezTo>
                      <a:pt x="322080" y="83308"/>
                      <a:pt x="333103" y="71018"/>
                      <a:pt x="332725" y="65067"/>
                    </a:cubicBezTo>
                    <a:cubicBezTo>
                      <a:pt x="332292" y="58310"/>
                      <a:pt x="309651" y="43406"/>
                      <a:pt x="291793" y="43406"/>
                    </a:cubicBezTo>
                    <a:close/>
                    <a:moveTo>
                      <a:pt x="291793" y="0"/>
                    </a:moveTo>
                    <a:cubicBezTo>
                      <a:pt x="334751" y="0"/>
                      <a:pt x="373873" y="31699"/>
                      <a:pt x="375845" y="62342"/>
                    </a:cubicBezTo>
                    <a:cubicBezTo>
                      <a:pt x="376520" y="73103"/>
                      <a:pt x="373873" y="94792"/>
                      <a:pt x="347071" y="114090"/>
                    </a:cubicBezTo>
                    <a:cubicBezTo>
                      <a:pt x="364444" y="117955"/>
                      <a:pt x="383302" y="120624"/>
                      <a:pt x="402160" y="121653"/>
                    </a:cubicBezTo>
                    <a:cubicBezTo>
                      <a:pt x="412913" y="89509"/>
                      <a:pt x="425801" y="62926"/>
                      <a:pt x="441336" y="46159"/>
                    </a:cubicBezTo>
                    <a:cubicBezTo>
                      <a:pt x="479783" y="4699"/>
                      <a:pt x="522065" y="5867"/>
                      <a:pt x="546571" y="19465"/>
                    </a:cubicBezTo>
                    <a:cubicBezTo>
                      <a:pt x="569590" y="32255"/>
                      <a:pt x="580883" y="56252"/>
                      <a:pt x="574642" y="79193"/>
                    </a:cubicBezTo>
                    <a:cubicBezTo>
                      <a:pt x="567374" y="105998"/>
                      <a:pt x="549326" y="127909"/>
                      <a:pt x="522552" y="142619"/>
                    </a:cubicBezTo>
                    <a:cubicBezTo>
                      <a:pt x="497533" y="156355"/>
                      <a:pt x="466490" y="163112"/>
                      <a:pt x="434204" y="164753"/>
                    </a:cubicBezTo>
                    <a:cubicBezTo>
                      <a:pt x="406916" y="269611"/>
                      <a:pt x="395919" y="427412"/>
                      <a:pt x="393677" y="500237"/>
                    </a:cubicBezTo>
                    <a:lnTo>
                      <a:pt x="533386" y="500237"/>
                    </a:lnTo>
                    <a:cubicBezTo>
                      <a:pt x="561106" y="500237"/>
                      <a:pt x="583585" y="522705"/>
                      <a:pt x="583585" y="550428"/>
                    </a:cubicBezTo>
                    <a:cubicBezTo>
                      <a:pt x="583585" y="578151"/>
                      <a:pt x="561106" y="600618"/>
                      <a:pt x="533386" y="600618"/>
                    </a:cubicBezTo>
                    <a:lnTo>
                      <a:pt x="50226" y="600618"/>
                    </a:lnTo>
                    <a:cubicBezTo>
                      <a:pt x="22479" y="600618"/>
                      <a:pt x="0" y="578151"/>
                      <a:pt x="0" y="550428"/>
                    </a:cubicBezTo>
                    <a:cubicBezTo>
                      <a:pt x="0" y="522705"/>
                      <a:pt x="22479" y="500237"/>
                      <a:pt x="50226" y="500237"/>
                    </a:cubicBezTo>
                    <a:lnTo>
                      <a:pt x="189908" y="500237"/>
                    </a:lnTo>
                    <a:cubicBezTo>
                      <a:pt x="187693" y="427412"/>
                      <a:pt x="176670" y="269611"/>
                      <a:pt x="149409" y="164753"/>
                    </a:cubicBezTo>
                    <a:cubicBezTo>
                      <a:pt x="117095" y="163112"/>
                      <a:pt x="86079" y="156355"/>
                      <a:pt x="61060" y="142619"/>
                    </a:cubicBezTo>
                    <a:cubicBezTo>
                      <a:pt x="34259" y="127909"/>
                      <a:pt x="16265" y="105998"/>
                      <a:pt x="8970" y="79193"/>
                    </a:cubicBezTo>
                    <a:cubicBezTo>
                      <a:pt x="2729" y="56252"/>
                      <a:pt x="13995" y="32255"/>
                      <a:pt x="37014" y="19465"/>
                    </a:cubicBezTo>
                    <a:cubicBezTo>
                      <a:pt x="61547" y="5867"/>
                      <a:pt x="103803" y="4699"/>
                      <a:pt x="142249" y="46159"/>
                    </a:cubicBezTo>
                    <a:cubicBezTo>
                      <a:pt x="157784" y="62926"/>
                      <a:pt x="170726" y="89509"/>
                      <a:pt x="181425" y="121653"/>
                    </a:cubicBezTo>
                    <a:cubicBezTo>
                      <a:pt x="200310" y="120624"/>
                      <a:pt x="219169" y="117955"/>
                      <a:pt x="236541" y="114090"/>
                    </a:cubicBezTo>
                    <a:cubicBezTo>
                      <a:pt x="209712" y="94792"/>
                      <a:pt x="207092" y="73103"/>
                      <a:pt x="207767" y="62342"/>
                    </a:cubicBezTo>
                    <a:cubicBezTo>
                      <a:pt x="209712" y="31699"/>
                      <a:pt x="248834" y="0"/>
                      <a:pt x="291793" y="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77" name="Shape 37">
                <a:extLst>
                  <a:ext uri="{FF2B5EF4-FFF2-40B4-BE49-F238E27FC236}">
                    <a16:creationId xmlns:a16="http://schemas.microsoft.com/office/drawing/2014/main" id="{A3FE5EFF-B860-4D7E-9745-ECE1A390464E}"/>
                  </a:ext>
                </a:extLst>
              </p:cNvPr>
              <p:cNvSpPr/>
              <p:nvPr/>
            </p:nvSpPr>
            <p:spPr>
              <a:xfrm>
                <a:off x="1313099" y="2575056"/>
                <a:ext cx="365667" cy="158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934"/>
                    </a:moveTo>
                    <a:cubicBezTo>
                      <a:pt x="0" y="13691"/>
                      <a:pt x="3433" y="21600"/>
                      <a:pt x="7668" y="21600"/>
                    </a:cubicBezTo>
                    <a:lnTo>
                      <a:pt x="13932" y="21600"/>
                    </a:lnTo>
                    <a:cubicBezTo>
                      <a:pt x="18167" y="21600"/>
                      <a:pt x="21600" y="13691"/>
                      <a:pt x="21600" y="3934"/>
                    </a:cubicBez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3934"/>
                      <a:pt x="0" y="393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0" name="Freeform 16">
                <a:extLst>
                  <a:ext uri="{FF2B5EF4-FFF2-40B4-BE49-F238E27FC236}">
                    <a16:creationId xmlns:a16="http://schemas.microsoft.com/office/drawing/2014/main" id="{B36463A7-6809-4416-9041-14DDC47C91CF}"/>
                  </a:ext>
                </a:extLst>
              </p:cNvPr>
              <p:cNvSpPr/>
              <p:nvPr/>
            </p:nvSpPr>
            <p:spPr>
              <a:xfrm>
                <a:off x="472966" y="437878"/>
                <a:ext cx="2065693" cy="1149707"/>
              </a:xfrm>
              <a:custGeom>
                <a:avLst/>
                <a:gdLst>
                  <a:gd name="connsiteX0" fmla="*/ 1801715 w 2065693"/>
                  <a:gd name="connsiteY0" fmla="*/ 1053850 h 1149707"/>
                  <a:gd name="connsiteX1" fmla="*/ 1801787 w 2065693"/>
                  <a:gd name="connsiteY1" fmla="*/ 1053850 h 1149707"/>
                  <a:gd name="connsiteX2" fmla="*/ 2017996 w 2065693"/>
                  <a:gd name="connsiteY2" fmla="*/ 1054174 h 1149707"/>
                  <a:gd name="connsiteX3" fmla="*/ 2065693 w 2065693"/>
                  <a:gd name="connsiteY3" fmla="*/ 1102014 h 1149707"/>
                  <a:gd name="connsiteX4" fmla="*/ 2017938 w 2065693"/>
                  <a:gd name="connsiteY4" fmla="*/ 1149707 h 1149707"/>
                  <a:gd name="connsiteX5" fmla="*/ 2017866 w 2065693"/>
                  <a:gd name="connsiteY5" fmla="*/ 1149707 h 1149707"/>
                  <a:gd name="connsiteX6" fmla="*/ 1801657 w 2065693"/>
                  <a:gd name="connsiteY6" fmla="*/ 1149383 h 1149707"/>
                  <a:gd name="connsiteX7" fmla="*/ 1753960 w 2065693"/>
                  <a:gd name="connsiteY7" fmla="*/ 1101543 h 1149707"/>
                  <a:gd name="connsiteX8" fmla="*/ 1801715 w 2065693"/>
                  <a:gd name="connsiteY8" fmla="*/ 1053850 h 1149707"/>
                  <a:gd name="connsiteX9" fmla="*/ 47759 w 2065693"/>
                  <a:gd name="connsiteY9" fmla="*/ 1053850 h 1149707"/>
                  <a:gd name="connsiteX10" fmla="*/ 47833 w 2065693"/>
                  <a:gd name="connsiteY10" fmla="*/ 1053850 h 1149707"/>
                  <a:gd name="connsiteX11" fmla="*/ 270130 w 2065693"/>
                  <a:gd name="connsiteY11" fmla="*/ 1054174 h 1149707"/>
                  <a:gd name="connsiteX12" fmla="*/ 317815 w 2065693"/>
                  <a:gd name="connsiteY12" fmla="*/ 1102009 h 1149707"/>
                  <a:gd name="connsiteX13" fmla="*/ 270056 w 2065693"/>
                  <a:gd name="connsiteY13" fmla="*/ 1149707 h 1149707"/>
                  <a:gd name="connsiteX14" fmla="*/ 269983 w 2065693"/>
                  <a:gd name="connsiteY14" fmla="*/ 1149707 h 1149707"/>
                  <a:gd name="connsiteX15" fmla="*/ 47686 w 2065693"/>
                  <a:gd name="connsiteY15" fmla="*/ 1149383 h 1149707"/>
                  <a:gd name="connsiteX16" fmla="*/ 0 w 2065693"/>
                  <a:gd name="connsiteY16" fmla="*/ 1101548 h 1149707"/>
                  <a:gd name="connsiteX17" fmla="*/ 47759 w 2065693"/>
                  <a:gd name="connsiteY17" fmla="*/ 1053850 h 1149707"/>
                  <a:gd name="connsiteX18" fmla="*/ 246687 w 2065693"/>
                  <a:gd name="connsiteY18" fmla="*/ 368484 h 1149707"/>
                  <a:gd name="connsiteX19" fmla="*/ 280474 w 2065693"/>
                  <a:gd name="connsiteY19" fmla="*/ 382438 h 1149707"/>
                  <a:gd name="connsiteX20" fmla="*/ 415397 w 2065693"/>
                  <a:gd name="connsiteY20" fmla="*/ 517044 h 1149707"/>
                  <a:gd name="connsiteX21" fmla="*/ 415486 w 2065693"/>
                  <a:gd name="connsiteY21" fmla="*/ 584586 h 1149707"/>
                  <a:gd name="connsiteX22" fmla="*/ 381666 w 2065693"/>
                  <a:gd name="connsiteY22" fmla="*/ 598621 h 1149707"/>
                  <a:gd name="connsiteX23" fmla="*/ 347936 w 2065693"/>
                  <a:gd name="connsiteY23" fmla="*/ 584673 h 1149707"/>
                  <a:gd name="connsiteX24" fmla="*/ 213002 w 2065693"/>
                  <a:gd name="connsiteY24" fmla="*/ 450067 h 1149707"/>
                  <a:gd name="connsiteX25" fmla="*/ 212924 w 2065693"/>
                  <a:gd name="connsiteY25" fmla="*/ 382514 h 1149707"/>
                  <a:gd name="connsiteX26" fmla="*/ 246687 w 2065693"/>
                  <a:gd name="connsiteY26" fmla="*/ 368484 h 1149707"/>
                  <a:gd name="connsiteX27" fmla="*/ 1730811 w 2065693"/>
                  <a:gd name="connsiteY27" fmla="*/ 316891 h 1149707"/>
                  <a:gd name="connsiteX28" fmla="*/ 1764561 w 2065693"/>
                  <a:gd name="connsiteY28" fmla="*/ 330930 h 1149707"/>
                  <a:gd name="connsiteX29" fmla="*/ 1764484 w 2065693"/>
                  <a:gd name="connsiteY29" fmla="*/ 398474 h 1149707"/>
                  <a:gd name="connsiteX30" fmla="*/ 1629113 w 2065693"/>
                  <a:gd name="connsiteY30" fmla="*/ 533497 h 1149707"/>
                  <a:gd name="connsiteX31" fmla="*/ 1595376 w 2065693"/>
                  <a:gd name="connsiteY31" fmla="*/ 547448 h 1149707"/>
                  <a:gd name="connsiteX32" fmla="*/ 1561561 w 2065693"/>
                  <a:gd name="connsiteY32" fmla="*/ 533410 h 1149707"/>
                  <a:gd name="connsiteX33" fmla="*/ 1561639 w 2065693"/>
                  <a:gd name="connsiteY33" fmla="*/ 465866 h 1149707"/>
                  <a:gd name="connsiteX34" fmla="*/ 1697010 w 2065693"/>
                  <a:gd name="connsiteY34" fmla="*/ 330843 h 1149707"/>
                  <a:gd name="connsiteX35" fmla="*/ 1730811 w 2065693"/>
                  <a:gd name="connsiteY35" fmla="*/ 316891 h 1149707"/>
                  <a:gd name="connsiteX36" fmla="*/ 1006130 w 2065693"/>
                  <a:gd name="connsiteY36" fmla="*/ 0 h 1149707"/>
                  <a:gd name="connsiteX37" fmla="*/ 1006206 w 2065693"/>
                  <a:gd name="connsiteY37" fmla="*/ 0 h 1149707"/>
                  <a:gd name="connsiteX38" fmla="*/ 1053896 w 2065693"/>
                  <a:gd name="connsiteY38" fmla="*/ 47837 h 1149707"/>
                  <a:gd name="connsiteX39" fmla="*/ 1053581 w 2065693"/>
                  <a:gd name="connsiteY39" fmla="*/ 251889 h 1149707"/>
                  <a:gd name="connsiteX40" fmla="*/ 1005811 w 2065693"/>
                  <a:gd name="connsiteY40" fmla="*/ 299587 h 1149707"/>
                  <a:gd name="connsiteX41" fmla="*/ 1005735 w 2065693"/>
                  <a:gd name="connsiteY41" fmla="*/ 299587 h 1149707"/>
                  <a:gd name="connsiteX42" fmla="*/ 958045 w 2065693"/>
                  <a:gd name="connsiteY42" fmla="*/ 251750 h 1149707"/>
                  <a:gd name="connsiteX43" fmla="*/ 958360 w 2065693"/>
                  <a:gd name="connsiteY43" fmla="*/ 47698 h 1149707"/>
                  <a:gd name="connsiteX44" fmla="*/ 1006130 w 2065693"/>
                  <a:gd name="connsiteY44" fmla="*/ 0 h 114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065693" h="1149707">
                    <a:moveTo>
                      <a:pt x="1801715" y="1053850"/>
                    </a:moveTo>
                    <a:cubicBezTo>
                      <a:pt x="1801744" y="1053850"/>
                      <a:pt x="1801758" y="1053850"/>
                      <a:pt x="1801787" y="1053850"/>
                    </a:cubicBezTo>
                    <a:lnTo>
                      <a:pt x="2017996" y="1054174"/>
                    </a:lnTo>
                    <a:cubicBezTo>
                      <a:pt x="2044385" y="1054214"/>
                      <a:pt x="2065736" y="1075631"/>
                      <a:pt x="2065693" y="1102014"/>
                    </a:cubicBezTo>
                    <a:cubicBezTo>
                      <a:pt x="2065664" y="1128366"/>
                      <a:pt x="2044284" y="1149707"/>
                      <a:pt x="2017938" y="1149707"/>
                    </a:cubicBezTo>
                    <a:cubicBezTo>
                      <a:pt x="2017909" y="1149707"/>
                      <a:pt x="2017895" y="1149707"/>
                      <a:pt x="2017866" y="1149707"/>
                    </a:cubicBezTo>
                    <a:lnTo>
                      <a:pt x="1801657" y="1149383"/>
                    </a:lnTo>
                    <a:cubicBezTo>
                      <a:pt x="1775268" y="1149343"/>
                      <a:pt x="1753917" y="1127926"/>
                      <a:pt x="1753960" y="1101543"/>
                    </a:cubicBezTo>
                    <a:cubicBezTo>
                      <a:pt x="1753989" y="1075192"/>
                      <a:pt x="1775369" y="1053850"/>
                      <a:pt x="1801715" y="1053850"/>
                    </a:cubicBezTo>
                    <a:close/>
                    <a:moveTo>
                      <a:pt x="47759" y="1053850"/>
                    </a:moveTo>
                    <a:cubicBezTo>
                      <a:pt x="47789" y="1053850"/>
                      <a:pt x="47803" y="1053850"/>
                      <a:pt x="47833" y="1053850"/>
                    </a:cubicBezTo>
                    <a:lnTo>
                      <a:pt x="270130" y="1054174"/>
                    </a:lnTo>
                    <a:cubicBezTo>
                      <a:pt x="296504" y="1054210"/>
                      <a:pt x="317859" y="1075626"/>
                      <a:pt x="317815" y="1102009"/>
                    </a:cubicBezTo>
                    <a:cubicBezTo>
                      <a:pt x="317786" y="1128366"/>
                      <a:pt x="296401" y="1149707"/>
                      <a:pt x="270056" y="1149707"/>
                    </a:cubicBezTo>
                    <a:cubicBezTo>
                      <a:pt x="270027" y="1149707"/>
                      <a:pt x="270012" y="1149707"/>
                      <a:pt x="269983" y="1149707"/>
                    </a:cubicBezTo>
                    <a:lnTo>
                      <a:pt x="47686" y="1149383"/>
                    </a:lnTo>
                    <a:cubicBezTo>
                      <a:pt x="21311" y="1149348"/>
                      <a:pt x="-44" y="1127931"/>
                      <a:pt x="0" y="1101548"/>
                    </a:cubicBezTo>
                    <a:cubicBezTo>
                      <a:pt x="29" y="1075192"/>
                      <a:pt x="21414" y="1053850"/>
                      <a:pt x="47759" y="1053850"/>
                    </a:cubicBezTo>
                    <a:close/>
                    <a:moveTo>
                      <a:pt x="246687" y="368484"/>
                    </a:moveTo>
                    <a:cubicBezTo>
                      <a:pt x="258912" y="368471"/>
                      <a:pt x="271142" y="373121"/>
                      <a:pt x="280474" y="382438"/>
                    </a:cubicBezTo>
                    <a:lnTo>
                      <a:pt x="415397" y="517044"/>
                    </a:lnTo>
                    <a:cubicBezTo>
                      <a:pt x="434083" y="535666"/>
                      <a:pt x="434116" y="565921"/>
                      <a:pt x="415486" y="584586"/>
                    </a:cubicBezTo>
                    <a:cubicBezTo>
                      <a:pt x="406159" y="593946"/>
                      <a:pt x="393913" y="598621"/>
                      <a:pt x="381666" y="598621"/>
                    </a:cubicBezTo>
                    <a:cubicBezTo>
                      <a:pt x="369464" y="598621"/>
                      <a:pt x="357251" y="593968"/>
                      <a:pt x="347936" y="584673"/>
                    </a:cubicBezTo>
                    <a:lnTo>
                      <a:pt x="213002" y="450067"/>
                    </a:lnTo>
                    <a:cubicBezTo>
                      <a:pt x="194327" y="431434"/>
                      <a:pt x="194294" y="401190"/>
                      <a:pt x="212924" y="382514"/>
                    </a:cubicBezTo>
                    <a:cubicBezTo>
                      <a:pt x="222240" y="373175"/>
                      <a:pt x="234461" y="368498"/>
                      <a:pt x="246687" y="368484"/>
                    </a:cubicBezTo>
                    <a:close/>
                    <a:moveTo>
                      <a:pt x="1730811" y="316891"/>
                    </a:moveTo>
                    <a:cubicBezTo>
                      <a:pt x="1743035" y="316906"/>
                      <a:pt x="1755251" y="321586"/>
                      <a:pt x="1764561" y="330930"/>
                    </a:cubicBezTo>
                    <a:cubicBezTo>
                      <a:pt x="1783193" y="349608"/>
                      <a:pt x="1783160" y="379851"/>
                      <a:pt x="1764484" y="398474"/>
                    </a:cubicBezTo>
                    <a:lnTo>
                      <a:pt x="1629113" y="533497"/>
                    </a:lnTo>
                    <a:cubicBezTo>
                      <a:pt x="1619791" y="542798"/>
                      <a:pt x="1607578" y="547448"/>
                      <a:pt x="1595376" y="547448"/>
                    </a:cubicBezTo>
                    <a:cubicBezTo>
                      <a:pt x="1583129" y="547448"/>
                      <a:pt x="1570893" y="542776"/>
                      <a:pt x="1561561" y="533410"/>
                    </a:cubicBezTo>
                    <a:cubicBezTo>
                      <a:pt x="1542929" y="514732"/>
                      <a:pt x="1542963" y="484489"/>
                      <a:pt x="1561639" y="465866"/>
                    </a:cubicBezTo>
                    <a:lnTo>
                      <a:pt x="1697010" y="330843"/>
                    </a:lnTo>
                    <a:cubicBezTo>
                      <a:pt x="1706353" y="321526"/>
                      <a:pt x="1718586" y="316876"/>
                      <a:pt x="1730811" y="316891"/>
                    </a:cubicBezTo>
                    <a:close/>
                    <a:moveTo>
                      <a:pt x="1006130" y="0"/>
                    </a:moveTo>
                    <a:cubicBezTo>
                      <a:pt x="1006153" y="0"/>
                      <a:pt x="1006179" y="0"/>
                      <a:pt x="1006206" y="0"/>
                    </a:cubicBezTo>
                    <a:cubicBezTo>
                      <a:pt x="1032581" y="42"/>
                      <a:pt x="1053940" y="21457"/>
                      <a:pt x="1053896" y="47837"/>
                    </a:cubicBezTo>
                    <a:lnTo>
                      <a:pt x="1053581" y="251889"/>
                    </a:lnTo>
                    <a:cubicBezTo>
                      <a:pt x="1053536" y="278255"/>
                      <a:pt x="1032159" y="299587"/>
                      <a:pt x="1005811" y="299587"/>
                    </a:cubicBezTo>
                    <a:cubicBezTo>
                      <a:pt x="1005788" y="299587"/>
                      <a:pt x="1005762" y="299587"/>
                      <a:pt x="1005735" y="299587"/>
                    </a:cubicBezTo>
                    <a:cubicBezTo>
                      <a:pt x="979361" y="299545"/>
                      <a:pt x="958001" y="278131"/>
                      <a:pt x="958045" y="251750"/>
                    </a:cubicBezTo>
                    <a:lnTo>
                      <a:pt x="958360" y="47698"/>
                    </a:lnTo>
                    <a:cubicBezTo>
                      <a:pt x="958405" y="21332"/>
                      <a:pt x="979783" y="0"/>
                      <a:pt x="1006130" y="0"/>
                    </a:cubicBezTo>
                    <a:close/>
                  </a:path>
                </a:pathLst>
              </a:custGeom>
              <a:solidFill>
                <a:srgbClr val="F8DABA"/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0BDED33A-C7A4-4AEB-B304-02B4128023A6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84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أولا: توليد الأفكار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sp>
        <p:nvSpPr>
          <p:cNvPr id="50" name="عنوان فرعي 2">
            <a:extLst>
              <a:ext uri="{FF2B5EF4-FFF2-40B4-BE49-F238E27FC236}">
                <a16:creationId xmlns:a16="http://schemas.microsoft.com/office/drawing/2014/main" id="{2B24C1B1-7D7D-41D5-8AB3-D7AAE9C7670F}"/>
              </a:ext>
            </a:extLst>
          </p:cNvPr>
          <p:cNvSpPr txBox="1">
            <a:spLocks/>
          </p:cNvSpPr>
          <p:nvPr/>
        </p:nvSpPr>
        <p:spPr>
          <a:xfrm>
            <a:off x="10277788" y="2086019"/>
            <a:ext cx="145745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نشاط</a:t>
            </a:r>
            <a:endParaRPr lang="ar-SA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aphicFrame>
        <p:nvGraphicFramePr>
          <p:cNvPr id="51" name="جدول 50">
            <a:extLst>
              <a:ext uri="{FF2B5EF4-FFF2-40B4-BE49-F238E27FC236}">
                <a16:creationId xmlns:a16="http://schemas.microsoft.com/office/drawing/2014/main" id="{A290CB02-A4FD-4269-A3FC-C1AB5EB6F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57406"/>
              </p:ext>
            </p:extLst>
          </p:nvPr>
        </p:nvGraphicFramePr>
        <p:xfrm>
          <a:off x="990600" y="2680952"/>
          <a:ext cx="9842500" cy="1430147"/>
        </p:xfrm>
        <a:graphic>
          <a:graphicData uri="http://schemas.openxmlformats.org/drawingml/2006/table">
            <a:tbl>
              <a:tblPr rtl="1" firstRow="1" firstCol="1" bandRow="1">
                <a:tableStyleId>{7E9639D4-E3E2-4D34-9284-5A2195B3D0D7}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أحب أو أجيد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لا أحب أو لا أجيد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جدول 53">
            <a:extLst>
              <a:ext uri="{FF2B5EF4-FFF2-40B4-BE49-F238E27FC236}">
                <a16:creationId xmlns:a16="http://schemas.microsoft.com/office/drawing/2014/main" id="{AAEB1DEF-B378-43C0-9AA1-8E8425580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34791"/>
              </p:ext>
            </p:extLst>
          </p:nvPr>
        </p:nvGraphicFramePr>
        <p:xfrm>
          <a:off x="990033" y="4365450"/>
          <a:ext cx="9845959" cy="1540002"/>
        </p:xfrm>
        <a:graphic>
          <a:graphicData uri="http://schemas.openxmlformats.org/drawingml/2006/table">
            <a:tbl>
              <a:tblPr rtl="1" firstRow="1" firstCol="1" bandRow="1">
                <a:tableStyleId>{7E9639D4-E3E2-4D34-9284-5A2195B3D0D7}</a:tableStyleId>
              </a:tblPr>
              <a:tblGrid>
                <a:gridCol w="473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خدمات أو منتجات تحسن وتساعد على ما أحب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خدمات أو منتجات يمكن أن أطورها 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600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Simplified Arabic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E5AE6638-BFAC-4A52-9322-7AF58EAE7B0D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11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مجموعة 224">
            <a:extLst>
              <a:ext uri="{FF2B5EF4-FFF2-40B4-BE49-F238E27FC236}">
                <a16:creationId xmlns:a16="http://schemas.microsoft.com/office/drawing/2014/main" id="{04CC984B-8192-400D-9791-CCB77AEDFF0F}"/>
              </a:ext>
            </a:extLst>
          </p:cNvPr>
          <p:cNvGrpSpPr/>
          <p:nvPr/>
        </p:nvGrpSpPr>
        <p:grpSpPr>
          <a:xfrm>
            <a:off x="7136859" y="2332901"/>
            <a:ext cx="4824000" cy="1591486"/>
            <a:chOff x="7162259" y="2147157"/>
            <a:chExt cx="4824000" cy="1591486"/>
          </a:xfrm>
        </p:grpSpPr>
        <p:sp>
          <p:nvSpPr>
            <p:cNvPr id="212" name="Freeform 5201">
              <a:extLst>
                <a:ext uri="{FF2B5EF4-FFF2-40B4-BE49-F238E27FC236}">
                  <a16:creationId xmlns:a16="http://schemas.microsoft.com/office/drawing/2014/main" id="{0C1A0387-C845-4FF4-AB94-5C899681D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259" y="2147157"/>
              <a:ext cx="4824000" cy="1591486"/>
            </a:xfrm>
            <a:custGeom>
              <a:avLst/>
              <a:gdLst>
                <a:gd name="T0" fmla="*/ 873125 w 2607"/>
                <a:gd name="T1" fmla="*/ 3175 h 747"/>
                <a:gd name="T2" fmla="*/ 917575 w 2607"/>
                <a:gd name="T3" fmla="*/ 34925 h 747"/>
                <a:gd name="T4" fmla="*/ 933450 w 2607"/>
                <a:gd name="T5" fmla="*/ 87313 h 747"/>
                <a:gd name="T6" fmla="*/ 933450 w 2607"/>
                <a:gd name="T7" fmla="*/ 88900 h 747"/>
                <a:gd name="T8" fmla="*/ 944563 w 2607"/>
                <a:gd name="T9" fmla="*/ 174625 h 747"/>
                <a:gd name="T10" fmla="*/ 981075 w 2607"/>
                <a:gd name="T11" fmla="*/ 257175 h 747"/>
                <a:gd name="T12" fmla="*/ 1035050 w 2607"/>
                <a:gd name="T13" fmla="*/ 331788 h 747"/>
                <a:gd name="T14" fmla="*/ 1095375 w 2607"/>
                <a:gd name="T15" fmla="*/ 396875 h 747"/>
                <a:gd name="T16" fmla="*/ 1152525 w 2607"/>
                <a:gd name="T17" fmla="*/ 447675 h 747"/>
                <a:gd name="T18" fmla="*/ 1193800 w 2607"/>
                <a:gd name="T19" fmla="*/ 481013 h 747"/>
                <a:gd name="T20" fmla="*/ 1209675 w 2607"/>
                <a:gd name="T21" fmla="*/ 493713 h 747"/>
                <a:gd name="T22" fmla="*/ 4138613 w 2607"/>
                <a:gd name="T23" fmla="*/ 1116013 h 747"/>
                <a:gd name="T24" fmla="*/ 1208088 w 2607"/>
                <a:gd name="T25" fmla="*/ 1128713 h 747"/>
                <a:gd name="T26" fmla="*/ 1179513 w 2607"/>
                <a:gd name="T27" fmla="*/ 1157288 h 747"/>
                <a:gd name="T28" fmla="*/ 1131888 w 2607"/>
                <a:gd name="T29" fmla="*/ 1182688 h 747"/>
                <a:gd name="T30" fmla="*/ 547688 w 2607"/>
                <a:gd name="T31" fmla="*/ 1185863 h 747"/>
                <a:gd name="T32" fmla="*/ 530225 w 2607"/>
                <a:gd name="T33" fmla="*/ 1184275 h 747"/>
                <a:gd name="T34" fmla="*/ 479425 w 2607"/>
                <a:gd name="T35" fmla="*/ 1150938 h 747"/>
                <a:gd name="T36" fmla="*/ 457200 w 2607"/>
                <a:gd name="T37" fmla="*/ 1092200 h 747"/>
                <a:gd name="T38" fmla="*/ 476250 w 2607"/>
                <a:gd name="T39" fmla="*/ 1036638 h 747"/>
                <a:gd name="T40" fmla="*/ 522288 w 2607"/>
                <a:gd name="T41" fmla="*/ 1003300 h 747"/>
                <a:gd name="T42" fmla="*/ 487363 w 2607"/>
                <a:gd name="T43" fmla="*/ 996950 h 747"/>
                <a:gd name="T44" fmla="*/ 441325 w 2607"/>
                <a:gd name="T45" fmla="*/ 963613 h 747"/>
                <a:gd name="T46" fmla="*/ 422275 w 2607"/>
                <a:gd name="T47" fmla="*/ 909638 h 747"/>
                <a:gd name="T48" fmla="*/ 441325 w 2607"/>
                <a:gd name="T49" fmla="*/ 854075 h 747"/>
                <a:gd name="T50" fmla="*/ 487363 w 2607"/>
                <a:gd name="T51" fmla="*/ 820738 h 747"/>
                <a:gd name="T52" fmla="*/ 452438 w 2607"/>
                <a:gd name="T53" fmla="*/ 814388 h 747"/>
                <a:gd name="T54" fmla="*/ 403225 w 2607"/>
                <a:gd name="T55" fmla="*/ 774700 h 747"/>
                <a:gd name="T56" fmla="*/ 388938 w 2607"/>
                <a:gd name="T57" fmla="*/ 727075 h 747"/>
                <a:gd name="T58" fmla="*/ 407988 w 2607"/>
                <a:gd name="T59" fmla="*/ 671513 h 747"/>
                <a:gd name="T60" fmla="*/ 454025 w 2607"/>
                <a:gd name="T61" fmla="*/ 638175 h 747"/>
                <a:gd name="T62" fmla="*/ 457200 w 2607"/>
                <a:gd name="T63" fmla="*/ 635000 h 747"/>
                <a:gd name="T64" fmla="*/ 452438 w 2607"/>
                <a:gd name="T65" fmla="*/ 633413 h 747"/>
                <a:gd name="T66" fmla="*/ 401638 w 2607"/>
                <a:gd name="T67" fmla="*/ 635000 h 747"/>
                <a:gd name="T68" fmla="*/ 322263 w 2607"/>
                <a:gd name="T69" fmla="*/ 635000 h 747"/>
                <a:gd name="T70" fmla="*/ 231775 w 2607"/>
                <a:gd name="T71" fmla="*/ 635000 h 747"/>
                <a:gd name="T72" fmla="*/ 150813 w 2607"/>
                <a:gd name="T73" fmla="*/ 635000 h 747"/>
                <a:gd name="T74" fmla="*/ 100013 w 2607"/>
                <a:gd name="T75" fmla="*/ 638175 h 747"/>
                <a:gd name="T76" fmla="*/ 63500 w 2607"/>
                <a:gd name="T77" fmla="*/ 631825 h 747"/>
                <a:gd name="T78" fmla="*/ 17463 w 2607"/>
                <a:gd name="T79" fmla="*/ 600075 h 747"/>
                <a:gd name="T80" fmla="*/ 0 w 2607"/>
                <a:gd name="T81" fmla="*/ 546100 h 747"/>
                <a:gd name="T82" fmla="*/ 17463 w 2607"/>
                <a:gd name="T83" fmla="*/ 492125 h 747"/>
                <a:gd name="T84" fmla="*/ 63500 w 2607"/>
                <a:gd name="T85" fmla="*/ 460375 h 747"/>
                <a:gd name="T86" fmla="*/ 838200 w 2607"/>
                <a:gd name="T87" fmla="*/ 457200 h 747"/>
                <a:gd name="T88" fmla="*/ 769938 w 2607"/>
                <a:gd name="T89" fmla="*/ 333375 h 747"/>
                <a:gd name="T90" fmla="*/ 738188 w 2607"/>
                <a:gd name="T91" fmla="*/ 219075 h 747"/>
                <a:gd name="T92" fmla="*/ 736600 w 2607"/>
                <a:gd name="T93" fmla="*/ 120650 h 747"/>
                <a:gd name="T94" fmla="*/ 763588 w 2607"/>
                <a:gd name="T95" fmla="*/ 46038 h 747"/>
                <a:gd name="T96" fmla="*/ 812800 w 2607"/>
                <a:gd name="T97" fmla="*/ 3175 h 7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7" h="747">
                  <a:moveTo>
                    <a:pt x="533" y="0"/>
                  </a:moveTo>
                  <a:lnTo>
                    <a:pt x="550" y="2"/>
                  </a:lnTo>
                  <a:lnTo>
                    <a:pt x="566" y="10"/>
                  </a:lnTo>
                  <a:lnTo>
                    <a:pt x="578" y="22"/>
                  </a:lnTo>
                  <a:lnTo>
                    <a:pt x="586" y="36"/>
                  </a:lnTo>
                  <a:lnTo>
                    <a:pt x="588" y="55"/>
                  </a:lnTo>
                  <a:lnTo>
                    <a:pt x="588" y="56"/>
                  </a:lnTo>
                  <a:lnTo>
                    <a:pt x="588" y="84"/>
                  </a:lnTo>
                  <a:lnTo>
                    <a:pt x="595" y="110"/>
                  </a:lnTo>
                  <a:lnTo>
                    <a:pt x="605" y="136"/>
                  </a:lnTo>
                  <a:lnTo>
                    <a:pt x="618" y="162"/>
                  </a:lnTo>
                  <a:lnTo>
                    <a:pt x="634" y="186"/>
                  </a:lnTo>
                  <a:lnTo>
                    <a:pt x="652" y="209"/>
                  </a:lnTo>
                  <a:lnTo>
                    <a:pt x="672" y="230"/>
                  </a:lnTo>
                  <a:lnTo>
                    <a:pt x="690" y="250"/>
                  </a:lnTo>
                  <a:lnTo>
                    <a:pt x="709" y="268"/>
                  </a:lnTo>
                  <a:lnTo>
                    <a:pt x="726" y="282"/>
                  </a:lnTo>
                  <a:lnTo>
                    <a:pt x="740" y="294"/>
                  </a:lnTo>
                  <a:lnTo>
                    <a:pt x="752" y="303"/>
                  </a:lnTo>
                  <a:lnTo>
                    <a:pt x="760" y="309"/>
                  </a:lnTo>
                  <a:lnTo>
                    <a:pt x="762" y="311"/>
                  </a:lnTo>
                  <a:lnTo>
                    <a:pt x="2607" y="311"/>
                  </a:lnTo>
                  <a:lnTo>
                    <a:pt x="2607" y="703"/>
                  </a:lnTo>
                  <a:lnTo>
                    <a:pt x="766" y="703"/>
                  </a:lnTo>
                  <a:lnTo>
                    <a:pt x="761" y="711"/>
                  </a:lnTo>
                  <a:lnTo>
                    <a:pt x="753" y="720"/>
                  </a:lnTo>
                  <a:lnTo>
                    <a:pt x="743" y="729"/>
                  </a:lnTo>
                  <a:lnTo>
                    <a:pt x="730" y="738"/>
                  </a:lnTo>
                  <a:lnTo>
                    <a:pt x="713" y="745"/>
                  </a:lnTo>
                  <a:lnTo>
                    <a:pt x="693" y="747"/>
                  </a:lnTo>
                  <a:lnTo>
                    <a:pt x="345" y="747"/>
                  </a:lnTo>
                  <a:lnTo>
                    <a:pt x="343" y="747"/>
                  </a:lnTo>
                  <a:lnTo>
                    <a:pt x="334" y="746"/>
                  </a:lnTo>
                  <a:lnTo>
                    <a:pt x="316" y="738"/>
                  </a:lnTo>
                  <a:lnTo>
                    <a:pt x="302" y="725"/>
                  </a:lnTo>
                  <a:lnTo>
                    <a:pt x="291" y="708"/>
                  </a:lnTo>
                  <a:lnTo>
                    <a:pt x="288" y="688"/>
                  </a:lnTo>
                  <a:lnTo>
                    <a:pt x="291" y="669"/>
                  </a:lnTo>
                  <a:lnTo>
                    <a:pt x="300" y="653"/>
                  </a:lnTo>
                  <a:lnTo>
                    <a:pt x="312" y="640"/>
                  </a:lnTo>
                  <a:lnTo>
                    <a:pt x="329" y="632"/>
                  </a:lnTo>
                  <a:lnTo>
                    <a:pt x="325" y="632"/>
                  </a:lnTo>
                  <a:lnTo>
                    <a:pt x="307" y="628"/>
                  </a:lnTo>
                  <a:lnTo>
                    <a:pt x="291" y="620"/>
                  </a:lnTo>
                  <a:lnTo>
                    <a:pt x="278" y="607"/>
                  </a:lnTo>
                  <a:lnTo>
                    <a:pt x="270" y="591"/>
                  </a:lnTo>
                  <a:lnTo>
                    <a:pt x="266" y="573"/>
                  </a:lnTo>
                  <a:lnTo>
                    <a:pt x="270" y="555"/>
                  </a:lnTo>
                  <a:lnTo>
                    <a:pt x="278" y="538"/>
                  </a:lnTo>
                  <a:lnTo>
                    <a:pt x="290" y="526"/>
                  </a:lnTo>
                  <a:lnTo>
                    <a:pt x="307" y="517"/>
                  </a:lnTo>
                  <a:lnTo>
                    <a:pt x="304" y="517"/>
                  </a:lnTo>
                  <a:lnTo>
                    <a:pt x="285" y="513"/>
                  </a:lnTo>
                  <a:lnTo>
                    <a:pt x="266" y="504"/>
                  </a:lnTo>
                  <a:lnTo>
                    <a:pt x="254" y="488"/>
                  </a:lnTo>
                  <a:lnTo>
                    <a:pt x="248" y="474"/>
                  </a:lnTo>
                  <a:lnTo>
                    <a:pt x="245" y="458"/>
                  </a:lnTo>
                  <a:lnTo>
                    <a:pt x="248" y="438"/>
                  </a:lnTo>
                  <a:lnTo>
                    <a:pt x="257" y="423"/>
                  </a:lnTo>
                  <a:lnTo>
                    <a:pt x="270" y="409"/>
                  </a:lnTo>
                  <a:lnTo>
                    <a:pt x="286" y="402"/>
                  </a:lnTo>
                  <a:lnTo>
                    <a:pt x="288" y="400"/>
                  </a:lnTo>
                  <a:lnTo>
                    <a:pt x="288" y="399"/>
                  </a:lnTo>
                  <a:lnTo>
                    <a:pt x="285" y="399"/>
                  </a:lnTo>
                  <a:lnTo>
                    <a:pt x="271" y="399"/>
                  </a:lnTo>
                  <a:lnTo>
                    <a:pt x="253" y="400"/>
                  </a:lnTo>
                  <a:lnTo>
                    <a:pt x="230" y="400"/>
                  </a:lnTo>
                  <a:lnTo>
                    <a:pt x="203" y="400"/>
                  </a:lnTo>
                  <a:lnTo>
                    <a:pt x="175" y="400"/>
                  </a:lnTo>
                  <a:lnTo>
                    <a:pt x="146" y="400"/>
                  </a:lnTo>
                  <a:lnTo>
                    <a:pt x="120" y="400"/>
                  </a:lnTo>
                  <a:lnTo>
                    <a:pt x="95" y="400"/>
                  </a:lnTo>
                  <a:lnTo>
                    <a:pt x="76" y="400"/>
                  </a:lnTo>
                  <a:lnTo>
                    <a:pt x="63" y="402"/>
                  </a:lnTo>
                  <a:lnTo>
                    <a:pt x="57" y="402"/>
                  </a:lnTo>
                  <a:lnTo>
                    <a:pt x="40" y="398"/>
                  </a:lnTo>
                  <a:lnTo>
                    <a:pt x="24" y="390"/>
                  </a:lnTo>
                  <a:lnTo>
                    <a:pt x="11" y="378"/>
                  </a:lnTo>
                  <a:lnTo>
                    <a:pt x="3" y="362"/>
                  </a:lnTo>
                  <a:lnTo>
                    <a:pt x="0" y="344"/>
                  </a:lnTo>
                  <a:lnTo>
                    <a:pt x="3" y="326"/>
                  </a:lnTo>
                  <a:lnTo>
                    <a:pt x="11" y="310"/>
                  </a:lnTo>
                  <a:lnTo>
                    <a:pt x="24" y="298"/>
                  </a:lnTo>
                  <a:lnTo>
                    <a:pt x="40" y="290"/>
                  </a:lnTo>
                  <a:lnTo>
                    <a:pt x="57" y="288"/>
                  </a:lnTo>
                  <a:lnTo>
                    <a:pt x="528" y="288"/>
                  </a:lnTo>
                  <a:lnTo>
                    <a:pt x="503" y="248"/>
                  </a:lnTo>
                  <a:lnTo>
                    <a:pt x="485" y="210"/>
                  </a:lnTo>
                  <a:lnTo>
                    <a:pt x="472" y="174"/>
                  </a:lnTo>
                  <a:lnTo>
                    <a:pt x="465" y="138"/>
                  </a:lnTo>
                  <a:lnTo>
                    <a:pt x="461" y="106"/>
                  </a:lnTo>
                  <a:lnTo>
                    <a:pt x="464" y="76"/>
                  </a:lnTo>
                  <a:lnTo>
                    <a:pt x="470" y="51"/>
                  </a:lnTo>
                  <a:lnTo>
                    <a:pt x="481" y="29"/>
                  </a:lnTo>
                  <a:lnTo>
                    <a:pt x="495" y="13"/>
                  </a:lnTo>
                  <a:lnTo>
                    <a:pt x="512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52458B5B-3052-42F2-AAF1-AFEBE1BB0F52}"/>
                </a:ext>
              </a:extLst>
            </p:cNvPr>
            <p:cNvSpPr/>
            <p:nvPr/>
          </p:nvSpPr>
          <p:spPr>
            <a:xfrm>
              <a:off x="8792174" y="2837211"/>
              <a:ext cx="305970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rtl="1">
                <a:buNone/>
              </a:pPr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أي التعبير عن الفكرة بشكل واضح يحدد معالمها و يصف مكوناتها.</a:t>
              </a:r>
            </a:p>
          </p:txBody>
        </p:sp>
      </p:grpSp>
      <p:grpSp>
        <p:nvGrpSpPr>
          <p:cNvPr id="226" name="مجموعة 225">
            <a:extLst>
              <a:ext uri="{FF2B5EF4-FFF2-40B4-BE49-F238E27FC236}">
                <a16:creationId xmlns:a16="http://schemas.microsoft.com/office/drawing/2014/main" id="{1C936ACF-554A-4B7D-B216-4A2520009CF1}"/>
              </a:ext>
            </a:extLst>
          </p:cNvPr>
          <p:cNvGrpSpPr/>
          <p:nvPr/>
        </p:nvGrpSpPr>
        <p:grpSpPr>
          <a:xfrm>
            <a:off x="7743261" y="3389443"/>
            <a:ext cx="4217597" cy="1591486"/>
            <a:chOff x="7768661" y="3460883"/>
            <a:chExt cx="4217597" cy="1591486"/>
          </a:xfrm>
        </p:grpSpPr>
        <p:sp>
          <p:nvSpPr>
            <p:cNvPr id="214" name="Freeform 5201">
              <a:extLst>
                <a:ext uri="{FF2B5EF4-FFF2-40B4-BE49-F238E27FC236}">
                  <a16:creationId xmlns:a16="http://schemas.microsoft.com/office/drawing/2014/main" id="{E06BCBD2-E130-4351-B283-8C4185F9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8661" y="3460883"/>
              <a:ext cx="4217597" cy="1591486"/>
            </a:xfrm>
            <a:custGeom>
              <a:avLst/>
              <a:gdLst>
                <a:gd name="T0" fmla="*/ 873125 w 2607"/>
                <a:gd name="T1" fmla="*/ 3175 h 747"/>
                <a:gd name="T2" fmla="*/ 917575 w 2607"/>
                <a:gd name="T3" fmla="*/ 34925 h 747"/>
                <a:gd name="T4" fmla="*/ 933450 w 2607"/>
                <a:gd name="T5" fmla="*/ 87313 h 747"/>
                <a:gd name="T6" fmla="*/ 933450 w 2607"/>
                <a:gd name="T7" fmla="*/ 88900 h 747"/>
                <a:gd name="T8" fmla="*/ 944563 w 2607"/>
                <a:gd name="T9" fmla="*/ 174625 h 747"/>
                <a:gd name="T10" fmla="*/ 981075 w 2607"/>
                <a:gd name="T11" fmla="*/ 257175 h 747"/>
                <a:gd name="T12" fmla="*/ 1035050 w 2607"/>
                <a:gd name="T13" fmla="*/ 331788 h 747"/>
                <a:gd name="T14" fmla="*/ 1095375 w 2607"/>
                <a:gd name="T15" fmla="*/ 396875 h 747"/>
                <a:gd name="T16" fmla="*/ 1152525 w 2607"/>
                <a:gd name="T17" fmla="*/ 447675 h 747"/>
                <a:gd name="T18" fmla="*/ 1193800 w 2607"/>
                <a:gd name="T19" fmla="*/ 481013 h 747"/>
                <a:gd name="T20" fmla="*/ 1209675 w 2607"/>
                <a:gd name="T21" fmla="*/ 493713 h 747"/>
                <a:gd name="T22" fmla="*/ 4138613 w 2607"/>
                <a:gd name="T23" fmla="*/ 1116013 h 747"/>
                <a:gd name="T24" fmla="*/ 1208088 w 2607"/>
                <a:gd name="T25" fmla="*/ 1128713 h 747"/>
                <a:gd name="T26" fmla="*/ 1179513 w 2607"/>
                <a:gd name="T27" fmla="*/ 1157288 h 747"/>
                <a:gd name="T28" fmla="*/ 1131888 w 2607"/>
                <a:gd name="T29" fmla="*/ 1182688 h 747"/>
                <a:gd name="T30" fmla="*/ 547688 w 2607"/>
                <a:gd name="T31" fmla="*/ 1185863 h 747"/>
                <a:gd name="T32" fmla="*/ 530225 w 2607"/>
                <a:gd name="T33" fmla="*/ 1184275 h 747"/>
                <a:gd name="T34" fmla="*/ 479425 w 2607"/>
                <a:gd name="T35" fmla="*/ 1150938 h 747"/>
                <a:gd name="T36" fmla="*/ 457200 w 2607"/>
                <a:gd name="T37" fmla="*/ 1092200 h 747"/>
                <a:gd name="T38" fmla="*/ 476250 w 2607"/>
                <a:gd name="T39" fmla="*/ 1036638 h 747"/>
                <a:gd name="T40" fmla="*/ 522288 w 2607"/>
                <a:gd name="T41" fmla="*/ 1003300 h 747"/>
                <a:gd name="T42" fmla="*/ 487363 w 2607"/>
                <a:gd name="T43" fmla="*/ 996950 h 747"/>
                <a:gd name="T44" fmla="*/ 441325 w 2607"/>
                <a:gd name="T45" fmla="*/ 963613 h 747"/>
                <a:gd name="T46" fmla="*/ 422275 w 2607"/>
                <a:gd name="T47" fmla="*/ 909638 h 747"/>
                <a:gd name="T48" fmla="*/ 441325 w 2607"/>
                <a:gd name="T49" fmla="*/ 854075 h 747"/>
                <a:gd name="T50" fmla="*/ 487363 w 2607"/>
                <a:gd name="T51" fmla="*/ 820738 h 747"/>
                <a:gd name="T52" fmla="*/ 452438 w 2607"/>
                <a:gd name="T53" fmla="*/ 814388 h 747"/>
                <a:gd name="T54" fmla="*/ 403225 w 2607"/>
                <a:gd name="T55" fmla="*/ 774700 h 747"/>
                <a:gd name="T56" fmla="*/ 388938 w 2607"/>
                <a:gd name="T57" fmla="*/ 727075 h 747"/>
                <a:gd name="T58" fmla="*/ 407988 w 2607"/>
                <a:gd name="T59" fmla="*/ 671513 h 747"/>
                <a:gd name="T60" fmla="*/ 454025 w 2607"/>
                <a:gd name="T61" fmla="*/ 638175 h 747"/>
                <a:gd name="T62" fmla="*/ 457200 w 2607"/>
                <a:gd name="T63" fmla="*/ 635000 h 747"/>
                <a:gd name="T64" fmla="*/ 452438 w 2607"/>
                <a:gd name="T65" fmla="*/ 633413 h 747"/>
                <a:gd name="T66" fmla="*/ 401638 w 2607"/>
                <a:gd name="T67" fmla="*/ 635000 h 747"/>
                <a:gd name="T68" fmla="*/ 322263 w 2607"/>
                <a:gd name="T69" fmla="*/ 635000 h 747"/>
                <a:gd name="T70" fmla="*/ 231775 w 2607"/>
                <a:gd name="T71" fmla="*/ 635000 h 747"/>
                <a:gd name="T72" fmla="*/ 150813 w 2607"/>
                <a:gd name="T73" fmla="*/ 635000 h 747"/>
                <a:gd name="T74" fmla="*/ 100013 w 2607"/>
                <a:gd name="T75" fmla="*/ 638175 h 747"/>
                <a:gd name="T76" fmla="*/ 63500 w 2607"/>
                <a:gd name="T77" fmla="*/ 631825 h 747"/>
                <a:gd name="T78" fmla="*/ 17463 w 2607"/>
                <a:gd name="T79" fmla="*/ 600075 h 747"/>
                <a:gd name="T80" fmla="*/ 0 w 2607"/>
                <a:gd name="T81" fmla="*/ 546100 h 747"/>
                <a:gd name="T82" fmla="*/ 17463 w 2607"/>
                <a:gd name="T83" fmla="*/ 492125 h 747"/>
                <a:gd name="T84" fmla="*/ 63500 w 2607"/>
                <a:gd name="T85" fmla="*/ 460375 h 747"/>
                <a:gd name="T86" fmla="*/ 838200 w 2607"/>
                <a:gd name="T87" fmla="*/ 457200 h 747"/>
                <a:gd name="T88" fmla="*/ 769938 w 2607"/>
                <a:gd name="T89" fmla="*/ 333375 h 747"/>
                <a:gd name="T90" fmla="*/ 738188 w 2607"/>
                <a:gd name="T91" fmla="*/ 219075 h 747"/>
                <a:gd name="T92" fmla="*/ 736600 w 2607"/>
                <a:gd name="T93" fmla="*/ 120650 h 747"/>
                <a:gd name="T94" fmla="*/ 763588 w 2607"/>
                <a:gd name="T95" fmla="*/ 46038 h 747"/>
                <a:gd name="T96" fmla="*/ 812800 w 2607"/>
                <a:gd name="T97" fmla="*/ 3175 h 7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7" h="747">
                  <a:moveTo>
                    <a:pt x="533" y="0"/>
                  </a:moveTo>
                  <a:lnTo>
                    <a:pt x="550" y="2"/>
                  </a:lnTo>
                  <a:lnTo>
                    <a:pt x="566" y="10"/>
                  </a:lnTo>
                  <a:lnTo>
                    <a:pt x="578" y="22"/>
                  </a:lnTo>
                  <a:lnTo>
                    <a:pt x="586" y="36"/>
                  </a:lnTo>
                  <a:lnTo>
                    <a:pt x="588" y="55"/>
                  </a:lnTo>
                  <a:lnTo>
                    <a:pt x="588" y="56"/>
                  </a:lnTo>
                  <a:lnTo>
                    <a:pt x="588" y="84"/>
                  </a:lnTo>
                  <a:lnTo>
                    <a:pt x="595" y="110"/>
                  </a:lnTo>
                  <a:lnTo>
                    <a:pt x="605" y="136"/>
                  </a:lnTo>
                  <a:lnTo>
                    <a:pt x="618" y="162"/>
                  </a:lnTo>
                  <a:lnTo>
                    <a:pt x="634" y="186"/>
                  </a:lnTo>
                  <a:lnTo>
                    <a:pt x="652" y="209"/>
                  </a:lnTo>
                  <a:lnTo>
                    <a:pt x="672" y="230"/>
                  </a:lnTo>
                  <a:lnTo>
                    <a:pt x="690" y="250"/>
                  </a:lnTo>
                  <a:lnTo>
                    <a:pt x="709" y="268"/>
                  </a:lnTo>
                  <a:lnTo>
                    <a:pt x="726" y="282"/>
                  </a:lnTo>
                  <a:lnTo>
                    <a:pt x="740" y="294"/>
                  </a:lnTo>
                  <a:lnTo>
                    <a:pt x="752" y="303"/>
                  </a:lnTo>
                  <a:lnTo>
                    <a:pt x="760" y="309"/>
                  </a:lnTo>
                  <a:lnTo>
                    <a:pt x="762" y="311"/>
                  </a:lnTo>
                  <a:lnTo>
                    <a:pt x="2607" y="311"/>
                  </a:lnTo>
                  <a:lnTo>
                    <a:pt x="2607" y="703"/>
                  </a:lnTo>
                  <a:lnTo>
                    <a:pt x="766" y="703"/>
                  </a:lnTo>
                  <a:lnTo>
                    <a:pt x="761" y="711"/>
                  </a:lnTo>
                  <a:lnTo>
                    <a:pt x="753" y="720"/>
                  </a:lnTo>
                  <a:lnTo>
                    <a:pt x="743" y="729"/>
                  </a:lnTo>
                  <a:lnTo>
                    <a:pt x="730" y="738"/>
                  </a:lnTo>
                  <a:lnTo>
                    <a:pt x="713" y="745"/>
                  </a:lnTo>
                  <a:lnTo>
                    <a:pt x="693" y="747"/>
                  </a:lnTo>
                  <a:lnTo>
                    <a:pt x="345" y="747"/>
                  </a:lnTo>
                  <a:lnTo>
                    <a:pt x="343" y="747"/>
                  </a:lnTo>
                  <a:lnTo>
                    <a:pt x="334" y="746"/>
                  </a:lnTo>
                  <a:lnTo>
                    <a:pt x="316" y="738"/>
                  </a:lnTo>
                  <a:lnTo>
                    <a:pt x="302" y="725"/>
                  </a:lnTo>
                  <a:lnTo>
                    <a:pt x="291" y="708"/>
                  </a:lnTo>
                  <a:lnTo>
                    <a:pt x="288" y="688"/>
                  </a:lnTo>
                  <a:lnTo>
                    <a:pt x="291" y="669"/>
                  </a:lnTo>
                  <a:lnTo>
                    <a:pt x="300" y="653"/>
                  </a:lnTo>
                  <a:lnTo>
                    <a:pt x="312" y="640"/>
                  </a:lnTo>
                  <a:lnTo>
                    <a:pt x="329" y="632"/>
                  </a:lnTo>
                  <a:lnTo>
                    <a:pt x="325" y="632"/>
                  </a:lnTo>
                  <a:lnTo>
                    <a:pt x="307" y="628"/>
                  </a:lnTo>
                  <a:lnTo>
                    <a:pt x="291" y="620"/>
                  </a:lnTo>
                  <a:lnTo>
                    <a:pt x="278" y="607"/>
                  </a:lnTo>
                  <a:lnTo>
                    <a:pt x="270" y="591"/>
                  </a:lnTo>
                  <a:lnTo>
                    <a:pt x="266" y="573"/>
                  </a:lnTo>
                  <a:lnTo>
                    <a:pt x="270" y="555"/>
                  </a:lnTo>
                  <a:lnTo>
                    <a:pt x="278" y="538"/>
                  </a:lnTo>
                  <a:lnTo>
                    <a:pt x="290" y="526"/>
                  </a:lnTo>
                  <a:lnTo>
                    <a:pt x="307" y="517"/>
                  </a:lnTo>
                  <a:lnTo>
                    <a:pt x="304" y="517"/>
                  </a:lnTo>
                  <a:lnTo>
                    <a:pt x="285" y="513"/>
                  </a:lnTo>
                  <a:lnTo>
                    <a:pt x="266" y="504"/>
                  </a:lnTo>
                  <a:lnTo>
                    <a:pt x="254" y="488"/>
                  </a:lnTo>
                  <a:lnTo>
                    <a:pt x="248" y="474"/>
                  </a:lnTo>
                  <a:lnTo>
                    <a:pt x="245" y="458"/>
                  </a:lnTo>
                  <a:lnTo>
                    <a:pt x="248" y="438"/>
                  </a:lnTo>
                  <a:lnTo>
                    <a:pt x="257" y="423"/>
                  </a:lnTo>
                  <a:lnTo>
                    <a:pt x="270" y="409"/>
                  </a:lnTo>
                  <a:lnTo>
                    <a:pt x="286" y="402"/>
                  </a:lnTo>
                  <a:lnTo>
                    <a:pt x="288" y="400"/>
                  </a:lnTo>
                  <a:lnTo>
                    <a:pt x="288" y="399"/>
                  </a:lnTo>
                  <a:lnTo>
                    <a:pt x="285" y="399"/>
                  </a:lnTo>
                  <a:lnTo>
                    <a:pt x="271" y="399"/>
                  </a:lnTo>
                  <a:lnTo>
                    <a:pt x="253" y="400"/>
                  </a:lnTo>
                  <a:lnTo>
                    <a:pt x="230" y="400"/>
                  </a:lnTo>
                  <a:lnTo>
                    <a:pt x="203" y="400"/>
                  </a:lnTo>
                  <a:lnTo>
                    <a:pt x="175" y="400"/>
                  </a:lnTo>
                  <a:lnTo>
                    <a:pt x="146" y="400"/>
                  </a:lnTo>
                  <a:lnTo>
                    <a:pt x="120" y="400"/>
                  </a:lnTo>
                  <a:lnTo>
                    <a:pt x="95" y="400"/>
                  </a:lnTo>
                  <a:lnTo>
                    <a:pt x="76" y="400"/>
                  </a:lnTo>
                  <a:lnTo>
                    <a:pt x="63" y="402"/>
                  </a:lnTo>
                  <a:lnTo>
                    <a:pt x="57" y="402"/>
                  </a:lnTo>
                  <a:lnTo>
                    <a:pt x="40" y="398"/>
                  </a:lnTo>
                  <a:lnTo>
                    <a:pt x="24" y="390"/>
                  </a:lnTo>
                  <a:lnTo>
                    <a:pt x="11" y="378"/>
                  </a:lnTo>
                  <a:lnTo>
                    <a:pt x="3" y="362"/>
                  </a:lnTo>
                  <a:lnTo>
                    <a:pt x="0" y="344"/>
                  </a:lnTo>
                  <a:lnTo>
                    <a:pt x="3" y="326"/>
                  </a:lnTo>
                  <a:lnTo>
                    <a:pt x="11" y="310"/>
                  </a:lnTo>
                  <a:lnTo>
                    <a:pt x="24" y="298"/>
                  </a:lnTo>
                  <a:lnTo>
                    <a:pt x="40" y="290"/>
                  </a:lnTo>
                  <a:lnTo>
                    <a:pt x="57" y="288"/>
                  </a:lnTo>
                  <a:lnTo>
                    <a:pt x="528" y="288"/>
                  </a:lnTo>
                  <a:lnTo>
                    <a:pt x="503" y="248"/>
                  </a:lnTo>
                  <a:lnTo>
                    <a:pt x="485" y="210"/>
                  </a:lnTo>
                  <a:lnTo>
                    <a:pt x="472" y="174"/>
                  </a:lnTo>
                  <a:lnTo>
                    <a:pt x="465" y="138"/>
                  </a:lnTo>
                  <a:lnTo>
                    <a:pt x="461" y="106"/>
                  </a:lnTo>
                  <a:lnTo>
                    <a:pt x="464" y="76"/>
                  </a:lnTo>
                  <a:lnTo>
                    <a:pt x="470" y="51"/>
                  </a:lnTo>
                  <a:lnTo>
                    <a:pt x="481" y="29"/>
                  </a:lnTo>
                  <a:lnTo>
                    <a:pt x="495" y="13"/>
                  </a:lnTo>
                  <a:lnTo>
                    <a:pt x="512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20FB773-44F7-4C40-9729-667E8A53FAE7}"/>
                </a:ext>
              </a:extLst>
            </p:cNvPr>
            <p:cNvSpPr/>
            <p:nvPr/>
          </p:nvSpPr>
          <p:spPr>
            <a:xfrm>
              <a:off x="8858358" y="4179204"/>
              <a:ext cx="2877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just" rtl="1">
                <a:buNone/>
              </a:pPr>
              <a:r>
                <a:rPr lang="ar-SA" sz="2000" b="1" dirty="0">
                  <a:solidFill>
                    <a:schemeClr val="bg1"/>
                  </a:solidFill>
                  <a:latin typeface="Simplified Arabic" pitchFamily="18" charset="-78"/>
                  <a:cs typeface="AL-Mohanad Bold" pitchFamily="2" charset="-78"/>
                </a:rPr>
                <a:t>يمكن مشاركة الآخرين في الشرح لكي تنضج الفكرة.</a:t>
              </a:r>
            </a:p>
          </p:txBody>
        </p:sp>
      </p:grpSp>
      <p:grpSp>
        <p:nvGrpSpPr>
          <p:cNvPr id="227" name="مجموعة 226">
            <a:extLst>
              <a:ext uri="{FF2B5EF4-FFF2-40B4-BE49-F238E27FC236}">
                <a16:creationId xmlns:a16="http://schemas.microsoft.com/office/drawing/2014/main" id="{0B43EDBA-01AF-4D24-91E4-4FFB0D22D3FF}"/>
              </a:ext>
            </a:extLst>
          </p:cNvPr>
          <p:cNvGrpSpPr/>
          <p:nvPr/>
        </p:nvGrpSpPr>
        <p:grpSpPr>
          <a:xfrm>
            <a:off x="8466429" y="4460444"/>
            <a:ext cx="3494430" cy="1591486"/>
            <a:chOff x="8491829" y="4531884"/>
            <a:chExt cx="3494430" cy="1591486"/>
          </a:xfrm>
        </p:grpSpPr>
        <p:sp>
          <p:nvSpPr>
            <p:cNvPr id="215" name="Freeform 5201">
              <a:extLst>
                <a:ext uri="{FF2B5EF4-FFF2-40B4-BE49-F238E27FC236}">
                  <a16:creationId xmlns:a16="http://schemas.microsoft.com/office/drawing/2014/main" id="{39EB6691-EBC1-41C2-BF4B-1A0742AF9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1829" y="4531884"/>
              <a:ext cx="3494430" cy="1591486"/>
            </a:xfrm>
            <a:custGeom>
              <a:avLst/>
              <a:gdLst>
                <a:gd name="T0" fmla="*/ 873125 w 2607"/>
                <a:gd name="T1" fmla="*/ 3175 h 747"/>
                <a:gd name="T2" fmla="*/ 917575 w 2607"/>
                <a:gd name="T3" fmla="*/ 34925 h 747"/>
                <a:gd name="T4" fmla="*/ 933450 w 2607"/>
                <a:gd name="T5" fmla="*/ 87313 h 747"/>
                <a:gd name="T6" fmla="*/ 933450 w 2607"/>
                <a:gd name="T7" fmla="*/ 88900 h 747"/>
                <a:gd name="T8" fmla="*/ 944563 w 2607"/>
                <a:gd name="T9" fmla="*/ 174625 h 747"/>
                <a:gd name="T10" fmla="*/ 981075 w 2607"/>
                <a:gd name="T11" fmla="*/ 257175 h 747"/>
                <a:gd name="T12" fmla="*/ 1035050 w 2607"/>
                <a:gd name="T13" fmla="*/ 331788 h 747"/>
                <a:gd name="T14" fmla="*/ 1095375 w 2607"/>
                <a:gd name="T15" fmla="*/ 396875 h 747"/>
                <a:gd name="T16" fmla="*/ 1152525 w 2607"/>
                <a:gd name="T17" fmla="*/ 447675 h 747"/>
                <a:gd name="T18" fmla="*/ 1193800 w 2607"/>
                <a:gd name="T19" fmla="*/ 481013 h 747"/>
                <a:gd name="T20" fmla="*/ 1209675 w 2607"/>
                <a:gd name="T21" fmla="*/ 493713 h 747"/>
                <a:gd name="T22" fmla="*/ 4138613 w 2607"/>
                <a:gd name="T23" fmla="*/ 1116013 h 747"/>
                <a:gd name="T24" fmla="*/ 1208088 w 2607"/>
                <a:gd name="T25" fmla="*/ 1128713 h 747"/>
                <a:gd name="T26" fmla="*/ 1179513 w 2607"/>
                <a:gd name="T27" fmla="*/ 1157288 h 747"/>
                <a:gd name="T28" fmla="*/ 1131888 w 2607"/>
                <a:gd name="T29" fmla="*/ 1182688 h 747"/>
                <a:gd name="T30" fmla="*/ 547688 w 2607"/>
                <a:gd name="T31" fmla="*/ 1185863 h 747"/>
                <a:gd name="T32" fmla="*/ 530225 w 2607"/>
                <a:gd name="T33" fmla="*/ 1184275 h 747"/>
                <a:gd name="T34" fmla="*/ 479425 w 2607"/>
                <a:gd name="T35" fmla="*/ 1150938 h 747"/>
                <a:gd name="T36" fmla="*/ 457200 w 2607"/>
                <a:gd name="T37" fmla="*/ 1092200 h 747"/>
                <a:gd name="T38" fmla="*/ 476250 w 2607"/>
                <a:gd name="T39" fmla="*/ 1036638 h 747"/>
                <a:gd name="T40" fmla="*/ 522288 w 2607"/>
                <a:gd name="T41" fmla="*/ 1003300 h 747"/>
                <a:gd name="T42" fmla="*/ 487363 w 2607"/>
                <a:gd name="T43" fmla="*/ 996950 h 747"/>
                <a:gd name="T44" fmla="*/ 441325 w 2607"/>
                <a:gd name="T45" fmla="*/ 963613 h 747"/>
                <a:gd name="T46" fmla="*/ 422275 w 2607"/>
                <a:gd name="T47" fmla="*/ 909638 h 747"/>
                <a:gd name="T48" fmla="*/ 441325 w 2607"/>
                <a:gd name="T49" fmla="*/ 854075 h 747"/>
                <a:gd name="T50" fmla="*/ 487363 w 2607"/>
                <a:gd name="T51" fmla="*/ 820738 h 747"/>
                <a:gd name="T52" fmla="*/ 452438 w 2607"/>
                <a:gd name="T53" fmla="*/ 814388 h 747"/>
                <a:gd name="T54" fmla="*/ 403225 w 2607"/>
                <a:gd name="T55" fmla="*/ 774700 h 747"/>
                <a:gd name="T56" fmla="*/ 388938 w 2607"/>
                <a:gd name="T57" fmla="*/ 727075 h 747"/>
                <a:gd name="T58" fmla="*/ 407988 w 2607"/>
                <a:gd name="T59" fmla="*/ 671513 h 747"/>
                <a:gd name="T60" fmla="*/ 454025 w 2607"/>
                <a:gd name="T61" fmla="*/ 638175 h 747"/>
                <a:gd name="T62" fmla="*/ 457200 w 2607"/>
                <a:gd name="T63" fmla="*/ 635000 h 747"/>
                <a:gd name="T64" fmla="*/ 452438 w 2607"/>
                <a:gd name="T65" fmla="*/ 633413 h 747"/>
                <a:gd name="T66" fmla="*/ 401638 w 2607"/>
                <a:gd name="T67" fmla="*/ 635000 h 747"/>
                <a:gd name="T68" fmla="*/ 322263 w 2607"/>
                <a:gd name="T69" fmla="*/ 635000 h 747"/>
                <a:gd name="T70" fmla="*/ 231775 w 2607"/>
                <a:gd name="T71" fmla="*/ 635000 h 747"/>
                <a:gd name="T72" fmla="*/ 150813 w 2607"/>
                <a:gd name="T73" fmla="*/ 635000 h 747"/>
                <a:gd name="T74" fmla="*/ 100013 w 2607"/>
                <a:gd name="T75" fmla="*/ 638175 h 747"/>
                <a:gd name="T76" fmla="*/ 63500 w 2607"/>
                <a:gd name="T77" fmla="*/ 631825 h 747"/>
                <a:gd name="T78" fmla="*/ 17463 w 2607"/>
                <a:gd name="T79" fmla="*/ 600075 h 747"/>
                <a:gd name="T80" fmla="*/ 0 w 2607"/>
                <a:gd name="T81" fmla="*/ 546100 h 747"/>
                <a:gd name="T82" fmla="*/ 17463 w 2607"/>
                <a:gd name="T83" fmla="*/ 492125 h 747"/>
                <a:gd name="T84" fmla="*/ 63500 w 2607"/>
                <a:gd name="T85" fmla="*/ 460375 h 747"/>
                <a:gd name="T86" fmla="*/ 838200 w 2607"/>
                <a:gd name="T87" fmla="*/ 457200 h 747"/>
                <a:gd name="T88" fmla="*/ 769938 w 2607"/>
                <a:gd name="T89" fmla="*/ 333375 h 747"/>
                <a:gd name="T90" fmla="*/ 738188 w 2607"/>
                <a:gd name="T91" fmla="*/ 219075 h 747"/>
                <a:gd name="T92" fmla="*/ 736600 w 2607"/>
                <a:gd name="T93" fmla="*/ 120650 h 747"/>
                <a:gd name="T94" fmla="*/ 763588 w 2607"/>
                <a:gd name="T95" fmla="*/ 46038 h 747"/>
                <a:gd name="T96" fmla="*/ 812800 w 2607"/>
                <a:gd name="T97" fmla="*/ 3175 h 7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07" h="747">
                  <a:moveTo>
                    <a:pt x="533" y="0"/>
                  </a:moveTo>
                  <a:lnTo>
                    <a:pt x="550" y="2"/>
                  </a:lnTo>
                  <a:lnTo>
                    <a:pt x="566" y="10"/>
                  </a:lnTo>
                  <a:lnTo>
                    <a:pt x="578" y="22"/>
                  </a:lnTo>
                  <a:lnTo>
                    <a:pt x="586" y="36"/>
                  </a:lnTo>
                  <a:lnTo>
                    <a:pt x="588" y="55"/>
                  </a:lnTo>
                  <a:lnTo>
                    <a:pt x="588" y="56"/>
                  </a:lnTo>
                  <a:lnTo>
                    <a:pt x="588" y="84"/>
                  </a:lnTo>
                  <a:lnTo>
                    <a:pt x="595" y="110"/>
                  </a:lnTo>
                  <a:lnTo>
                    <a:pt x="605" y="136"/>
                  </a:lnTo>
                  <a:lnTo>
                    <a:pt x="618" y="162"/>
                  </a:lnTo>
                  <a:lnTo>
                    <a:pt x="634" y="186"/>
                  </a:lnTo>
                  <a:lnTo>
                    <a:pt x="652" y="209"/>
                  </a:lnTo>
                  <a:lnTo>
                    <a:pt x="672" y="230"/>
                  </a:lnTo>
                  <a:lnTo>
                    <a:pt x="690" y="250"/>
                  </a:lnTo>
                  <a:lnTo>
                    <a:pt x="709" y="268"/>
                  </a:lnTo>
                  <a:lnTo>
                    <a:pt x="726" y="282"/>
                  </a:lnTo>
                  <a:lnTo>
                    <a:pt x="740" y="294"/>
                  </a:lnTo>
                  <a:lnTo>
                    <a:pt x="752" y="303"/>
                  </a:lnTo>
                  <a:lnTo>
                    <a:pt x="760" y="309"/>
                  </a:lnTo>
                  <a:lnTo>
                    <a:pt x="762" y="311"/>
                  </a:lnTo>
                  <a:lnTo>
                    <a:pt x="2607" y="311"/>
                  </a:lnTo>
                  <a:lnTo>
                    <a:pt x="2607" y="703"/>
                  </a:lnTo>
                  <a:lnTo>
                    <a:pt x="766" y="703"/>
                  </a:lnTo>
                  <a:lnTo>
                    <a:pt x="761" y="711"/>
                  </a:lnTo>
                  <a:lnTo>
                    <a:pt x="753" y="720"/>
                  </a:lnTo>
                  <a:lnTo>
                    <a:pt x="743" y="729"/>
                  </a:lnTo>
                  <a:lnTo>
                    <a:pt x="730" y="738"/>
                  </a:lnTo>
                  <a:lnTo>
                    <a:pt x="713" y="745"/>
                  </a:lnTo>
                  <a:lnTo>
                    <a:pt x="693" y="747"/>
                  </a:lnTo>
                  <a:lnTo>
                    <a:pt x="345" y="747"/>
                  </a:lnTo>
                  <a:lnTo>
                    <a:pt x="343" y="747"/>
                  </a:lnTo>
                  <a:lnTo>
                    <a:pt x="334" y="746"/>
                  </a:lnTo>
                  <a:lnTo>
                    <a:pt x="316" y="738"/>
                  </a:lnTo>
                  <a:lnTo>
                    <a:pt x="302" y="725"/>
                  </a:lnTo>
                  <a:lnTo>
                    <a:pt x="291" y="708"/>
                  </a:lnTo>
                  <a:lnTo>
                    <a:pt x="288" y="688"/>
                  </a:lnTo>
                  <a:lnTo>
                    <a:pt x="291" y="669"/>
                  </a:lnTo>
                  <a:lnTo>
                    <a:pt x="300" y="653"/>
                  </a:lnTo>
                  <a:lnTo>
                    <a:pt x="312" y="640"/>
                  </a:lnTo>
                  <a:lnTo>
                    <a:pt x="329" y="632"/>
                  </a:lnTo>
                  <a:lnTo>
                    <a:pt x="325" y="632"/>
                  </a:lnTo>
                  <a:lnTo>
                    <a:pt x="307" y="628"/>
                  </a:lnTo>
                  <a:lnTo>
                    <a:pt x="291" y="620"/>
                  </a:lnTo>
                  <a:lnTo>
                    <a:pt x="278" y="607"/>
                  </a:lnTo>
                  <a:lnTo>
                    <a:pt x="270" y="591"/>
                  </a:lnTo>
                  <a:lnTo>
                    <a:pt x="266" y="573"/>
                  </a:lnTo>
                  <a:lnTo>
                    <a:pt x="270" y="555"/>
                  </a:lnTo>
                  <a:lnTo>
                    <a:pt x="278" y="538"/>
                  </a:lnTo>
                  <a:lnTo>
                    <a:pt x="290" y="526"/>
                  </a:lnTo>
                  <a:lnTo>
                    <a:pt x="307" y="517"/>
                  </a:lnTo>
                  <a:lnTo>
                    <a:pt x="304" y="517"/>
                  </a:lnTo>
                  <a:lnTo>
                    <a:pt x="285" y="513"/>
                  </a:lnTo>
                  <a:lnTo>
                    <a:pt x="266" y="504"/>
                  </a:lnTo>
                  <a:lnTo>
                    <a:pt x="254" y="488"/>
                  </a:lnTo>
                  <a:lnTo>
                    <a:pt x="248" y="474"/>
                  </a:lnTo>
                  <a:lnTo>
                    <a:pt x="245" y="458"/>
                  </a:lnTo>
                  <a:lnTo>
                    <a:pt x="248" y="438"/>
                  </a:lnTo>
                  <a:lnTo>
                    <a:pt x="257" y="423"/>
                  </a:lnTo>
                  <a:lnTo>
                    <a:pt x="270" y="409"/>
                  </a:lnTo>
                  <a:lnTo>
                    <a:pt x="286" y="402"/>
                  </a:lnTo>
                  <a:lnTo>
                    <a:pt x="288" y="400"/>
                  </a:lnTo>
                  <a:lnTo>
                    <a:pt x="288" y="399"/>
                  </a:lnTo>
                  <a:lnTo>
                    <a:pt x="285" y="399"/>
                  </a:lnTo>
                  <a:lnTo>
                    <a:pt x="271" y="399"/>
                  </a:lnTo>
                  <a:lnTo>
                    <a:pt x="253" y="400"/>
                  </a:lnTo>
                  <a:lnTo>
                    <a:pt x="230" y="400"/>
                  </a:lnTo>
                  <a:lnTo>
                    <a:pt x="203" y="400"/>
                  </a:lnTo>
                  <a:lnTo>
                    <a:pt x="175" y="400"/>
                  </a:lnTo>
                  <a:lnTo>
                    <a:pt x="146" y="400"/>
                  </a:lnTo>
                  <a:lnTo>
                    <a:pt x="120" y="400"/>
                  </a:lnTo>
                  <a:lnTo>
                    <a:pt x="95" y="400"/>
                  </a:lnTo>
                  <a:lnTo>
                    <a:pt x="76" y="400"/>
                  </a:lnTo>
                  <a:lnTo>
                    <a:pt x="63" y="402"/>
                  </a:lnTo>
                  <a:lnTo>
                    <a:pt x="57" y="402"/>
                  </a:lnTo>
                  <a:lnTo>
                    <a:pt x="40" y="398"/>
                  </a:lnTo>
                  <a:lnTo>
                    <a:pt x="24" y="390"/>
                  </a:lnTo>
                  <a:lnTo>
                    <a:pt x="11" y="378"/>
                  </a:lnTo>
                  <a:lnTo>
                    <a:pt x="3" y="362"/>
                  </a:lnTo>
                  <a:lnTo>
                    <a:pt x="0" y="344"/>
                  </a:lnTo>
                  <a:lnTo>
                    <a:pt x="3" y="326"/>
                  </a:lnTo>
                  <a:lnTo>
                    <a:pt x="11" y="310"/>
                  </a:lnTo>
                  <a:lnTo>
                    <a:pt x="24" y="298"/>
                  </a:lnTo>
                  <a:lnTo>
                    <a:pt x="40" y="290"/>
                  </a:lnTo>
                  <a:lnTo>
                    <a:pt x="57" y="288"/>
                  </a:lnTo>
                  <a:lnTo>
                    <a:pt x="528" y="288"/>
                  </a:lnTo>
                  <a:lnTo>
                    <a:pt x="503" y="248"/>
                  </a:lnTo>
                  <a:lnTo>
                    <a:pt x="485" y="210"/>
                  </a:lnTo>
                  <a:lnTo>
                    <a:pt x="472" y="174"/>
                  </a:lnTo>
                  <a:lnTo>
                    <a:pt x="465" y="138"/>
                  </a:lnTo>
                  <a:lnTo>
                    <a:pt x="461" y="106"/>
                  </a:lnTo>
                  <a:lnTo>
                    <a:pt x="464" y="76"/>
                  </a:lnTo>
                  <a:lnTo>
                    <a:pt x="470" y="51"/>
                  </a:lnTo>
                  <a:lnTo>
                    <a:pt x="481" y="29"/>
                  </a:lnTo>
                  <a:lnTo>
                    <a:pt x="495" y="13"/>
                  </a:lnTo>
                  <a:lnTo>
                    <a:pt x="512" y="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17" name="عنوان فرعي 2">
              <a:extLst>
                <a:ext uri="{FF2B5EF4-FFF2-40B4-BE49-F238E27FC236}">
                  <a16:creationId xmlns:a16="http://schemas.microsoft.com/office/drawing/2014/main" id="{D36AA09D-29DE-480A-934B-A678527500D1}"/>
                </a:ext>
              </a:extLst>
            </p:cNvPr>
            <p:cNvSpPr txBox="1">
              <a:spLocks/>
            </p:cNvSpPr>
            <p:nvPr/>
          </p:nvSpPr>
          <p:spPr>
            <a:xfrm>
              <a:off x="9003114" y="5383235"/>
              <a:ext cx="2848767" cy="44587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1">
                <a:buNone/>
              </a:pPr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يمكن استخدام مهارات التفكير لصياغة الفكرة.</a:t>
              </a:r>
              <a:endParaRPr lang="ar-SA" sz="2000" dirty="0">
                <a:latin typeface="Simplified Arabic" pitchFamily="18" charset="-78"/>
                <a:cs typeface="AL-Mohanad Bold" pitchFamily="2" charset="-78"/>
              </a:endParaRPr>
            </a:p>
          </p:txBody>
        </p:sp>
      </p:grp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ثانياً: صياغة الأفكار 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F1CF87C4-06B4-4BDE-803B-DD63B7488B19}"/>
              </a:ext>
            </a:extLst>
          </p:cNvPr>
          <p:cNvGrpSpPr/>
          <p:nvPr/>
        </p:nvGrpSpPr>
        <p:grpSpPr>
          <a:xfrm>
            <a:off x="717279" y="2301623"/>
            <a:ext cx="5276394" cy="4782216"/>
            <a:chOff x="735657" y="2536202"/>
            <a:chExt cx="5033518" cy="4562088"/>
          </a:xfrm>
        </p:grpSpPr>
        <p:sp>
          <p:nvSpPr>
            <p:cNvPr id="19" name="Arc 35">
              <a:extLst>
                <a:ext uri="{FF2B5EF4-FFF2-40B4-BE49-F238E27FC236}">
                  <a16:creationId xmlns:a16="http://schemas.microsoft.com/office/drawing/2014/main" id="{68B26FE9-757A-419A-B377-D58FF2CAE394}"/>
                </a:ext>
              </a:extLst>
            </p:cNvPr>
            <p:cNvSpPr/>
            <p:nvPr/>
          </p:nvSpPr>
          <p:spPr>
            <a:xfrm>
              <a:off x="1381371" y="3164889"/>
              <a:ext cx="3457542" cy="3457540"/>
            </a:xfrm>
            <a:prstGeom prst="arc">
              <a:avLst>
                <a:gd name="adj1" fmla="val 7581892"/>
                <a:gd name="adj2" fmla="val 3044230"/>
              </a:avLst>
            </a:prstGeom>
            <a:ln w="15875">
              <a:solidFill>
                <a:schemeClr val="tx1">
                  <a:alpha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69AE144D-376A-4E1E-A6CD-F62D50267DC7}"/>
                </a:ext>
              </a:extLst>
            </p:cNvPr>
            <p:cNvGrpSpPr/>
            <p:nvPr/>
          </p:nvGrpSpPr>
          <p:grpSpPr>
            <a:xfrm>
              <a:off x="735657" y="2536202"/>
              <a:ext cx="5033518" cy="4562088"/>
              <a:chOff x="692094" y="2504533"/>
              <a:chExt cx="5033518" cy="4562088"/>
            </a:xfrm>
          </p:grpSpPr>
          <p:sp>
            <p:nvSpPr>
              <p:cNvPr id="20" name="Arc 36">
                <a:extLst>
                  <a:ext uri="{FF2B5EF4-FFF2-40B4-BE49-F238E27FC236}">
                    <a16:creationId xmlns:a16="http://schemas.microsoft.com/office/drawing/2014/main" id="{F4ACA118-59CD-4BCD-A1AB-8B69A18D2411}"/>
                  </a:ext>
                </a:extLst>
              </p:cNvPr>
              <p:cNvSpPr/>
              <p:nvPr/>
            </p:nvSpPr>
            <p:spPr>
              <a:xfrm>
                <a:off x="937179" y="2720696"/>
                <a:ext cx="4345928" cy="4345925"/>
              </a:xfrm>
              <a:prstGeom prst="arc">
                <a:avLst>
                  <a:gd name="adj1" fmla="val 8549921"/>
                  <a:gd name="adj2" fmla="val 2568850"/>
                </a:avLst>
              </a:prstGeom>
              <a:ln w="15875">
                <a:solidFill>
                  <a:schemeClr val="tx1">
                    <a:alpha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F122BDA1-BAF7-427B-90C0-296BA38499E7}"/>
                  </a:ext>
                </a:extLst>
              </p:cNvPr>
              <p:cNvGrpSpPr/>
              <p:nvPr/>
            </p:nvGrpSpPr>
            <p:grpSpPr>
              <a:xfrm>
                <a:off x="692094" y="2504533"/>
                <a:ext cx="5033518" cy="3729946"/>
                <a:chOff x="692094" y="2504533"/>
                <a:chExt cx="5033518" cy="3729946"/>
              </a:xfrm>
            </p:grpSpPr>
            <p:grpSp>
              <p:nvGrpSpPr>
                <p:cNvPr id="21" name="Group 28">
                  <a:extLst>
                    <a:ext uri="{FF2B5EF4-FFF2-40B4-BE49-F238E27FC236}">
                      <a16:creationId xmlns:a16="http://schemas.microsoft.com/office/drawing/2014/main" id="{9F71843A-9686-4653-A4A4-FB7A965A3834}"/>
                    </a:ext>
                  </a:extLst>
                </p:cNvPr>
                <p:cNvGrpSpPr/>
                <p:nvPr/>
              </p:nvGrpSpPr>
              <p:grpSpPr>
                <a:xfrm>
                  <a:off x="1780825" y="3556335"/>
                  <a:ext cx="2685438" cy="2673859"/>
                  <a:chOff x="-533662" y="-260911"/>
                  <a:chExt cx="4958906" cy="4937528"/>
                </a:xfrm>
              </p:grpSpPr>
              <p:grpSp>
                <p:nvGrpSpPr>
                  <p:cNvPr id="207" name="Group 29">
                    <a:extLst>
                      <a:ext uri="{FF2B5EF4-FFF2-40B4-BE49-F238E27FC236}">
                        <a16:creationId xmlns:a16="http://schemas.microsoft.com/office/drawing/2014/main" id="{77573DAC-A37B-4BBA-8142-37ED0BC713B2}"/>
                      </a:ext>
                    </a:extLst>
                  </p:cNvPr>
                  <p:cNvGrpSpPr/>
                  <p:nvPr/>
                </p:nvGrpSpPr>
                <p:grpSpPr>
                  <a:xfrm>
                    <a:off x="-533662" y="-260911"/>
                    <a:ext cx="4937531" cy="4937528"/>
                    <a:chOff x="5744451" y="1425026"/>
                    <a:chExt cx="2329700" cy="2329700"/>
                  </a:xfrm>
                </p:grpSpPr>
                <p:sp>
                  <p:nvSpPr>
                    <p:cNvPr id="209" name="Oval 32">
                      <a:extLst>
                        <a:ext uri="{FF2B5EF4-FFF2-40B4-BE49-F238E27FC236}">
                          <a16:creationId xmlns:a16="http://schemas.microsoft.com/office/drawing/2014/main" id="{7D1D0565-8E58-4E5B-B733-A41A08488A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4451" y="1425026"/>
                      <a:ext cx="2329700" cy="232970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67000">
                          <a:schemeClr val="accent1"/>
                        </a:gs>
                        <a:gs pos="100000">
                          <a:schemeClr val="accent1">
                            <a:lumMod val="75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Oval 33">
                      <a:extLst>
                        <a:ext uri="{FF2B5EF4-FFF2-40B4-BE49-F238E27FC236}">
                          <a16:creationId xmlns:a16="http://schemas.microsoft.com/office/drawing/2014/main" id="{2DFA2D04-2F5A-46D8-84F3-FCF49092EC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07670" y="1453398"/>
                      <a:ext cx="1625965" cy="115775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FEFEFE">
                            <a:alpha val="0"/>
                          </a:srgbClr>
                        </a:gs>
                        <a:gs pos="100000">
                          <a:srgbClr val="FEFEFE"/>
                        </a:gs>
                        <a:gs pos="62000">
                          <a:schemeClr val="tx2">
                            <a:lumMod val="60000"/>
                            <a:lumOff val="40000"/>
                            <a:alpha val="75000"/>
                          </a:schemeClr>
                        </a:gs>
                      </a:gsLst>
                      <a:lin ang="16200000" scaled="0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8" name="Shape 7">
                    <a:extLst>
                      <a:ext uri="{FF2B5EF4-FFF2-40B4-BE49-F238E27FC236}">
                        <a16:creationId xmlns:a16="http://schemas.microsoft.com/office/drawing/2014/main" id="{3945A59C-AD87-4D23-8C0D-B551A43E06D5}"/>
                      </a:ext>
                    </a:extLst>
                  </p:cNvPr>
                  <p:cNvSpPr/>
                  <p:nvPr/>
                </p:nvSpPr>
                <p:spPr>
                  <a:xfrm>
                    <a:off x="-531886" y="-260802"/>
                    <a:ext cx="4957130" cy="47276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88" h="21600" extrusionOk="0">
                        <a:moveTo>
                          <a:pt x="10615" y="0"/>
                        </a:moveTo>
                        <a:lnTo>
                          <a:pt x="10568" y="1"/>
                        </a:lnTo>
                        <a:lnTo>
                          <a:pt x="10521" y="3"/>
                        </a:lnTo>
                        <a:lnTo>
                          <a:pt x="10517" y="3"/>
                        </a:lnTo>
                        <a:lnTo>
                          <a:pt x="10512" y="4"/>
                        </a:lnTo>
                        <a:lnTo>
                          <a:pt x="10507" y="4"/>
                        </a:lnTo>
                        <a:cubicBezTo>
                          <a:pt x="10506" y="4"/>
                          <a:pt x="10505" y="4"/>
                          <a:pt x="10504" y="4"/>
                        </a:cubicBezTo>
                        <a:lnTo>
                          <a:pt x="10468" y="6"/>
                        </a:lnTo>
                        <a:cubicBezTo>
                          <a:pt x="10464" y="6"/>
                          <a:pt x="10460" y="7"/>
                          <a:pt x="10456" y="7"/>
                        </a:cubicBezTo>
                        <a:lnTo>
                          <a:pt x="10437" y="8"/>
                        </a:lnTo>
                        <a:lnTo>
                          <a:pt x="10420" y="9"/>
                        </a:lnTo>
                        <a:lnTo>
                          <a:pt x="10402" y="10"/>
                        </a:lnTo>
                        <a:lnTo>
                          <a:pt x="10390" y="10"/>
                        </a:lnTo>
                        <a:lnTo>
                          <a:pt x="10377" y="10"/>
                        </a:lnTo>
                        <a:lnTo>
                          <a:pt x="10349" y="11"/>
                        </a:lnTo>
                        <a:lnTo>
                          <a:pt x="10339" y="11"/>
                        </a:lnTo>
                        <a:lnTo>
                          <a:pt x="10328" y="12"/>
                        </a:lnTo>
                        <a:lnTo>
                          <a:pt x="10319" y="13"/>
                        </a:lnTo>
                        <a:lnTo>
                          <a:pt x="10294" y="13"/>
                        </a:lnTo>
                        <a:lnTo>
                          <a:pt x="10282" y="13"/>
                        </a:lnTo>
                        <a:lnTo>
                          <a:pt x="10248" y="13"/>
                        </a:lnTo>
                        <a:lnTo>
                          <a:pt x="10232" y="14"/>
                        </a:lnTo>
                        <a:lnTo>
                          <a:pt x="10213" y="15"/>
                        </a:lnTo>
                        <a:lnTo>
                          <a:pt x="10211" y="16"/>
                        </a:lnTo>
                        <a:lnTo>
                          <a:pt x="10223" y="17"/>
                        </a:lnTo>
                        <a:lnTo>
                          <a:pt x="10220" y="17"/>
                        </a:lnTo>
                        <a:lnTo>
                          <a:pt x="10214" y="19"/>
                        </a:lnTo>
                        <a:lnTo>
                          <a:pt x="10217" y="20"/>
                        </a:lnTo>
                        <a:lnTo>
                          <a:pt x="10212" y="20"/>
                        </a:lnTo>
                        <a:lnTo>
                          <a:pt x="10201" y="20"/>
                        </a:lnTo>
                        <a:lnTo>
                          <a:pt x="10191" y="22"/>
                        </a:lnTo>
                        <a:lnTo>
                          <a:pt x="10183" y="22"/>
                        </a:lnTo>
                        <a:lnTo>
                          <a:pt x="10172" y="24"/>
                        </a:lnTo>
                        <a:lnTo>
                          <a:pt x="10149" y="24"/>
                        </a:lnTo>
                        <a:lnTo>
                          <a:pt x="10159" y="24"/>
                        </a:lnTo>
                        <a:lnTo>
                          <a:pt x="10172" y="22"/>
                        </a:lnTo>
                        <a:lnTo>
                          <a:pt x="10178" y="22"/>
                        </a:lnTo>
                        <a:lnTo>
                          <a:pt x="10180" y="21"/>
                        </a:lnTo>
                        <a:lnTo>
                          <a:pt x="10172" y="21"/>
                        </a:lnTo>
                        <a:lnTo>
                          <a:pt x="10167" y="21"/>
                        </a:lnTo>
                        <a:lnTo>
                          <a:pt x="10156" y="21"/>
                        </a:lnTo>
                        <a:lnTo>
                          <a:pt x="10142" y="22"/>
                        </a:lnTo>
                        <a:lnTo>
                          <a:pt x="10122" y="23"/>
                        </a:lnTo>
                        <a:lnTo>
                          <a:pt x="10081" y="27"/>
                        </a:lnTo>
                        <a:lnTo>
                          <a:pt x="10020" y="33"/>
                        </a:lnTo>
                        <a:lnTo>
                          <a:pt x="10000" y="36"/>
                        </a:lnTo>
                        <a:lnTo>
                          <a:pt x="9983" y="38"/>
                        </a:lnTo>
                        <a:lnTo>
                          <a:pt x="9995" y="36"/>
                        </a:lnTo>
                        <a:lnTo>
                          <a:pt x="10006" y="33"/>
                        </a:lnTo>
                        <a:lnTo>
                          <a:pt x="10002" y="33"/>
                        </a:lnTo>
                        <a:lnTo>
                          <a:pt x="10028" y="30"/>
                        </a:lnTo>
                        <a:lnTo>
                          <a:pt x="10054" y="27"/>
                        </a:lnTo>
                        <a:lnTo>
                          <a:pt x="10061" y="26"/>
                        </a:lnTo>
                        <a:lnTo>
                          <a:pt x="10056" y="26"/>
                        </a:lnTo>
                        <a:lnTo>
                          <a:pt x="10044" y="26"/>
                        </a:lnTo>
                        <a:cubicBezTo>
                          <a:pt x="10042" y="26"/>
                          <a:pt x="10040" y="26"/>
                          <a:pt x="10038" y="26"/>
                        </a:cubicBezTo>
                        <a:lnTo>
                          <a:pt x="10050" y="25"/>
                        </a:lnTo>
                        <a:lnTo>
                          <a:pt x="10063" y="24"/>
                        </a:lnTo>
                        <a:lnTo>
                          <a:pt x="10069" y="23"/>
                        </a:lnTo>
                        <a:lnTo>
                          <a:pt x="10069" y="22"/>
                        </a:lnTo>
                        <a:lnTo>
                          <a:pt x="10075" y="21"/>
                        </a:lnTo>
                        <a:lnTo>
                          <a:pt x="10076" y="20"/>
                        </a:lnTo>
                        <a:lnTo>
                          <a:pt x="10080" y="20"/>
                        </a:lnTo>
                        <a:lnTo>
                          <a:pt x="10094" y="19"/>
                        </a:lnTo>
                        <a:lnTo>
                          <a:pt x="10099" y="18"/>
                        </a:lnTo>
                        <a:lnTo>
                          <a:pt x="10117" y="16"/>
                        </a:lnTo>
                        <a:lnTo>
                          <a:pt x="10128" y="15"/>
                        </a:lnTo>
                        <a:lnTo>
                          <a:pt x="10138" y="15"/>
                        </a:lnTo>
                        <a:lnTo>
                          <a:pt x="10150" y="13"/>
                        </a:lnTo>
                        <a:lnTo>
                          <a:pt x="10168" y="12"/>
                        </a:lnTo>
                        <a:lnTo>
                          <a:pt x="10181" y="11"/>
                        </a:lnTo>
                        <a:lnTo>
                          <a:pt x="10190" y="11"/>
                        </a:lnTo>
                        <a:lnTo>
                          <a:pt x="10190" y="10"/>
                        </a:lnTo>
                        <a:lnTo>
                          <a:pt x="10171" y="11"/>
                        </a:lnTo>
                        <a:lnTo>
                          <a:pt x="10157" y="12"/>
                        </a:lnTo>
                        <a:lnTo>
                          <a:pt x="10149" y="13"/>
                        </a:lnTo>
                        <a:lnTo>
                          <a:pt x="10130" y="14"/>
                        </a:lnTo>
                        <a:lnTo>
                          <a:pt x="10121" y="15"/>
                        </a:lnTo>
                        <a:lnTo>
                          <a:pt x="10116" y="15"/>
                        </a:lnTo>
                        <a:lnTo>
                          <a:pt x="10115" y="15"/>
                        </a:lnTo>
                        <a:lnTo>
                          <a:pt x="10115" y="15"/>
                        </a:lnTo>
                        <a:cubicBezTo>
                          <a:pt x="10114" y="15"/>
                          <a:pt x="10114" y="15"/>
                          <a:pt x="10113" y="15"/>
                        </a:cubicBezTo>
                        <a:lnTo>
                          <a:pt x="10110" y="15"/>
                        </a:lnTo>
                        <a:lnTo>
                          <a:pt x="10090" y="17"/>
                        </a:lnTo>
                        <a:lnTo>
                          <a:pt x="10079" y="17"/>
                        </a:lnTo>
                        <a:lnTo>
                          <a:pt x="10066" y="19"/>
                        </a:lnTo>
                        <a:lnTo>
                          <a:pt x="10058" y="20"/>
                        </a:lnTo>
                        <a:lnTo>
                          <a:pt x="10054" y="20"/>
                        </a:lnTo>
                        <a:lnTo>
                          <a:pt x="10049" y="20"/>
                        </a:lnTo>
                        <a:lnTo>
                          <a:pt x="10044" y="20"/>
                        </a:lnTo>
                        <a:lnTo>
                          <a:pt x="10038" y="21"/>
                        </a:lnTo>
                        <a:lnTo>
                          <a:pt x="10033" y="22"/>
                        </a:lnTo>
                        <a:lnTo>
                          <a:pt x="10025" y="22"/>
                        </a:lnTo>
                        <a:lnTo>
                          <a:pt x="10017" y="23"/>
                        </a:lnTo>
                        <a:lnTo>
                          <a:pt x="10010" y="24"/>
                        </a:lnTo>
                        <a:lnTo>
                          <a:pt x="10001" y="24"/>
                        </a:lnTo>
                        <a:lnTo>
                          <a:pt x="9993" y="25"/>
                        </a:lnTo>
                        <a:lnTo>
                          <a:pt x="9984" y="26"/>
                        </a:lnTo>
                        <a:lnTo>
                          <a:pt x="9976" y="26"/>
                        </a:lnTo>
                        <a:lnTo>
                          <a:pt x="9970" y="27"/>
                        </a:lnTo>
                        <a:lnTo>
                          <a:pt x="9964" y="28"/>
                        </a:lnTo>
                        <a:lnTo>
                          <a:pt x="9959" y="28"/>
                        </a:lnTo>
                        <a:lnTo>
                          <a:pt x="9951" y="29"/>
                        </a:lnTo>
                        <a:lnTo>
                          <a:pt x="9941" y="30"/>
                        </a:lnTo>
                        <a:lnTo>
                          <a:pt x="9937" y="30"/>
                        </a:lnTo>
                        <a:lnTo>
                          <a:pt x="9926" y="31"/>
                        </a:lnTo>
                        <a:lnTo>
                          <a:pt x="9923" y="32"/>
                        </a:lnTo>
                        <a:lnTo>
                          <a:pt x="9915" y="32"/>
                        </a:lnTo>
                        <a:lnTo>
                          <a:pt x="9920" y="32"/>
                        </a:lnTo>
                        <a:lnTo>
                          <a:pt x="9898" y="35"/>
                        </a:lnTo>
                        <a:lnTo>
                          <a:pt x="9888" y="36"/>
                        </a:lnTo>
                        <a:lnTo>
                          <a:pt x="9879" y="36"/>
                        </a:lnTo>
                        <a:lnTo>
                          <a:pt x="9875" y="37"/>
                        </a:lnTo>
                        <a:lnTo>
                          <a:pt x="9874" y="37"/>
                        </a:lnTo>
                        <a:lnTo>
                          <a:pt x="9870" y="38"/>
                        </a:lnTo>
                        <a:lnTo>
                          <a:pt x="9847" y="40"/>
                        </a:lnTo>
                        <a:lnTo>
                          <a:pt x="9843" y="40"/>
                        </a:lnTo>
                        <a:lnTo>
                          <a:pt x="9838" y="41"/>
                        </a:lnTo>
                        <a:lnTo>
                          <a:pt x="9827" y="42"/>
                        </a:lnTo>
                        <a:lnTo>
                          <a:pt x="9822" y="43"/>
                        </a:lnTo>
                        <a:lnTo>
                          <a:pt x="9816" y="44"/>
                        </a:lnTo>
                        <a:lnTo>
                          <a:pt x="9802" y="46"/>
                        </a:lnTo>
                        <a:lnTo>
                          <a:pt x="9790" y="47"/>
                        </a:lnTo>
                        <a:lnTo>
                          <a:pt x="9772" y="49"/>
                        </a:lnTo>
                        <a:lnTo>
                          <a:pt x="9766" y="50"/>
                        </a:lnTo>
                        <a:lnTo>
                          <a:pt x="9756" y="52"/>
                        </a:lnTo>
                        <a:lnTo>
                          <a:pt x="9707" y="57"/>
                        </a:lnTo>
                        <a:lnTo>
                          <a:pt x="9707" y="58"/>
                        </a:lnTo>
                        <a:lnTo>
                          <a:pt x="9705" y="58"/>
                        </a:lnTo>
                        <a:lnTo>
                          <a:pt x="9687" y="61"/>
                        </a:lnTo>
                        <a:cubicBezTo>
                          <a:pt x="9682" y="61"/>
                          <a:pt x="9677" y="61"/>
                          <a:pt x="9671" y="62"/>
                        </a:cubicBezTo>
                        <a:lnTo>
                          <a:pt x="9668" y="63"/>
                        </a:lnTo>
                        <a:lnTo>
                          <a:pt x="9668" y="63"/>
                        </a:lnTo>
                        <a:lnTo>
                          <a:pt x="9652" y="66"/>
                        </a:lnTo>
                        <a:lnTo>
                          <a:pt x="9649" y="67"/>
                        </a:lnTo>
                        <a:lnTo>
                          <a:pt x="9646" y="67"/>
                        </a:lnTo>
                        <a:lnTo>
                          <a:pt x="9629" y="71"/>
                        </a:lnTo>
                        <a:lnTo>
                          <a:pt x="9625" y="71"/>
                        </a:lnTo>
                        <a:lnTo>
                          <a:pt x="9611" y="73"/>
                        </a:lnTo>
                        <a:lnTo>
                          <a:pt x="9602" y="75"/>
                        </a:lnTo>
                        <a:lnTo>
                          <a:pt x="9583" y="77"/>
                        </a:lnTo>
                        <a:lnTo>
                          <a:pt x="9575" y="79"/>
                        </a:lnTo>
                        <a:lnTo>
                          <a:pt x="9574" y="80"/>
                        </a:lnTo>
                        <a:lnTo>
                          <a:pt x="9584" y="79"/>
                        </a:lnTo>
                        <a:lnTo>
                          <a:pt x="9613" y="77"/>
                        </a:lnTo>
                        <a:lnTo>
                          <a:pt x="9629" y="75"/>
                        </a:lnTo>
                        <a:lnTo>
                          <a:pt x="9642" y="73"/>
                        </a:lnTo>
                        <a:lnTo>
                          <a:pt x="9670" y="71"/>
                        </a:lnTo>
                        <a:lnTo>
                          <a:pt x="9676" y="70"/>
                        </a:lnTo>
                        <a:lnTo>
                          <a:pt x="9673" y="71"/>
                        </a:lnTo>
                        <a:lnTo>
                          <a:pt x="9666" y="73"/>
                        </a:lnTo>
                        <a:lnTo>
                          <a:pt x="9669" y="73"/>
                        </a:lnTo>
                        <a:lnTo>
                          <a:pt x="9639" y="78"/>
                        </a:lnTo>
                        <a:lnTo>
                          <a:pt x="9633" y="79"/>
                        </a:lnTo>
                        <a:lnTo>
                          <a:pt x="9629" y="80"/>
                        </a:lnTo>
                        <a:lnTo>
                          <a:pt x="9620" y="82"/>
                        </a:lnTo>
                        <a:lnTo>
                          <a:pt x="9626" y="81"/>
                        </a:lnTo>
                        <a:lnTo>
                          <a:pt x="9624" y="82"/>
                        </a:lnTo>
                        <a:lnTo>
                          <a:pt x="9606" y="85"/>
                        </a:lnTo>
                        <a:lnTo>
                          <a:pt x="9598" y="86"/>
                        </a:lnTo>
                        <a:lnTo>
                          <a:pt x="9593" y="87"/>
                        </a:lnTo>
                        <a:lnTo>
                          <a:pt x="9594" y="86"/>
                        </a:lnTo>
                        <a:lnTo>
                          <a:pt x="9591" y="86"/>
                        </a:lnTo>
                        <a:lnTo>
                          <a:pt x="9577" y="88"/>
                        </a:lnTo>
                        <a:lnTo>
                          <a:pt x="9561" y="91"/>
                        </a:lnTo>
                        <a:lnTo>
                          <a:pt x="9557" y="92"/>
                        </a:lnTo>
                        <a:lnTo>
                          <a:pt x="9555" y="93"/>
                        </a:lnTo>
                        <a:lnTo>
                          <a:pt x="9557" y="93"/>
                        </a:lnTo>
                        <a:lnTo>
                          <a:pt x="9566" y="92"/>
                        </a:lnTo>
                        <a:lnTo>
                          <a:pt x="9538" y="96"/>
                        </a:lnTo>
                        <a:lnTo>
                          <a:pt x="9528" y="98"/>
                        </a:lnTo>
                        <a:lnTo>
                          <a:pt x="9518" y="100"/>
                        </a:lnTo>
                        <a:lnTo>
                          <a:pt x="9516" y="102"/>
                        </a:lnTo>
                        <a:lnTo>
                          <a:pt x="9521" y="102"/>
                        </a:lnTo>
                        <a:lnTo>
                          <a:pt x="9532" y="101"/>
                        </a:lnTo>
                        <a:lnTo>
                          <a:pt x="9550" y="100"/>
                        </a:lnTo>
                        <a:lnTo>
                          <a:pt x="9566" y="98"/>
                        </a:lnTo>
                        <a:cubicBezTo>
                          <a:pt x="9562" y="99"/>
                          <a:pt x="9558" y="99"/>
                          <a:pt x="9554" y="100"/>
                        </a:cubicBezTo>
                        <a:lnTo>
                          <a:pt x="9539" y="101"/>
                        </a:lnTo>
                        <a:lnTo>
                          <a:pt x="9530" y="102"/>
                        </a:lnTo>
                        <a:lnTo>
                          <a:pt x="9522" y="104"/>
                        </a:lnTo>
                        <a:lnTo>
                          <a:pt x="9510" y="106"/>
                        </a:lnTo>
                        <a:lnTo>
                          <a:pt x="9492" y="109"/>
                        </a:lnTo>
                        <a:lnTo>
                          <a:pt x="9485" y="111"/>
                        </a:lnTo>
                        <a:lnTo>
                          <a:pt x="9482" y="112"/>
                        </a:lnTo>
                        <a:lnTo>
                          <a:pt x="9488" y="112"/>
                        </a:lnTo>
                        <a:lnTo>
                          <a:pt x="9485" y="113"/>
                        </a:lnTo>
                        <a:lnTo>
                          <a:pt x="9458" y="119"/>
                        </a:lnTo>
                        <a:lnTo>
                          <a:pt x="9452" y="120"/>
                        </a:lnTo>
                        <a:lnTo>
                          <a:pt x="9445" y="122"/>
                        </a:lnTo>
                        <a:lnTo>
                          <a:pt x="9437" y="124"/>
                        </a:lnTo>
                        <a:lnTo>
                          <a:pt x="9433" y="125"/>
                        </a:lnTo>
                        <a:lnTo>
                          <a:pt x="9439" y="125"/>
                        </a:lnTo>
                        <a:lnTo>
                          <a:pt x="9435" y="127"/>
                        </a:lnTo>
                        <a:lnTo>
                          <a:pt x="9421" y="130"/>
                        </a:lnTo>
                        <a:lnTo>
                          <a:pt x="9407" y="133"/>
                        </a:lnTo>
                        <a:lnTo>
                          <a:pt x="9389" y="136"/>
                        </a:lnTo>
                        <a:lnTo>
                          <a:pt x="9375" y="139"/>
                        </a:lnTo>
                        <a:lnTo>
                          <a:pt x="9367" y="141"/>
                        </a:lnTo>
                        <a:lnTo>
                          <a:pt x="9356" y="144"/>
                        </a:lnTo>
                        <a:lnTo>
                          <a:pt x="9323" y="151"/>
                        </a:lnTo>
                        <a:lnTo>
                          <a:pt x="9317" y="153"/>
                        </a:lnTo>
                        <a:lnTo>
                          <a:pt x="9314" y="153"/>
                        </a:lnTo>
                        <a:lnTo>
                          <a:pt x="9306" y="153"/>
                        </a:lnTo>
                        <a:lnTo>
                          <a:pt x="9267" y="160"/>
                        </a:lnTo>
                        <a:lnTo>
                          <a:pt x="9252" y="163"/>
                        </a:lnTo>
                        <a:lnTo>
                          <a:pt x="9250" y="164"/>
                        </a:lnTo>
                        <a:lnTo>
                          <a:pt x="9244" y="166"/>
                        </a:lnTo>
                        <a:lnTo>
                          <a:pt x="9240" y="168"/>
                        </a:lnTo>
                        <a:lnTo>
                          <a:pt x="9228" y="171"/>
                        </a:lnTo>
                        <a:lnTo>
                          <a:pt x="9221" y="173"/>
                        </a:lnTo>
                        <a:lnTo>
                          <a:pt x="9201" y="176"/>
                        </a:lnTo>
                        <a:lnTo>
                          <a:pt x="9189" y="178"/>
                        </a:lnTo>
                        <a:lnTo>
                          <a:pt x="9215" y="172"/>
                        </a:lnTo>
                        <a:lnTo>
                          <a:pt x="9229" y="169"/>
                        </a:lnTo>
                        <a:lnTo>
                          <a:pt x="9237" y="166"/>
                        </a:lnTo>
                        <a:lnTo>
                          <a:pt x="9242" y="164"/>
                        </a:lnTo>
                        <a:lnTo>
                          <a:pt x="9242" y="164"/>
                        </a:lnTo>
                        <a:lnTo>
                          <a:pt x="9245" y="163"/>
                        </a:lnTo>
                        <a:lnTo>
                          <a:pt x="9255" y="161"/>
                        </a:lnTo>
                        <a:lnTo>
                          <a:pt x="9258" y="160"/>
                        </a:lnTo>
                        <a:lnTo>
                          <a:pt x="9247" y="161"/>
                        </a:lnTo>
                        <a:lnTo>
                          <a:pt x="9202" y="166"/>
                        </a:lnTo>
                        <a:lnTo>
                          <a:pt x="9187" y="168"/>
                        </a:lnTo>
                        <a:lnTo>
                          <a:pt x="9151" y="174"/>
                        </a:lnTo>
                        <a:lnTo>
                          <a:pt x="9142" y="175"/>
                        </a:lnTo>
                        <a:lnTo>
                          <a:pt x="9153" y="173"/>
                        </a:lnTo>
                        <a:lnTo>
                          <a:pt x="9205" y="165"/>
                        </a:lnTo>
                        <a:lnTo>
                          <a:pt x="9230" y="161"/>
                        </a:lnTo>
                        <a:lnTo>
                          <a:pt x="9244" y="157"/>
                        </a:lnTo>
                        <a:lnTo>
                          <a:pt x="9257" y="155"/>
                        </a:lnTo>
                        <a:lnTo>
                          <a:pt x="9268" y="154"/>
                        </a:lnTo>
                        <a:lnTo>
                          <a:pt x="9277" y="153"/>
                        </a:lnTo>
                        <a:lnTo>
                          <a:pt x="9285" y="153"/>
                        </a:lnTo>
                        <a:cubicBezTo>
                          <a:pt x="9289" y="152"/>
                          <a:pt x="9293" y="151"/>
                          <a:pt x="9296" y="151"/>
                        </a:cubicBezTo>
                        <a:lnTo>
                          <a:pt x="9330" y="143"/>
                        </a:lnTo>
                        <a:lnTo>
                          <a:pt x="9348" y="139"/>
                        </a:lnTo>
                        <a:lnTo>
                          <a:pt x="9385" y="131"/>
                        </a:lnTo>
                        <a:lnTo>
                          <a:pt x="9388" y="131"/>
                        </a:lnTo>
                        <a:cubicBezTo>
                          <a:pt x="9388" y="130"/>
                          <a:pt x="9387" y="130"/>
                          <a:pt x="9387" y="130"/>
                        </a:cubicBezTo>
                        <a:lnTo>
                          <a:pt x="9380" y="129"/>
                        </a:lnTo>
                        <a:lnTo>
                          <a:pt x="9377" y="128"/>
                        </a:lnTo>
                        <a:lnTo>
                          <a:pt x="9382" y="125"/>
                        </a:lnTo>
                        <a:lnTo>
                          <a:pt x="9386" y="122"/>
                        </a:lnTo>
                        <a:lnTo>
                          <a:pt x="9401" y="118"/>
                        </a:lnTo>
                        <a:lnTo>
                          <a:pt x="9413" y="115"/>
                        </a:lnTo>
                        <a:lnTo>
                          <a:pt x="9417" y="114"/>
                        </a:lnTo>
                        <a:lnTo>
                          <a:pt x="9421" y="111"/>
                        </a:lnTo>
                        <a:lnTo>
                          <a:pt x="9416" y="111"/>
                        </a:lnTo>
                        <a:lnTo>
                          <a:pt x="9410" y="112"/>
                        </a:lnTo>
                        <a:lnTo>
                          <a:pt x="9380" y="116"/>
                        </a:lnTo>
                        <a:lnTo>
                          <a:pt x="9373" y="117"/>
                        </a:lnTo>
                        <a:lnTo>
                          <a:pt x="9367" y="118"/>
                        </a:lnTo>
                        <a:lnTo>
                          <a:pt x="9335" y="125"/>
                        </a:lnTo>
                        <a:lnTo>
                          <a:pt x="9331" y="125"/>
                        </a:lnTo>
                        <a:lnTo>
                          <a:pt x="9330" y="125"/>
                        </a:lnTo>
                        <a:lnTo>
                          <a:pt x="9342" y="121"/>
                        </a:lnTo>
                        <a:lnTo>
                          <a:pt x="9349" y="120"/>
                        </a:lnTo>
                        <a:lnTo>
                          <a:pt x="9364" y="116"/>
                        </a:lnTo>
                        <a:lnTo>
                          <a:pt x="9376" y="114"/>
                        </a:lnTo>
                        <a:lnTo>
                          <a:pt x="9396" y="111"/>
                        </a:lnTo>
                        <a:lnTo>
                          <a:pt x="9412" y="108"/>
                        </a:lnTo>
                        <a:lnTo>
                          <a:pt x="9416" y="107"/>
                        </a:lnTo>
                        <a:lnTo>
                          <a:pt x="9421" y="106"/>
                        </a:lnTo>
                        <a:lnTo>
                          <a:pt x="9423" y="105"/>
                        </a:lnTo>
                        <a:lnTo>
                          <a:pt x="9421" y="105"/>
                        </a:lnTo>
                        <a:lnTo>
                          <a:pt x="9416" y="106"/>
                        </a:lnTo>
                        <a:lnTo>
                          <a:pt x="9394" y="108"/>
                        </a:lnTo>
                        <a:lnTo>
                          <a:pt x="9381" y="110"/>
                        </a:lnTo>
                        <a:lnTo>
                          <a:pt x="9365" y="113"/>
                        </a:lnTo>
                        <a:lnTo>
                          <a:pt x="9353" y="115"/>
                        </a:lnTo>
                        <a:lnTo>
                          <a:pt x="9344" y="116"/>
                        </a:lnTo>
                        <a:lnTo>
                          <a:pt x="9336" y="117"/>
                        </a:lnTo>
                        <a:lnTo>
                          <a:pt x="9331" y="118"/>
                        </a:lnTo>
                        <a:lnTo>
                          <a:pt x="9319" y="120"/>
                        </a:lnTo>
                        <a:lnTo>
                          <a:pt x="9306" y="122"/>
                        </a:lnTo>
                        <a:lnTo>
                          <a:pt x="9303" y="122"/>
                        </a:lnTo>
                        <a:lnTo>
                          <a:pt x="9301" y="124"/>
                        </a:lnTo>
                        <a:lnTo>
                          <a:pt x="9297" y="125"/>
                        </a:lnTo>
                        <a:lnTo>
                          <a:pt x="9279" y="129"/>
                        </a:lnTo>
                        <a:lnTo>
                          <a:pt x="9274" y="131"/>
                        </a:lnTo>
                        <a:cubicBezTo>
                          <a:pt x="9274" y="131"/>
                          <a:pt x="9275" y="130"/>
                          <a:pt x="9276" y="131"/>
                        </a:cubicBezTo>
                        <a:lnTo>
                          <a:pt x="9274" y="131"/>
                        </a:lnTo>
                        <a:cubicBezTo>
                          <a:pt x="9273" y="131"/>
                          <a:pt x="9273" y="132"/>
                          <a:pt x="9272" y="132"/>
                        </a:cubicBezTo>
                        <a:lnTo>
                          <a:pt x="9265" y="133"/>
                        </a:lnTo>
                        <a:cubicBezTo>
                          <a:pt x="9263" y="133"/>
                          <a:pt x="9262" y="133"/>
                          <a:pt x="9260" y="133"/>
                        </a:cubicBezTo>
                        <a:lnTo>
                          <a:pt x="9245" y="137"/>
                        </a:lnTo>
                        <a:cubicBezTo>
                          <a:pt x="9243" y="137"/>
                          <a:pt x="9241" y="137"/>
                          <a:pt x="9240" y="137"/>
                        </a:cubicBezTo>
                        <a:lnTo>
                          <a:pt x="9235" y="138"/>
                        </a:lnTo>
                        <a:lnTo>
                          <a:pt x="9228" y="139"/>
                        </a:lnTo>
                        <a:lnTo>
                          <a:pt x="9205" y="145"/>
                        </a:lnTo>
                        <a:lnTo>
                          <a:pt x="9213" y="144"/>
                        </a:lnTo>
                        <a:lnTo>
                          <a:pt x="9213" y="145"/>
                        </a:lnTo>
                        <a:lnTo>
                          <a:pt x="9208" y="145"/>
                        </a:lnTo>
                        <a:lnTo>
                          <a:pt x="9188" y="148"/>
                        </a:lnTo>
                        <a:lnTo>
                          <a:pt x="9187" y="149"/>
                        </a:lnTo>
                        <a:lnTo>
                          <a:pt x="9191" y="149"/>
                        </a:lnTo>
                        <a:lnTo>
                          <a:pt x="9191" y="149"/>
                        </a:lnTo>
                        <a:lnTo>
                          <a:pt x="9183" y="151"/>
                        </a:lnTo>
                        <a:lnTo>
                          <a:pt x="9179" y="152"/>
                        </a:lnTo>
                        <a:lnTo>
                          <a:pt x="9170" y="152"/>
                        </a:lnTo>
                        <a:lnTo>
                          <a:pt x="9168" y="152"/>
                        </a:lnTo>
                        <a:lnTo>
                          <a:pt x="9166" y="153"/>
                        </a:lnTo>
                        <a:lnTo>
                          <a:pt x="9165" y="155"/>
                        </a:lnTo>
                        <a:lnTo>
                          <a:pt x="9156" y="157"/>
                        </a:lnTo>
                        <a:lnTo>
                          <a:pt x="9154" y="158"/>
                        </a:lnTo>
                        <a:lnTo>
                          <a:pt x="9156" y="159"/>
                        </a:lnTo>
                        <a:lnTo>
                          <a:pt x="9153" y="160"/>
                        </a:lnTo>
                        <a:lnTo>
                          <a:pt x="9140" y="160"/>
                        </a:lnTo>
                        <a:lnTo>
                          <a:pt x="9136" y="161"/>
                        </a:lnTo>
                        <a:lnTo>
                          <a:pt x="9120" y="164"/>
                        </a:lnTo>
                        <a:lnTo>
                          <a:pt x="9114" y="165"/>
                        </a:lnTo>
                        <a:lnTo>
                          <a:pt x="9106" y="166"/>
                        </a:lnTo>
                        <a:lnTo>
                          <a:pt x="9086" y="170"/>
                        </a:lnTo>
                        <a:lnTo>
                          <a:pt x="9077" y="171"/>
                        </a:lnTo>
                        <a:lnTo>
                          <a:pt x="9065" y="174"/>
                        </a:lnTo>
                        <a:lnTo>
                          <a:pt x="9058" y="175"/>
                        </a:lnTo>
                        <a:lnTo>
                          <a:pt x="9055" y="176"/>
                        </a:lnTo>
                        <a:cubicBezTo>
                          <a:pt x="9054" y="176"/>
                          <a:pt x="9052" y="177"/>
                          <a:pt x="9051" y="177"/>
                        </a:cubicBezTo>
                        <a:lnTo>
                          <a:pt x="9046" y="178"/>
                        </a:lnTo>
                        <a:lnTo>
                          <a:pt x="9042" y="178"/>
                        </a:lnTo>
                        <a:lnTo>
                          <a:pt x="9036" y="182"/>
                        </a:lnTo>
                        <a:lnTo>
                          <a:pt x="9032" y="183"/>
                        </a:lnTo>
                        <a:cubicBezTo>
                          <a:pt x="9030" y="183"/>
                          <a:pt x="9028" y="183"/>
                          <a:pt x="9027" y="184"/>
                        </a:cubicBezTo>
                        <a:lnTo>
                          <a:pt x="9024" y="184"/>
                        </a:lnTo>
                        <a:lnTo>
                          <a:pt x="9022" y="185"/>
                        </a:lnTo>
                        <a:lnTo>
                          <a:pt x="9028" y="186"/>
                        </a:lnTo>
                        <a:lnTo>
                          <a:pt x="9029" y="186"/>
                        </a:lnTo>
                        <a:lnTo>
                          <a:pt x="9029" y="187"/>
                        </a:lnTo>
                        <a:lnTo>
                          <a:pt x="9028" y="188"/>
                        </a:lnTo>
                        <a:lnTo>
                          <a:pt x="9023" y="189"/>
                        </a:lnTo>
                        <a:lnTo>
                          <a:pt x="9015" y="190"/>
                        </a:lnTo>
                        <a:lnTo>
                          <a:pt x="9009" y="192"/>
                        </a:lnTo>
                        <a:lnTo>
                          <a:pt x="9007" y="193"/>
                        </a:lnTo>
                        <a:lnTo>
                          <a:pt x="9011" y="193"/>
                        </a:lnTo>
                        <a:lnTo>
                          <a:pt x="9020" y="192"/>
                        </a:lnTo>
                        <a:lnTo>
                          <a:pt x="9027" y="191"/>
                        </a:lnTo>
                        <a:lnTo>
                          <a:pt x="9034" y="189"/>
                        </a:lnTo>
                        <a:lnTo>
                          <a:pt x="9045" y="186"/>
                        </a:lnTo>
                        <a:lnTo>
                          <a:pt x="9061" y="184"/>
                        </a:lnTo>
                        <a:lnTo>
                          <a:pt x="9072" y="181"/>
                        </a:lnTo>
                        <a:lnTo>
                          <a:pt x="9080" y="179"/>
                        </a:lnTo>
                        <a:lnTo>
                          <a:pt x="9082" y="179"/>
                        </a:lnTo>
                        <a:lnTo>
                          <a:pt x="9078" y="180"/>
                        </a:lnTo>
                        <a:lnTo>
                          <a:pt x="9070" y="182"/>
                        </a:lnTo>
                        <a:lnTo>
                          <a:pt x="9065" y="184"/>
                        </a:lnTo>
                        <a:lnTo>
                          <a:pt x="9051" y="186"/>
                        </a:lnTo>
                        <a:lnTo>
                          <a:pt x="9048" y="187"/>
                        </a:lnTo>
                        <a:lnTo>
                          <a:pt x="9047" y="188"/>
                        </a:lnTo>
                        <a:lnTo>
                          <a:pt x="9045" y="189"/>
                        </a:lnTo>
                        <a:lnTo>
                          <a:pt x="9048" y="189"/>
                        </a:lnTo>
                        <a:lnTo>
                          <a:pt x="9051" y="188"/>
                        </a:lnTo>
                        <a:lnTo>
                          <a:pt x="9056" y="188"/>
                        </a:lnTo>
                        <a:lnTo>
                          <a:pt x="9063" y="186"/>
                        </a:lnTo>
                        <a:lnTo>
                          <a:pt x="9083" y="184"/>
                        </a:lnTo>
                        <a:lnTo>
                          <a:pt x="9075" y="186"/>
                        </a:lnTo>
                        <a:lnTo>
                          <a:pt x="9066" y="188"/>
                        </a:lnTo>
                        <a:lnTo>
                          <a:pt x="9061" y="189"/>
                        </a:lnTo>
                        <a:lnTo>
                          <a:pt x="9058" y="192"/>
                        </a:lnTo>
                        <a:lnTo>
                          <a:pt x="9052" y="195"/>
                        </a:lnTo>
                        <a:lnTo>
                          <a:pt x="9054" y="195"/>
                        </a:lnTo>
                        <a:lnTo>
                          <a:pt x="9061" y="193"/>
                        </a:lnTo>
                        <a:lnTo>
                          <a:pt x="9068" y="192"/>
                        </a:lnTo>
                        <a:lnTo>
                          <a:pt x="9061" y="194"/>
                        </a:lnTo>
                        <a:lnTo>
                          <a:pt x="9054" y="195"/>
                        </a:lnTo>
                        <a:lnTo>
                          <a:pt x="9049" y="197"/>
                        </a:lnTo>
                        <a:lnTo>
                          <a:pt x="9037" y="199"/>
                        </a:lnTo>
                        <a:lnTo>
                          <a:pt x="9031" y="201"/>
                        </a:lnTo>
                        <a:lnTo>
                          <a:pt x="9018" y="204"/>
                        </a:lnTo>
                        <a:lnTo>
                          <a:pt x="9012" y="206"/>
                        </a:lnTo>
                        <a:lnTo>
                          <a:pt x="9027" y="199"/>
                        </a:lnTo>
                        <a:lnTo>
                          <a:pt x="9028" y="198"/>
                        </a:lnTo>
                        <a:lnTo>
                          <a:pt x="9026" y="198"/>
                        </a:lnTo>
                        <a:lnTo>
                          <a:pt x="9013" y="199"/>
                        </a:lnTo>
                        <a:lnTo>
                          <a:pt x="9004" y="201"/>
                        </a:lnTo>
                        <a:lnTo>
                          <a:pt x="8988" y="205"/>
                        </a:lnTo>
                        <a:lnTo>
                          <a:pt x="8986" y="206"/>
                        </a:lnTo>
                        <a:lnTo>
                          <a:pt x="8984" y="207"/>
                        </a:lnTo>
                        <a:lnTo>
                          <a:pt x="8982" y="208"/>
                        </a:lnTo>
                        <a:lnTo>
                          <a:pt x="8976" y="209"/>
                        </a:lnTo>
                        <a:lnTo>
                          <a:pt x="8966" y="210"/>
                        </a:lnTo>
                        <a:lnTo>
                          <a:pt x="8960" y="211"/>
                        </a:lnTo>
                        <a:lnTo>
                          <a:pt x="8956" y="211"/>
                        </a:lnTo>
                        <a:lnTo>
                          <a:pt x="8952" y="212"/>
                        </a:lnTo>
                        <a:lnTo>
                          <a:pt x="8950" y="213"/>
                        </a:lnTo>
                        <a:lnTo>
                          <a:pt x="8947" y="215"/>
                        </a:lnTo>
                        <a:lnTo>
                          <a:pt x="8941" y="216"/>
                        </a:lnTo>
                        <a:lnTo>
                          <a:pt x="8932" y="218"/>
                        </a:lnTo>
                        <a:lnTo>
                          <a:pt x="8924" y="219"/>
                        </a:lnTo>
                        <a:lnTo>
                          <a:pt x="8918" y="221"/>
                        </a:lnTo>
                        <a:lnTo>
                          <a:pt x="8907" y="223"/>
                        </a:lnTo>
                        <a:lnTo>
                          <a:pt x="8893" y="227"/>
                        </a:lnTo>
                        <a:lnTo>
                          <a:pt x="8881" y="232"/>
                        </a:lnTo>
                        <a:lnTo>
                          <a:pt x="8859" y="236"/>
                        </a:lnTo>
                        <a:lnTo>
                          <a:pt x="8848" y="238"/>
                        </a:lnTo>
                        <a:lnTo>
                          <a:pt x="8879" y="230"/>
                        </a:lnTo>
                        <a:lnTo>
                          <a:pt x="8881" y="229"/>
                        </a:lnTo>
                        <a:lnTo>
                          <a:pt x="8878" y="227"/>
                        </a:lnTo>
                        <a:lnTo>
                          <a:pt x="8873" y="228"/>
                        </a:lnTo>
                        <a:lnTo>
                          <a:pt x="8864" y="229"/>
                        </a:lnTo>
                        <a:lnTo>
                          <a:pt x="8848" y="232"/>
                        </a:lnTo>
                        <a:lnTo>
                          <a:pt x="8857" y="229"/>
                        </a:lnTo>
                        <a:lnTo>
                          <a:pt x="8862" y="227"/>
                        </a:lnTo>
                        <a:lnTo>
                          <a:pt x="8857" y="228"/>
                        </a:lnTo>
                        <a:lnTo>
                          <a:pt x="8855" y="228"/>
                        </a:lnTo>
                        <a:lnTo>
                          <a:pt x="8853" y="229"/>
                        </a:lnTo>
                        <a:lnTo>
                          <a:pt x="8840" y="232"/>
                        </a:lnTo>
                        <a:lnTo>
                          <a:pt x="8830" y="235"/>
                        </a:lnTo>
                        <a:lnTo>
                          <a:pt x="8822" y="236"/>
                        </a:lnTo>
                        <a:lnTo>
                          <a:pt x="8820" y="236"/>
                        </a:lnTo>
                        <a:cubicBezTo>
                          <a:pt x="8819" y="236"/>
                          <a:pt x="8819" y="236"/>
                          <a:pt x="8819" y="236"/>
                        </a:cubicBezTo>
                        <a:lnTo>
                          <a:pt x="8816" y="236"/>
                        </a:lnTo>
                        <a:lnTo>
                          <a:pt x="8764" y="248"/>
                        </a:lnTo>
                        <a:lnTo>
                          <a:pt x="8764" y="247"/>
                        </a:lnTo>
                        <a:lnTo>
                          <a:pt x="8770" y="244"/>
                        </a:lnTo>
                        <a:lnTo>
                          <a:pt x="8774" y="243"/>
                        </a:lnTo>
                        <a:lnTo>
                          <a:pt x="8781" y="240"/>
                        </a:lnTo>
                        <a:lnTo>
                          <a:pt x="8775" y="242"/>
                        </a:lnTo>
                        <a:lnTo>
                          <a:pt x="8761" y="245"/>
                        </a:lnTo>
                        <a:lnTo>
                          <a:pt x="8744" y="248"/>
                        </a:lnTo>
                        <a:lnTo>
                          <a:pt x="8721" y="252"/>
                        </a:lnTo>
                        <a:lnTo>
                          <a:pt x="8707" y="256"/>
                        </a:lnTo>
                        <a:lnTo>
                          <a:pt x="8699" y="258"/>
                        </a:lnTo>
                        <a:lnTo>
                          <a:pt x="8693" y="260"/>
                        </a:lnTo>
                        <a:lnTo>
                          <a:pt x="8685" y="264"/>
                        </a:lnTo>
                        <a:lnTo>
                          <a:pt x="8674" y="267"/>
                        </a:lnTo>
                        <a:lnTo>
                          <a:pt x="8662" y="271"/>
                        </a:lnTo>
                        <a:lnTo>
                          <a:pt x="8666" y="269"/>
                        </a:lnTo>
                        <a:lnTo>
                          <a:pt x="8667" y="268"/>
                        </a:lnTo>
                        <a:lnTo>
                          <a:pt x="8668" y="266"/>
                        </a:lnTo>
                        <a:lnTo>
                          <a:pt x="8668" y="264"/>
                        </a:lnTo>
                        <a:lnTo>
                          <a:pt x="8660" y="264"/>
                        </a:lnTo>
                        <a:lnTo>
                          <a:pt x="8648" y="268"/>
                        </a:lnTo>
                        <a:lnTo>
                          <a:pt x="8639" y="269"/>
                        </a:lnTo>
                        <a:lnTo>
                          <a:pt x="8634" y="270"/>
                        </a:lnTo>
                        <a:lnTo>
                          <a:pt x="8621" y="273"/>
                        </a:lnTo>
                        <a:lnTo>
                          <a:pt x="8600" y="277"/>
                        </a:lnTo>
                        <a:lnTo>
                          <a:pt x="8582" y="281"/>
                        </a:lnTo>
                        <a:lnTo>
                          <a:pt x="8569" y="283"/>
                        </a:lnTo>
                        <a:lnTo>
                          <a:pt x="8567" y="283"/>
                        </a:lnTo>
                        <a:lnTo>
                          <a:pt x="8575" y="281"/>
                        </a:lnTo>
                        <a:lnTo>
                          <a:pt x="8572" y="281"/>
                        </a:lnTo>
                        <a:lnTo>
                          <a:pt x="8553" y="285"/>
                        </a:lnTo>
                        <a:lnTo>
                          <a:pt x="8535" y="290"/>
                        </a:lnTo>
                        <a:lnTo>
                          <a:pt x="8505" y="299"/>
                        </a:lnTo>
                        <a:lnTo>
                          <a:pt x="8446" y="314"/>
                        </a:lnTo>
                        <a:lnTo>
                          <a:pt x="8403" y="326"/>
                        </a:lnTo>
                        <a:lnTo>
                          <a:pt x="8352" y="339"/>
                        </a:lnTo>
                        <a:lnTo>
                          <a:pt x="8303" y="351"/>
                        </a:lnTo>
                        <a:lnTo>
                          <a:pt x="8289" y="355"/>
                        </a:lnTo>
                        <a:lnTo>
                          <a:pt x="8281" y="358"/>
                        </a:lnTo>
                        <a:lnTo>
                          <a:pt x="8278" y="359"/>
                        </a:lnTo>
                        <a:lnTo>
                          <a:pt x="8282" y="359"/>
                        </a:lnTo>
                        <a:lnTo>
                          <a:pt x="8282" y="359"/>
                        </a:lnTo>
                        <a:lnTo>
                          <a:pt x="8276" y="361"/>
                        </a:lnTo>
                        <a:lnTo>
                          <a:pt x="8272" y="361"/>
                        </a:lnTo>
                        <a:lnTo>
                          <a:pt x="8263" y="363"/>
                        </a:lnTo>
                        <a:lnTo>
                          <a:pt x="8263" y="362"/>
                        </a:lnTo>
                        <a:lnTo>
                          <a:pt x="8271" y="359"/>
                        </a:lnTo>
                        <a:lnTo>
                          <a:pt x="8261" y="361"/>
                        </a:lnTo>
                        <a:lnTo>
                          <a:pt x="8202" y="375"/>
                        </a:lnTo>
                        <a:lnTo>
                          <a:pt x="8181" y="381"/>
                        </a:lnTo>
                        <a:lnTo>
                          <a:pt x="8156" y="388"/>
                        </a:lnTo>
                        <a:lnTo>
                          <a:pt x="8134" y="394"/>
                        </a:lnTo>
                        <a:lnTo>
                          <a:pt x="8107" y="404"/>
                        </a:lnTo>
                        <a:lnTo>
                          <a:pt x="8101" y="407"/>
                        </a:lnTo>
                        <a:lnTo>
                          <a:pt x="8083" y="415"/>
                        </a:lnTo>
                        <a:lnTo>
                          <a:pt x="8077" y="418"/>
                        </a:lnTo>
                        <a:lnTo>
                          <a:pt x="8066" y="421"/>
                        </a:lnTo>
                        <a:lnTo>
                          <a:pt x="8063" y="422"/>
                        </a:lnTo>
                        <a:lnTo>
                          <a:pt x="8040" y="427"/>
                        </a:lnTo>
                        <a:lnTo>
                          <a:pt x="8016" y="433"/>
                        </a:lnTo>
                        <a:lnTo>
                          <a:pt x="8031" y="429"/>
                        </a:lnTo>
                        <a:lnTo>
                          <a:pt x="8034" y="427"/>
                        </a:lnTo>
                        <a:lnTo>
                          <a:pt x="8034" y="426"/>
                        </a:lnTo>
                        <a:lnTo>
                          <a:pt x="8034" y="426"/>
                        </a:lnTo>
                        <a:lnTo>
                          <a:pt x="8030" y="425"/>
                        </a:lnTo>
                        <a:lnTo>
                          <a:pt x="8029" y="425"/>
                        </a:lnTo>
                        <a:lnTo>
                          <a:pt x="8039" y="424"/>
                        </a:lnTo>
                        <a:lnTo>
                          <a:pt x="8045" y="424"/>
                        </a:lnTo>
                        <a:lnTo>
                          <a:pt x="8048" y="424"/>
                        </a:lnTo>
                        <a:lnTo>
                          <a:pt x="8066" y="420"/>
                        </a:lnTo>
                        <a:lnTo>
                          <a:pt x="8070" y="419"/>
                        </a:lnTo>
                        <a:lnTo>
                          <a:pt x="8072" y="418"/>
                        </a:lnTo>
                        <a:lnTo>
                          <a:pt x="8075" y="417"/>
                        </a:lnTo>
                        <a:lnTo>
                          <a:pt x="8076" y="416"/>
                        </a:lnTo>
                        <a:lnTo>
                          <a:pt x="8075" y="416"/>
                        </a:lnTo>
                        <a:lnTo>
                          <a:pt x="8073" y="415"/>
                        </a:lnTo>
                        <a:lnTo>
                          <a:pt x="8068" y="416"/>
                        </a:lnTo>
                        <a:lnTo>
                          <a:pt x="8059" y="418"/>
                        </a:lnTo>
                        <a:lnTo>
                          <a:pt x="8058" y="417"/>
                        </a:lnTo>
                        <a:lnTo>
                          <a:pt x="8064" y="414"/>
                        </a:lnTo>
                        <a:lnTo>
                          <a:pt x="8069" y="412"/>
                        </a:lnTo>
                        <a:lnTo>
                          <a:pt x="8079" y="409"/>
                        </a:lnTo>
                        <a:lnTo>
                          <a:pt x="8077" y="409"/>
                        </a:lnTo>
                        <a:lnTo>
                          <a:pt x="8069" y="411"/>
                        </a:lnTo>
                        <a:lnTo>
                          <a:pt x="8052" y="415"/>
                        </a:lnTo>
                        <a:lnTo>
                          <a:pt x="8022" y="423"/>
                        </a:lnTo>
                        <a:lnTo>
                          <a:pt x="7966" y="437"/>
                        </a:lnTo>
                        <a:lnTo>
                          <a:pt x="7944" y="444"/>
                        </a:lnTo>
                        <a:lnTo>
                          <a:pt x="7923" y="450"/>
                        </a:lnTo>
                        <a:lnTo>
                          <a:pt x="7923" y="450"/>
                        </a:lnTo>
                        <a:lnTo>
                          <a:pt x="7922" y="450"/>
                        </a:lnTo>
                        <a:lnTo>
                          <a:pt x="7912" y="452"/>
                        </a:lnTo>
                        <a:lnTo>
                          <a:pt x="7901" y="456"/>
                        </a:lnTo>
                        <a:lnTo>
                          <a:pt x="7887" y="460"/>
                        </a:lnTo>
                        <a:lnTo>
                          <a:pt x="7858" y="467"/>
                        </a:lnTo>
                        <a:lnTo>
                          <a:pt x="7848" y="470"/>
                        </a:lnTo>
                        <a:lnTo>
                          <a:pt x="7843" y="470"/>
                        </a:lnTo>
                        <a:lnTo>
                          <a:pt x="7832" y="473"/>
                        </a:lnTo>
                        <a:lnTo>
                          <a:pt x="7815" y="478"/>
                        </a:lnTo>
                        <a:lnTo>
                          <a:pt x="7803" y="481"/>
                        </a:lnTo>
                        <a:lnTo>
                          <a:pt x="7795" y="483"/>
                        </a:lnTo>
                        <a:lnTo>
                          <a:pt x="7791" y="485"/>
                        </a:lnTo>
                        <a:lnTo>
                          <a:pt x="7788" y="485"/>
                        </a:lnTo>
                        <a:lnTo>
                          <a:pt x="7786" y="485"/>
                        </a:lnTo>
                        <a:lnTo>
                          <a:pt x="7725" y="503"/>
                        </a:lnTo>
                        <a:lnTo>
                          <a:pt x="7699" y="511"/>
                        </a:lnTo>
                        <a:lnTo>
                          <a:pt x="7677" y="518"/>
                        </a:lnTo>
                        <a:lnTo>
                          <a:pt x="7666" y="521"/>
                        </a:lnTo>
                        <a:lnTo>
                          <a:pt x="7664" y="522"/>
                        </a:lnTo>
                        <a:lnTo>
                          <a:pt x="7655" y="526"/>
                        </a:lnTo>
                        <a:lnTo>
                          <a:pt x="7621" y="538"/>
                        </a:lnTo>
                        <a:lnTo>
                          <a:pt x="7617" y="540"/>
                        </a:lnTo>
                        <a:lnTo>
                          <a:pt x="7615" y="541"/>
                        </a:lnTo>
                        <a:lnTo>
                          <a:pt x="7620" y="540"/>
                        </a:lnTo>
                        <a:lnTo>
                          <a:pt x="7628" y="538"/>
                        </a:lnTo>
                        <a:lnTo>
                          <a:pt x="7646" y="534"/>
                        </a:lnTo>
                        <a:lnTo>
                          <a:pt x="7658" y="530"/>
                        </a:lnTo>
                        <a:lnTo>
                          <a:pt x="7674" y="524"/>
                        </a:lnTo>
                        <a:lnTo>
                          <a:pt x="7669" y="527"/>
                        </a:lnTo>
                        <a:lnTo>
                          <a:pt x="7672" y="526"/>
                        </a:lnTo>
                        <a:lnTo>
                          <a:pt x="7687" y="522"/>
                        </a:lnTo>
                        <a:lnTo>
                          <a:pt x="7690" y="521"/>
                        </a:lnTo>
                        <a:lnTo>
                          <a:pt x="7694" y="520"/>
                        </a:lnTo>
                        <a:lnTo>
                          <a:pt x="7700" y="518"/>
                        </a:lnTo>
                        <a:lnTo>
                          <a:pt x="7716" y="514"/>
                        </a:lnTo>
                        <a:lnTo>
                          <a:pt x="7732" y="509"/>
                        </a:lnTo>
                        <a:lnTo>
                          <a:pt x="7741" y="505"/>
                        </a:lnTo>
                        <a:lnTo>
                          <a:pt x="7748" y="503"/>
                        </a:lnTo>
                        <a:lnTo>
                          <a:pt x="7751" y="502"/>
                        </a:lnTo>
                        <a:lnTo>
                          <a:pt x="7746" y="505"/>
                        </a:lnTo>
                        <a:lnTo>
                          <a:pt x="7753" y="503"/>
                        </a:lnTo>
                        <a:lnTo>
                          <a:pt x="7753" y="504"/>
                        </a:lnTo>
                        <a:lnTo>
                          <a:pt x="7733" y="510"/>
                        </a:lnTo>
                        <a:lnTo>
                          <a:pt x="7703" y="520"/>
                        </a:lnTo>
                        <a:lnTo>
                          <a:pt x="7695" y="522"/>
                        </a:lnTo>
                        <a:lnTo>
                          <a:pt x="7689" y="524"/>
                        </a:lnTo>
                        <a:lnTo>
                          <a:pt x="7685" y="524"/>
                        </a:lnTo>
                        <a:lnTo>
                          <a:pt x="7676" y="527"/>
                        </a:lnTo>
                        <a:lnTo>
                          <a:pt x="7666" y="530"/>
                        </a:lnTo>
                        <a:lnTo>
                          <a:pt x="7657" y="533"/>
                        </a:lnTo>
                        <a:lnTo>
                          <a:pt x="7652" y="534"/>
                        </a:lnTo>
                        <a:lnTo>
                          <a:pt x="7649" y="536"/>
                        </a:lnTo>
                        <a:lnTo>
                          <a:pt x="7649" y="536"/>
                        </a:lnTo>
                        <a:lnTo>
                          <a:pt x="7651" y="536"/>
                        </a:lnTo>
                        <a:lnTo>
                          <a:pt x="7653" y="536"/>
                        </a:lnTo>
                        <a:lnTo>
                          <a:pt x="7660" y="535"/>
                        </a:lnTo>
                        <a:lnTo>
                          <a:pt x="7666" y="535"/>
                        </a:lnTo>
                        <a:lnTo>
                          <a:pt x="7663" y="536"/>
                        </a:lnTo>
                        <a:lnTo>
                          <a:pt x="7657" y="537"/>
                        </a:lnTo>
                        <a:lnTo>
                          <a:pt x="7645" y="539"/>
                        </a:lnTo>
                        <a:lnTo>
                          <a:pt x="7640" y="540"/>
                        </a:lnTo>
                        <a:lnTo>
                          <a:pt x="7633" y="544"/>
                        </a:lnTo>
                        <a:lnTo>
                          <a:pt x="7622" y="548"/>
                        </a:lnTo>
                        <a:lnTo>
                          <a:pt x="7640" y="540"/>
                        </a:lnTo>
                        <a:lnTo>
                          <a:pt x="7639" y="540"/>
                        </a:lnTo>
                        <a:lnTo>
                          <a:pt x="7612" y="546"/>
                        </a:lnTo>
                        <a:lnTo>
                          <a:pt x="7606" y="547"/>
                        </a:lnTo>
                        <a:lnTo>
                          <a:pt x="7603" y="546"/>
                        </a:lnTo>
                        <a:lnTo>
                          <a:pt x="7599" y="547"/>
                        </a:lnTo>
                        <a:lnTo>
                          <a:pt x="7596" y="548"/>
                        </a:lnTo>
                        <a:lnTo>
                          <a:pt x="7565" y="559"/>
                        </a:lnTo>
                        <a:lnTo>
                          <a:pt x="7550" y="564"/>
                        </a:lnTo>
                        <a:lnTo>
                          <a:pt x="7536" y="568"/>
                        </a:lnTo>
                        <a:lnTo>
                          <a:pt x="7528" y="571"/>
                        </a:lnTo>
                        <a:lnTo>
                          <a:pt x="7509" y="577"/>
                        </a:lnTo>
                        <a:lnTo>
                          <a:pt x="7504" y="579"/>
                        </a:lnTo>
                        <a:lnTo>
                          <a:pt x="7503" y="580"/>
                        </a:lnTo>
                        <a:lnTo>
                          <a:pt x="7507" y="579"/>
                        </a:lnTo>
                        <a:lnTo>
                          <a:pt x="7527" y="575"/>
                        </a:lnTo>
                        <a:lnTo>
                          <a:pt x="7535" y="573"/>
                        </a:lnTo>
                        <a:lnTo>
                          <a:pt x="7543" y="572"/>
                        </a:lnTo>
                        <a:lnTo>
                          <a:pt x="7555" y="570"/>
                        </a:lnTo>
                        <a:lnTo>
                          <a:pt x="7571" y="566"/>
                        </a:lnTo>
                        <a:lnTo>
                          <a:pt x="7588" y="564"/>
                        </a:lnTo>
                        <a:lnTo>
                          <a:pt x="7607" y="559"/>
                        </a:lnTo>
                        <a:lnTo>
                          <a:pt x="7601" y="561"/>
                        </a:lnTo>
                        <a:lnTo>
                          <a:pt x="7597" y="563"/>
                        </a:lnTo>
                        <a:lnTo>
                          <a:pt x="7601" y="562"/>
                        </a:lnTo>
                        <a:lnTo>
                          <a:pt x="7612" y="559"/>
                        </a:lnTo>
                        <a:lnTo>
                          <a:pt x="7605" y="562"/>
                        </a:lnTo>
                        <a:lnTo>
                          <a:pt x="7606" y="563"/>
                        </a:lnTo>
                        <a:lnTo>
                          <a:pt x="7606" y="564"/>
                        </a:lnTo>
                        <a:lnTo>
                          <a:pt x="7605" y="565"/>
                        </a:lnTo>
                        <a:lnTo>
                          <a:pt x="7600" y="564"/>
                        </a:lnTo>
                        <a:lnTo>
                          <a:pt x="7592" y="565"/>
                        </a:lnTo>
                        <a:lnTo>
                          <a:pt x="7570" y="570"/>
                        </a:lnTo>
                        <a:lnTo>
                          <a:pt x="7546" y="574"/>
                        </a:lnTo>
                        <a:lnTo>
                          <a:pt x="7537" y="577"/>
                        </a:lnTo>
                        <a:lnTo>
                          <a:pt x="7526" y="580"/>
                        </a:lnTo>
                        <a:lnTo>
                          <a:pt x="7522" y="581"/>
                        </a:lnTo>
                        <a:lnTo>
                          <a:pt x="7513" y="583"/>
                        </a:lnTo>
                        <a:lnTo>
                          <a:pt x="7484" y="590"/>
                        </a:lnTo>
                        <a:lnTo>
                          <a:pt x="7468" y="595"/>
                        </a:lnTo>
                        <a:lnTo>
                          <a:pt x="7448" y="602"/>
                        </a:lnTo>
                        <a:lnTo>
                          <a:pt x="7428" y="609"/>
                        </a:lnTo>
                        <a:lnTo>
                          <a:pt x="7416" y="612"/>
                        </a:lnTo>
                        <a:lnTo>
                          <a:pt x="7411" y="614"/>
                        </a:lnTo>
                        <a:lnTo>
                          <a:pt x="7405" y="617"/>
                        </a:lnTo>
                        <a:lnTo>
                          <a:pt x="7404" y="620"/>
                        </a:lnTo>
                        <a:lnTo>
                          <a:pt x="7400" y="623"/>
                        </a:lnTo>
                        <a:lnTo>
                          <a:pt x="7397" y="625"/>
                        </a:lnTo>
                        <a:lnTo>
                          <a:pt x="7394" y="626"/>
                        </a:lnTo>
                        <a:lnTo>
                          <a:pt x="7394" y="625"/>
                        </a:lnTo>
                        <a:lnTo>
                          <a:pt x="7397" y="624"/>
                        </a:lnTo>
                        <a:lnTo>
                          <a:pt x="7397" y="621"/>
                        </a:lnTo>
                        <a:lnTo>
                          <a:pt x="7394" y="621"/>
                        </a:lnTo>
                        <a:lnTo>
                          <a:pt x="7388" y="621"/>
                        </a:lnTo>
                        <a:lnTo>
                          <a:pt x="7381" y="623"/>
                        </a:lnTo>
                        <a:lnTo>
                          <a:pt x="7362" y="629"/>
                        </a:lnTo>
                        <a:lnTo>
                          <a:pt x="7351" y="632"/>
                        </a:lnTo>
                        <a:lnTo>
                          <a:pt x="7337" y="636"/>
                        </a:lnTo>
                        <a:lnTo>
                          <a:pt x="7334" y="637"/>
                        </a:lnTo>
                        <a:lnTo>
                          <a:pt x="7327" y="640"/>
                        </a:lnTo>
                        <a:lnTo>
                          <a:pt x="7325" y="641"/>
                        </a:lnTo>
                        <a:lnTo>
                          <a:pt x="7322" y="643"/>
                        </a:lnTo>
                        <a:cubicBezTo>
                          <a:pt x="7320" y="644"/>
                          <a:pt x="7317" y="645"/>
                          <a:pt x="7315" y="645"/>
                        </a:cubicBezTo>
                        <a:lnTo>
                          <a:pt x="7316" y="645"/>
                        </a:lnTo>
                        <a:cubicBezTo>
                          <a:pt x="7315" y="645"/>
                          <a:pt x="7315" y="645"/>
                          <a:pt x="7314" y="645"/>
                        </a:cubicBezTo>
                        <a:lnTo>
                          <a:pt x="7308" y="646"/>
                        </a:lnTo>
                        <a:lnTo>
                          <a:pt x="7297" y="650"/>
                        </a:lnTo>
                        <a:lnTo>
                          <a:pt x="7252" y="665"/>
                        </a:lnTo>
                        <a:lnTo>
                          <a:pt x="7255" y="664"/>
                        </a:lnTo>
                        <a:lnTo>
                          <a:pt x="7281" y="655"/>
                        </a:lnTo>
                        <a:lnTo>
                          <a:pt x="7307" y="645"/>
                        </a:lnTo>
                        <a:cubicBezTo>
                          <a:pt x="7309" y="645"/>
                          <a:pt x="7310" y="644"/>
                          <a:pt x="7312" y="643"/>
                        </a:cubicBezTo>
                        <a:lnTo>
                          <a:pt x="7313" y="643"/>
                        </a:lnTo>
                        <a:lnTo>
                          <a:pt x="7313" y="642"/>
                        </a:lnTo>
                        <a:lnTo>
                          <a:pt x="7297" y="647"/>
                        </a:lnTo>
                        <a:lnTo>
                          <a:pt x="7272" y="654"/>
                        </a:lnTo>
                        <a:lnTo>
                          <a:pt x="7264" y="654"/>
                        </a:lnTo>
                        <a:lnTo>
                          <a:pt x="7197" y="679"/>
                        </a:lnTo>
                        <a:lnTo>
                          <a:pt x="7188" y="682"/>
                        </a:lnTo>
                        <a:lnTo>
                          <a:pt x="7186" y="683"/>
                        </a:lnTo>
                        <a:lnTo>
                          <a:pt x="7184" y="683"/>
                        </a:lnTo>
                        <a:lnTo>
                          <a:pt x="7181" y="684"/>
                        </a:lnTo>
                        <a:lnTo>
                          <a:pt x="7175" y="686"/>
                        </a:lnTo>
                        <a:lnTo>
                          <a:pt x="7161" y="691"/>
                        </a:lnTo>
                        <a:lnTo>
                          <a:pt x="7152" y="694"/>
                        </a:lnTo>
                        <a:lnTo>
                          <a:pt x="7134" y="701"/>
                        </a:lnTo>
                        <a:lnTo>
                          <a:pt x="7125" y="703"/>
                        </a:lnTo>
                        <a:lnTo>
                          <a:pt x="7120" y="705"/>
                        </a:lnTo>
                        <a:lnTo>
                          <a:pt x="7111" y="709"/>
                        </a:lnTo>
                        <a:lnTo>
                          <a:pt x="7107" y="709"/>
                        </a:lnTo>
                        <a:lnTo>
                          <a:pt x="7104" y="711"/>
                        </a:lnTo>
                        <a:lnTo>
                          <a:pt x="7098" y="712"/>
                        </a:lnTo>
                        <a:lnTo>
                          <a:pt x="7091" y="715"/>
                        </a:lnTo>
                        <a:lnTo>
                          <a:pt x="7079" y="719"/>
                        </a:lnTo>
                        <a:lnTo>
                          <a:pt x="7072" y="721"/>
                        </a:lnTo>
                        <a:lnTo>
                          <a:pt x="7059" y="727"/>
                        </a:lnTo>
                        <a:lnTo>
                          <a:pt x="7049" y="730"/>
                        </a:lnTo>
                        <a:lnTo>
                          <a:pt x="7043" y="732"/>
                        </a:lnTo>
                        <a:lnTo>
                          <a:pt x="7036" y="735"/>
                        </a:lnTo>
                        <a:lnTo>
                          <a:pt x="7030" y="737"/>
                        </a:lnTo>
                        <a:lnTo>
                          <a:pt x="6998" y="750"/>
                        </a:lnTo>
                        <a:lnTo>
                          <a:pt x="7014" y="743"/>
                        </a:lnTo>
                        <a:cubicBezTo>
                          <a:pt x="7018" y="741"/>
                          <a:pt x="7022" y="739"/>
                          <a:pt x="7026" y="738"/>
                        </a:cubicBezTo>
                        <a:lnTo>
                          <a:pt x="7028" y="734"/>
                        </a:lnTo>
                        <a:lnTo>
                          <a:pt x="7032" y="732"/>
                        </a:lnTo>
                        <a:lnTo>
                          <a:pt x="7034" y="730"/>
                        </a:lnTo>
                        <a:lnTo>
                          <a:pt x="7036" y="730"/>
                        </a:lnTo>
                        <a:lnTo>
                          <a:pt x="7039" y="728"/>
                        </a:lnTo>
                        <a:lnTo>
                          <a:pt x="7024" y="733"/>
                        </a:lnTo>
                        <a:lnTo>
                          <a:pt x="7020" y="734"/>
                        </a:lnTo>
                        <a:lnTo>
                          <a:pt x="7018" y="735"/>
                        </a:lnTo>
                        <a:lnTo>
                          <a:pt x="7001" y="742"/>
                        </a:lnTo>
                        <a:lnTo>
                          <a:pt x="6998" y="743"/>
                        </a:lnTo>
                        <a:lnTo>
                          <a:pt x="6996" y="745"/>
                        </a:lnTo>
                        <a:lnTo>
                          <a:pt x="6998" y="745"/>
                        </a:lnTo>
                        <a:lnTo>
                          <a:pt x="7003" y="744"/>
                        </a:lnTo>
                        <a:lnTo>
                          <a:pt x="7002" y="745"/>
                        </a:lnTo>
                        <a:lnTo>
                          <a:pt x="6989" y="751"/>
                        </a:lnTo>
                        <a:lnTo>
                          <a:pt x="6957" y="766"/>
                        </a:lnTo>
                        <a:lnTo>
                          <a:pt x="6940" y="773"/>
                        </a:lnTo>
                        <a:lnTo>
                          <a:pt x="6936" y="774"/>
                        </a:lnTo>
                        <a:lnTo>
                          <a:pt x="6910" y="783"/>
                        </a:lnTo>
                        <a:lnTo>
                          <a:pt x="6899" y="787"/>
                        </a:lnTo>
                        <a:lnTo>
                          <a:pt x="6887" y="791"/>
                        </a:lnTo>
                        <a:lnTo>
                          <a:pt x="6882" y="793"/>
                        </a:lnTo>
                        <a:lnTo>
                          <a:pt x="6877" y="793"/>
                        </a:lnTo>
                        <a:lnTo>
                          <a:pt x="6867" y="797"/>
                        </a:lnTo>
                        <a:lnTo>
                          <a:pt x="6864" y="798"/>
                        </a:lnTo>
                        <a:lnTo>
                          <a:pt x="6854" y="802"/>
                        </a:lnTo>
                        <a:lnTo>
                          <a:pt x="6874" y="793"/>
                        </a:lnTo>
                        <a:lnTo>
                          <a:pt x="6875" y="791"/>
                        </a:lnTo>
                        <a:lnTo>
                          <a:pt x="6862" y="796"/>
                        </a:lnTo>
                        <a:lnTo>
                          <a:pt x="6850" y="801"/>
                        </a:lnTo>
                        <a:lnTo>
                          <a:pt x="6832" y="808"/>
                        </a:lnTo>
                        <a:lnTo>
                          <a:pt x="6805" y="819"/>
                        </a:lnTo>
                        <a:lnTo>
                          <a:pt x="6799" y="821"/>
                        </a:lnTo>
                        <a:lnTo>
                          <a:pt x="6793" y="824"/>
                        </a:lnTo>
                        <a:lnTo>
                          <a:pt x="6778" y="831"/>
                        </a:lnTo>
                        <a:lnTo>
                          <a:pt x="6771" y="835"/>
                        </a:lnTo>
                        <a:lnTo>
                          <a:pt x="6777" y="833"/>
                        </a:lnTo>
                        <a:lnTo>
                          <a:pt x="6780" y="833"/>
                        </a:lnTo>
                        <a:lnTo>
                          <a:pt x="6779" y="833"/>
                        </a:lnTo>
                        <a:lnTo>
                          <a:pt x="6775" y="837"/>
                        </a:lnTo>
                        <a:lnTo>
                          <a:pt x="6774" y="838"/>
                        </a:lnTo>
                        <a:lnTo>
                          <a:pt x="6769" y="839"/>
                        </a:lnTo>
                        <a:lnTo>
                          <a:pt x="6771" y="838"/>
                        </a:lnTo>
                        <a:lnTo>
                          <a:pt x="6769" y="838"/>
                        </a:lnTo>
                        <a:lnTo>
                          <a:pt x="6761" y="841"/>
                        </a:lnTo>
                        <a:lnTo>
                          <a:pt x="6758" y="843"/>
                        </a:lnTo>
                        <a:lnTo>
                          <a:pt x="6755" y="845"/>
                        </a:lnTo>
                        <a:lnTo>
                          <a:pt x="6756" y="846"/>
                        </a:lnTo>
                        <a:lnTo>
                          <a:pt x="6760" y="845"/>
                        </a:lnTo>
                        <a:lnTo>
                          <a:pt x="6767" y="843"/>
                        </a:lnTo>
                        <a:lnTo>
                          <a:pt x="6760" y="846"/>
                        </a:lnTo>
                        <a:lnTo>
                          <a:pt x="6754" y="849"/>
                        </a:lnTo>
                        <a:lnTo>
                          <a:pt x="6749" y="850"/>
                        </a:lnTo>
                        <a:lnTo>
                          <a:pt x="6746" y="852"/>
                        </a:lnTo>
                        <a:lnTo>
                          <a:pt x="6742" y="853"/>
                        </a:lnTo>
                        <a:lnTo>
                          <a:pt x="6736" y="857"/>
                        </a:lnTo>
                        <a:lnTo>
                          <a:pt x="6747" y="849"/>
                        </a:lnTo>
                        <a:lnTo>
                          <a:pt x="6751" y="847"/>
                        </a:lnTo>
                        <a:lnTo>
                          <a:pt x="6752" y="845"/>
                        </a:lnTo>
                        <a:lnTo>
                          <a:pt x="6756" y="841"/>
                        </a:lnTo>
                        <a:lnTo>
                          <a:pt x="6758" y="839"/>
                        </a:lnTo>
                        <a:lnTo>
                          <a:pt x="6766" y="835"/>
                        </a:lnTo>
                        <a:lnTo>
                          <a:pt x="6767" y="835"/>
                        </a:lnTo>
                        <a:lnTo>
                          <a:pt x="6764" y="835"/>
                        </a:lnTo>
                        <a:lnTo>
                          <a:pt x="6761" y="836"/>
                        </a:lnTo>
                        <a:lnTo>
                          <a:pt x="6761" y="835"/>
                        </a:lnTo>
                        <a:lnTo>
                          <a:pt x="6753" y="839"/>
                        </a:lnTo>
                        <a:lnTo>
                          <a:pt x="6736" y="845"/>
                        </a:lnTo>
                        <a:lnTo>
                          <a:pt x="6708" y="857"/>
                        </a:lnTo>
                        <a:lnTo>
                          <a:pt x="6700" y="861"/>
                        </a:lnTo>
                        <a:lnTo>
                          <a:pt x="6695" y="862"/>
                        </a:lnTo>
                        <a:lnTo>
                          <a:pt x="6704" y="857"/>
                        </a:lnTo>
                        <a:lnTo>
                          <a:pt x="6706" y="855"/>
                        </a:lnTo>
                        <a:lnTo>
                          <a:pt x="6694" y="860"/>
                        </a:lnTo>
                        <a:lnTo>
                          <a:pt x="6669" y="872"/>
                        </a:lnTo>
                        <a:lnTo>
                          <a:pt x="6649" y="880"/>
                        </a:lnTo>
                        <a:lnTo>
                          <a:pt x="6630" y="888"/>
                        </a:lnTo>
                        <a:lnTo>
                          <a:pt x="6610" y="896"/>
                        </a:lnTo>
                        <a:lnTo>
                          <a:pt x="6591" y="905"/>
                        </a:lnTo>
                        <a:lnTo>
                          <a:pt x="6586" y="908"/>
                        </a:lnTo>
                        <a:lnTo>
                          <a:pt x="6570" y="916"/>
                        </a:lnTo>
                        <a:lnTo>
                          <a:pt x="6576" y="914"/>
                        </a:lnTo>
                        <a:lnTo>
                          <a:pt x="6570" y="918"/>
                        </a:lnTo>
                        <a:lnTo>
                          <a:pt x="6567" y="919"/>
                        </a:lnTo>
                        <a:lnTo>
                          <a:pt x="6566" y="918"/>
                        </a:lnTo>
                        <a:lnTo>
                          <a:pt x="6556" y="922"/>
                        </a:lnTo>
                        <a:lnTo>
                          <a:pt x="6545" y="927"/>
                        </a:lnTo>
                        <a:lnTo>
                          <a:pt x="6520" y="938"/>
                        </a:lnTo>
                        <a:lnTo>
                          <a:pt x="6491" y="952"/>
                        </a:lnTo>
                        <a:lnTo>
                          <a:pt x="6470" y="961"/>
                        </a:lnTo>
                        <a:lnTo>
                          <a:pt x="6445" y="972"/>
                        </a:lnTo>
                        <a:lnTo>
                          <a:pt x="6432" y="978"/>
                        </a:lnTo>
                        <a:lnTo>
                          <a:pt x="6409" y="989"/>
                        </a:lnTo>
                        <a:lnTo>
                          <a:pt x="6406" y="990"/>
                        </a:lnTo>
                        <a:lnTo>
                          <a:pt x="6405" y="991"/>
                        </a:lnTo>
                        <a:lnTo>
                          <a:pt x="6404" y="991"/>
                        </a:lnTo>
                        <a:lnTo>
                          <a:pt x="6400" y="992"/>
                        </a:lnTo>
                        <a:lnTo>
                          <a:pt x="6397" y="993"/>
                        </a:lnTo>
                        <a:lnTo>
                          <a:pt x="6392" y="995"/>
                        </a:lnTo>
                        <a:lnTo>
                          <a:pt x="6389" y="997"/>
                        </a:lnTo>
                        <a:lnTo>
                          <a:pt x="6388" y="997"/>
                        </a:lnTo>
                        <a:lnTo>
                          <a:pt x="6360" y="1010"/>
                        </a:lnTo>
                        <a:lnTo>
                          <a:pt x="6336" y="1021"/>
                        </a:lnTo>
                        <a:lnTo>
                          <a:pt x="6338" y="1021"/>
                        </a:lnTo>
                        <a:lnTo>
                          <a:pt x="6337" y="1022"/>
                        </a:lnTo>
                        <a:lnTo>
                          <a:pt x="6334" y="1023"/>
                        </a:lnTo>
                        <a:lnTo>
                          <a:pt x="6328" y="1026"/>
                        </a:lnTo>
                        <a:lnTo>
                          <a:pt x="6327" y="1026"/>
                        </a:lnTo>
                        <a:lnTo>
                          <a:pt x="6319" y="1030"/>
                        </a:lnTo>
                        <a:lnTo>
                          <a:pt x="6312" y="1033"/>
                        </a:lnTo>
                        <a:lnTo>
                          <a:pt x="6310" y="1034"/>
                        </a:lnTo>
                        <a:lnTo>
                          <a:pt x="6308" y="1035"/>
                        </a:lnTo>
                        <a:lnTo>
                          <a:pt x="6302" y="1038"/>
                        </a:lnTo>
                        <a:lnTo>
                          <a:pt x="6294" y="1041"/>
                        </a:lnTo>
                        <a:lnTo>
                          <a:pt x="6282" y="1047"/>
                        </a:lnTo>
                        <a:lnTo>
                          <a:pt x="6278" y="1049"/>
                        </a:lnTo>
                        <a:lnTo>
                          <a:pt x="6275" y="1051"/>
                        </a:lnTo>
                        <a:lnTo>
                          <a:pt x="6269" y="1053"/>
                        </a:lnTo>
                        <a:lnTo>
                          <a:pt x="6266" y="1055"/>
                        </a:lnTo>
                        <a:lnTo>
                          <a:pt x="6264" y="1056"/>
                        </a:lnTo>
                        <a:lnTo>
                          <a:pt x="6257" y="1060"/>
                        </a:lnTo>
                        <a:lnTo>
                          <a:pt x="6247" y="1065"/>
                        </a:lnTo>
                        <a:lnTo>
                          <a:pt x="6214" y="1081"/>
                        </a:lnTo>
                        <a:lnTo>
                          <a:pt x="6203" y="1086"/>
                        </a:lnTo>
                        <a:lnTo>
                          <a:pt x="6114" y="1131"/>
                        </a:lnTo>
                        <a:lnTo>
                          <a:pt x="6105" y="1135"/>
                        </a:lnTo>
                        <a:lnTo>
                          <a:pt x="6104" y="1136"/>
                        </a:lnTo>
                        <a:lnTo>
                          <a:pt x="6041" y="1168"/>
                        </a:lnTo>
                        <a:lnTo>
                          <a:pt x="5981" y="1199"/>
                        </a:lnTo>
                        <a:lnTo>
                          <a:pt x="5980" y="1200"/>
                        </a:lnTo>
                        <a:lnTo>
                          <a:pt x="5976" y="1202"/>
                        </a:lnTo>
                        <a:lnTo>
                          <a:pt x="5938" y="1222"/>
                        </a:lnTo>
                        <a:lnTo>
                          <a:pt x="5933" y="1225"/>
                        </a:lnTo>
                        <a:lnTo>
                          <a:pt x="5924" y="1230"/>
                        </a:lnTo>
                        <a:lnTo>
                          <a:pt x="5923" y="1230"/>
                        </a:lnTo>
                        <a:lnTo>
                          <a:pt x="5921" y="1232"/>
                        </a:lnTo>
                        <a:lnTo>
                          <a:pt x="5918" y="1233"/>
                        </a:lnTo>
                        <a:lnTo>
                          <a:pt x="5915" y="1234"/>
                        </a:lnTo>
                        <a:lnTo>
                          <a:pt x="5910" y="1238"/>
                        </a:lnTo>
                        <a:cubicBezTo>
                          <a:pt x="5909" y="1238"/>
                          <a:pt x="5908" y="1238"/>
                          <a:pt x="5907" y="1239"/>
                        </a:cubicBezTo>
                        <a:lnTo>
                          <a:pt x="5905" y="1240"/>
                        </a:lnTo>
                        <a:lnTo>
                          <a:pt x="5763" y="1317"/>
                        </a:lnTo>
                        <a:lnTo>
                          <a:pt x="5759" y="1320"/>
                        </a:lnTo>
                        <a:lnTo>
                          <a:pt x="5753" y="1323"/>
                        </a:lnTo>
                        <a:lnTo>
                          <a:pt x="5751" y="1324"/>
                        </a:lnTo>
                        <a:lnTo>
                          <a:pt x="5663" y="1374"/>
                        </a:lnTo>
                        <a:lnTo>
                          <a:pt x="5659" y="1376"/>
                        </a:lnTo>
                        <a:lnTo>
                          <a:pt x="5658" y="1376"/>
                        </a:lnTo>
                        <a:lnTo>
                          <a:pt x="5657" y="1377"/>
                        </a:lnTo>
                        <a:cubicBezTo>
                          <a:pt x="5407" y="1530"/>
                          <a:pt x="5074" y="1735"/>
                          <a:pt x="4831" y="1900"/>
                        </a:cubicBezTo>
                        <a:lnTo>
                          <a:pt x="4812" y="1913"/>
                        </a:lnTo>
                        <a:cubicBezTo>
                          <a:pt x="4803" y="1920"/>
                          <a:pt x="4795" y="1926"/>
                          <a:pt x="4786" y="1932"/>
                        </a:cubicBezTo>
                        <a:cubicBezTo>
                          <a:pt x="4667" y="2017"/>
                          <a:pt x="4552" y="2104"/>
                          <a:pt x="4439" y="2194"/>
                        </a:cubicBezTo>
                        <a:cubicBezTo>
                          <a:pt x="4042" y="2496"/>
                          <a:pt x="3916" y="2604"/>
                          <a:pt x="3542" y="2955"/>
                        </a:cubicBezTo>
                        <a:cubicBezTo>
                          <a:pt x="2828" y="3687"/>
                          <a:pt x="2769" y="3747"/>
                          <a:pt x="2276" y="4393"/>
                        </a:cubicBezTo>
                        <a:lnTo>
                          <a:pt x="2022" y="4758"/>
                        </a:lnTo>
                        <a:cubicBezTo>
                          <a:pt x="2009" y="4777"/>
                          <a:pt x="1996" y="4796"/>
                          <a:pt x="1982" y="4815"/>
                        </a:cubicBezTo>
                        <a:lnTo>
                          <a:pt x="1918" y="4909"/>
                        </a:lnTo>
                        <a:cubicBezTo>
                          <a:pt x="1909" y="4922"/>
                          <a:pt x="1900" y="4935"/>
                          <a:pt x="1892" y="4948"/>
                        </a:cubicBezTo>
                        <a:cubicBezTo>
                          <a:pt x="1874" y="4975"/>
                          <a:pt x="1858" y="5002"/>
                          <a:pt x="1841" y="5030"/>
                        </a:cubicBezTo>
                        <a:cubicBezTo>
                          <a:pt x="1828" y="5050"/>
                          <a:pt x="1815" y="5070"/>
                          <a:pt x="1802" y="5090"/>
                        </a:cubicBezTo>
                        <a:lnTo>
                          <a:pt x="1733" y="5199"/>
                        </a:lnTo>
                        <a:lnTo>
                          <a:pt x="1730" y="5204"/>
                        </a:lnTo>
                        <a:lnTo>
                          <a:pt x="1728" y="5207"/>
                        </a:lnTo>
                        <a:lnTo>
                          <a:pt x="1725" y="5213"/>
                        </a:lnTo>
                        <a:lnTo>
                          <a:pt x="1719" y="5221"/>
                        </a:lnTo>
                        <a:lnTo>
                          <a:pt x="1718" y="5224"/>
                        </a:lnTo>
                        <a:lnTo>
                          <a:pt x="1718" y="5225"/>
                        </a:lnTo>
                        <a:lnTo>
                          <a:pt x="1710" y="5236"/>
                        </a:lnTo>
                        <a:lnTo>
                          <a:pt x="1687" y="5275"/>
                        </a:lnTo>
                        <a:lnTo>
                          <a:pt x="1678" y="5293"/>
                        </a:lnTo>
                        <a:lnTo>
                          <a:pt x="1676" y="5295"/>
                        </a:lnTo>
                        <a:lnTo>
                          <a:pt x="1675" y="5297"/>
                        </a:lnTo>
                        <a:lnTo>
                          <a:pt x="1673" y="5301"/>
                        </a:lnTo>
                        <a:lnTo>
                          <a:pt x="1669" y="5306"/>
                        </a:lnTo>
                        <a:lnTo>
                          <a:pt x="1666" y="5314"/>
                        </a:lnTo>
                        <a:lnTo>
                          <a:pt x="1646" y="5349"/>
                        </a:lnTo>
                        <a:lnTo>
                          <a:pt x="1640" y="5359"/>
                        </a:lnTo>
                        <a:lnTo>
                          <a:pt x="1632" y="5373"/>
                        </a:lnTo>
                        <a:lnTo>
                          <a:pt x="1614" y="5404"/>
                        </a:lnTo>
                        <a:lnTo>
                          <a:pt x="1599" y="5430"/>
                        </a:lnTo>
                        <a:lnTo>
                          <a:pt x="1589" y="5448"/>
                        </a:lnTo>
                        <a:lnTo>
                          <a:pt x="1561" y="5499"/>
                        </a:lnTo>
                        <a:lnTo>
                          <a:pt x="1552" y="5517"/>
                        </a:lnTo>
                        <a:lnTo>
                          <a:pt x="1558" y="5507"/>
                        </a:lnTo>
                        <a:lnTo>
                          <a:pt x="1561" y="5503"/>
                        </a:lnTo>
                        <a:lnTo>
                          <a:pt x="1559" y="5507"/>
                        </a:lnTo>
                        <a:lnTo>
                          <a:pt x="1553" y="5518"/>
                        </a:lnTo>
                        <a:lnTo>
                          <a:pt x="1544" y="5534"/>
                        </a:lnTo>
                        <a:lnTo>
                          <a:pt x="1535" y="5552"/>
                        </a:lnTo>
                        <a:lnTo>
                          <a:pt x="1521" y="5577"/>
                        </a:lnTo>
                        <a:lnTo>
                          <a:pt x="1515" y="5587"/>
                        </a:lnTo>
                        <a:lnTo>
                          <a:pt x="1501" y="5614"/>
                        </a:lnTo>
                        <a:lnTo>
                          <a:pt x="1500" y="5616"/>
                        </a:lnTo>
                        <a:lnTo>
                          <a:pt x="1499" y="5618"/>
                        </a:lnTo>
                        <a:lnTo>
                          <a:pt x="1496" y="5623"/>
                        </a:lnTo>
                        <a:lnTo>
                          <a:pt x="1493" y="5629"/>
                        </a:lnTo>
                        <a:lnTo>
                          <a:pt x="1481" y="5649"/>
                        </a:lnTo>
                        <a:lnTo>
                          <a:pt x="1464" y="5681"/>
                        </a:lnTo>
                        <a:lnTo>
                          <a:pt x="1446" y="5717"/>
                        </a:lnTo>
                        <a:lnTo>
                          <a:pt x="1442" y="5724"/>
                        </a:lnTo>
                        <a:lnTo>
                          <a:pt x="1444" y="5724"/>
                        </a:lnTo>
                        <a:lnTo>
                          <a:pt x="1440" y="5732"/>
                        </a:lnTo>
                        <a:lnTo>
                          <a:pt x="1433" y="5747"/>
                        </a:lnTo>
                        <a:lnTo>
                          <a:pt x="1426" y="5760"/>
                        </a:lnTo>
                        <a:lnTo>
                          <a:pt x="1416" y="5778"/>
                        </a:lnTo>
                        <a:lnTo>
                          <a:pt x="1413" y="5784"/>
                        </a:lnTo>
                        <a:lnTo>
                          <a:pt x="1410" y="5790"/>
                        </a:lnTo>
                        <a:lnTo>
                          <a:pt x="1413" y="5787"/>
                        </a:lnTo>
                        <a:lnTo>
                          <a:pt x="1415" y="5783"/>
                        </a:lnTo>
                        <a:lnTo>
                          <a:pt x="1416" y="5783"/>
                        </a:lnTo>
                        <a:cubicBezTo>
                          <a:pt x="1418" y="5780"/>
                          <a:pt x="1419" y="5777"/>
                          <a:pt x="1421" y="5774"/>
                        </a:cubicBezTo>
                        <a:lnTo>
                          <a:pt x="1426" y="5765"/>
                        </a:lnTo>
                        <a:lnTo>
                          <a:pt x="1429" y="5759"/>
                        </a:lnTo>
                        <a:lnTo>
                          <a:pt x="1431" y="5754"/>
                        </a:lnTo>
                        <a:cubicBezTo>
                          <a:pt x="1432" y="5753"/>
                          <a:pt x="1433" y="5753"/>
                          <a:pt x="1433" y="5752"/>
                        </a:cubicBezTo>
                        <a:lnTo>
                          <a:pt x="1413" y="5793"/>
                        </a:lnTo>
                        <a:lnTo>
                          <a:pt x="1407" y="5803"/>
                        </a:lnTo>
                        <a:lnTo>
                          <a:pt x="1404" y="5810"/>
                        </a:lnTo>
                        <a:lnTo>
                          <a:pt x="1401" y="5814"/>
                        </a:lnTo>
                        <a:lnTo>
                          <a:pt x="1396" y="5825"/>
                        </a:lnTo>
                        <a:lnTo>
                          <a:pt x="1394" y="5830"/>
                        </a:lnTo>
                        <a:lnTo>
                          <a:pt x="1390" y="5838"/>
                        </a:lnTo>
                        <a:lnTo>
                          <a:pt x="1385" y="5847"/>
                        </a:lnTo>
                        <a:lnTo>
                          <a:pt x="1381" y="5855"/>
                        </a:lnTo>
                        <a:lnTo>
                          <a:pt x="1374" y="5869"/>
                        </a:lnTo>
                        <a:lnTo>
                          <a:pt x="1367" y="5884"/>
                        </a:lnTo>
                        <a:lnTo>
                          <a:pt x="1363" y="5891"/>
                        </a:lnTo>
                        <a:lnTo>
                          <a:pt x="1359" y="5896"/>
                        </a:lnTo>
                        <a:lnTo>
                          <a:pt x="1358" y="5900"/>
                        </a:lnTo>
                        <a:lnTo>
                          <a:pt x="1357" y="5904"/>
                        </a:lnTo>
                        <a:lnTo>
                          <a:pt x="1353" y="5912"/>
                        </a:lnTo>
                        <a:lnTo>
                          <a:pt x="1349" y="5920"/>
                        </a:lnTo>
                        <a:lnTo>
                          <a:pt x="1349" y="5920"/>
                        </a:lnTo>
                        <a:lnTo>
                          <a:pt x="1351" y="5919"/>
                        </a:lnTo>
                        <a:lnTo>
                          <a:pt x="1348" y="5925"/>
                        </a:lnTo>
                        <a:lnTo>
                          <a:pt x="1351" y="5920"/>
                        </a:lnTo>
                        <a:lnTo>
                          <a:pt x="1355" y="5913"/>
                        </a:lnTo>
                        <a:lnTo>
                          <a:pt x="1360" y="5904"/>
                        </a:lnTo>
                        <a:lnTo>
                          <a:pt x="1367" y="5888"/>
                        </a:lnTo>
                        <a:lnTo>
                          <a:pt x="1371" y="5880"/>
                        </a:lnTo>
                        <a:lnTo>
                          <a:pt x="1390" y="5840"/>
                        </a:lnTo>
                        <a:lnTo>
                          <a:pt x="1398" y="5826"/>
                        </a:lnTo>
                        <a:lnTo>
                          <a:pt x="1406" y="5810"/>
                        </a:lnTo>
                        <a:lnTo>
                          <a:pt x="1413" y="5797"/>
                        </a:lnTo>
                        <a:lnTo>
                          <a:pt x="1413" y="5799"/>
                        </a:lnTo>
                        <a:lnTo>
                          <a:pt x="1410" y="5804"/>
                        </a:lnTo>
                        <a:lnTo>
                          <a:pt x="1408" y="5810"/>
                        </a:lnTo>
                        <a:lnTo>
                          <a:pt x="1412" y="5803"/>
                        </a:lnTo>
                        <a:lnTo>
                          <a:pt x="1411" y="5806"/>
                        </a:lnTo>
                        <a:lnTo>
                          <a:pt x="1408" y="5814"/>
                        </a:lnTo>
                        <a:lnTo>
                          <a:pt x="1404" y="5823"/>
                        </a:lnTo>
                        <a:lnTo>
                          <a:pt x="1406" y="5820"/>
                        </a:lnTo>
                        <a:lnTo>
                          <a:pt x="1410" y="5814"/>
                        </a:lnTo>
                        <a:lnTo>
                          <a:pt x="1415" y="5803"/>
                        </a:lnTo>
                        <a:lnTo>
                          <a:pt x="1418" y="5799"/>
                        </a:lnTo>
                        <a:lnTo>
                          <a:pt x="1419" y="5797"/>
                        </a:lnTo>
                        <a:lnTo>
                          <a:pt x="1425" y="5785"/>
                        </a:lnTo>
                        <a:lnTo>
                          <a:pt x="1426" y="5782"/>
                        </a:lnTo>
                        <a:lnTo>
                          <a:pt x="1422" y="5787"/>
                        </a:lnTo>
                        <a:lnTo>
                          <a:pt x="1424" y="5783"/>
                        </a:lnTo>
                        <a:lnTo>
                          <a:pt x="1431" y="5766"/>
                        </a:lnTo>
                        <a:lnTo>
                          <a:pt x="1440" y="5751"/>
                        </a:lnTo>
                        <a:lnTo>
                          <a:pt x="1440" y="5752"/>
                        </a:lnTo>
                        <a:lnTo>
                          <a:pt x="1438" y="5756"/>
                        </a:lnTo>
                        <a:lnTo>
                          <a:pt x="1438" y="5759"/>
                        </a:lnTo>
                        <a:lnTo>
                          <a:pt x="1439" y="5756"/>
                        </a:lnTo>
                        <a:lnTo>
                          <a:pt x="1445" y="5746"/>
                        </a:lnTo>
                        <a:lnTo>
                          <a:pt x="1445" y="5744"/>
                        </a:lnTo>
                        <a:lnTo>
                          <a:pt x="1446" y="5741"/>
                        </a:lnTo>
                        <a:lnTo>
                          <a:pt x="1451" y="5731"/>
                        </a:lnTo>
                        <a:lnTo>
                          <a:pt x="1453" y="5725"/>
                        </a:lnTo>
                        <a:lnTo>
                          <a:pt x="1462" y="5706"/>
                        </a:lnTo>
                        <a:lnTo>
                          <a:pt x="1470" y="5689"/>
                        </a:lnTo>
                        <a:lnTo>
                          <a:pt x="1481" y="5668"/>
                        </a:lnTo>
                        <a:lnTo>
                          <a:pt x="1485" y="5665"/>
                        </a:lnTo>
                        <a:lnTo>
                          <a:pt x="1484" y="5669"/>
                        </a:lnTo>
                        <a:lnTo>
                          <a:pt x="1478" y="5682"/>
                        </a:lnTo>
                        <a:lnTo>
                          <a:pt x="1472" y="5692"/>
                        </a:lnTo>
                        <a:lnTo>
                          <a:pt x="1462" y="5711"/>
                        </a:lnTo>
                        <a:lnTo>
                          <a:pt x="1445" y="5746"/>
                        </a:lnTo>
                        <a:lnTo>
                          <a:pt x="1437" y="5764"/>
                        </a:lnTo>
                        <a:lnTo>
                          <a:pt x="1431" y="5776"/>
                        </a:lnTo>
                        <a:lnTo>
                          <a:pt x="1432" y="5780"/>
                        </a:lnTo>
                        <a:lnTo>
                          <a:pt x="1429" y="5787"/>
                        </a:lnTo>
                        <a:lnTo>
                          <a:pt x="1426" y="5793"/>
                        </a:lnTo>
                        <a:lnTo>
                          <a:pt x="1419" y="5810"/>
                        </a:lnTo>
                        <a:lnTo>
                          <a:pt x="1413" y="5823"/>
                        </a:lnTo>
                        <a:cubicBezTo>
                          <a:pt x="1413" y="5824"/>
                          <a:pt x="1413" y="5826"/>
                          <a:pt x="1412" y="5827"/>
                        </a:cubicBezTo>
                        <a:lnTo>
                          <a:pt x="1408" y="5834"/>
                        </a:lnTo>
                        <a:lnTo>
                          <a:pt x="1399" y="5854"/>
                        </a:lnTo>
                        <a:lnTo>
                          <a:pt x="1383" y="5894"/>
                        </a:lnTo>
                        <a:lnTo>
                          <a:pt x="1376" y="5907"/>
                        </a:lnTo>
                        <a:lnTo>
                          <a:pt x="1371" y="5920"/>
                        </a:lnTo>
                        <a:lnTo>
                          <a:pt x="1373" y="5918"/>
                        </a:lnTo>
                        <a:lnTo>
                          <a:pt x="1379" y="5909"/>
                        </a:lnTo>
                        <a:lnTo>
                          <a:pt x="1384" y="5904"/>
                        </a:lnTo>
                        <a:lnTo>
                          <a:pt x="1384" y="5905"/>
                        </a:lnTo>
                        <a:lnTo>
                          <a:pt x="1377" y="5919"/>
                        </a:lnTo>
                        <a:lnTo>
                          <a:pt x="1372" y="5928"/>
                        </a:lnTo>
                        <a:cubicBezTo>
                          <a:pt x="1370" y="5931"/>
                          <a:pt x="1367" y="5935"/>
                          <a:pt x="1365" y="5938"/>
                        </a:cubicBezTo>
                        <a:lnTo>
                          <a:pt x="1361" y="5945"/>
                        </a:lnTo>
                        <a:lnTo>
                          <a:pt x="1360" y="5950"/>
                        </a:lnTo>
                        <a:lnTo>
                          <a:pt x="1354" y="5961"/>
                        </a:lnTo>
                        <a:lnTo>
                          <a:pt x="1349" y="5968"/>
                        </a:lnTo>
                        <a:lnTo>
                          <a:pt x="1353" y="5958"/>
                        </a:lnTo>
                        <a:lnTo>
                          <a:pt x="1340" y="5991"/>
                        </a:lnTo>
                        <a:lnTo>
                          <a:pt x="1340" y="5995"/>
                        </a:lnTo>
                        <a:lnTo>
                          <a:pt x="1339" y="6000"/>
                        </a:lnTo>
                        <a:lnTo>
                          <a:pt x="1336" y="6004"/>
                        </a:lnTo>
                        <a:lnTo>
                          <a:pt x="1336" y="6002"/>
                        </a:lnTo>
                        <a:lnTo>
                          <a:pt x="1334" y="6007"/>
                        </a:lnTo>
                        <a:lnTo>
                          <a:pt x="1327" y="6026"/>
                        </a:lnTo>
                        <a:lnTo>
                          <a:pt x="1329" y="6024"/>
                        </a:lnTo>
                        <a:lnTo>
                          <a:pt x="1329" y="6026"/>
                        </a:lnTo>
                        <a:lnTo>
                          <a:pt x="1334" y="6020"/>
                        </a:lnTo>
                        <a:lnTo>
                          <a:pt x="1331" y="6026"/>
                        </a:lnTo>
                        <a:lnTo>
                          <a:pt x="1327" y="6036"/>
                        </a:lnTo>
                        <a:lnTo>
                          <a:pt x="1328" y="6036"/>
                        </a:lnTo>
                        <a:lnTo>
                          <a:pt x="1327" y="6038"/>
                        </a:lnTo>
                        <a:lnTo>
                          <a:pt x="1322" y="6048"/>
                        </a:lnTo>
                        <a:lnTo>
                          <a:pt x="1319" y="6052"/>
                        </a:lnTo>
                        <a:lnTo>
                          <a:pt x="1323" y="6039"/>
                        </a:lnTo>
                        <a:lnTo>
                          <a:pt x="1324" y="6036"/>
                        </a:lnTo>
                        <a:lnTo>
                          <a:pt x="1324" y="6035"/>
                        </a:lnTo>
                        <a:lnTo>
                          <a:pt x="1315" y="6061"/>
                        </a:lnTo>
                        <a:lnTo>
                          <a:pt x="1303" y="6092"/>
                        </a:lnTo>
                        <a:lnTo>
                          <a:pt x="1301" y="6099"/>
                        </a:lnTo>
                        <a:lnTo>
                          <a:pt x="1300" y="6104"/>
                        </a:lnTo>
                        <a:lnTo>
                          <a:pt x="1298" y="6111"/>
                        </a:lnTo>
                        <a:lnTo>
                          <a:pt x="1294" y="6121"/>
                        </a:lnTo>
                        <a:lnTo>
                          <a:pt x="1290" y="6134"/>
                        </a:lnTo>
                        <a:lnTo>
                          <a:pt x="1283" y="6148"/>
                        </a:lnTo>
                        <a:lnTo>
                          <a:pt x="1281" y="6153"/>
                        </a:lnTo>
                        <a:lnTo>
                          <a:pt x="1278" y="6159"/>
                        </a:lnTo>
                        <a:lnTo>
                          <a:pt x="1285" y="6142"/>
                        </a:lnTo>
                        <a:lnTo>
                          <a:pt x="1293" y="6119"/>
                        </a:lnTo>
                        <a:lnTo>
                          <a:pt x="1276" y="6159"/>
                        </a:lnTo>
                        <a:lnTo>
                          <a:pt x="1256" y="6209"/>
                        </a:lnTo>
                        <a:lnTo>
                          <a:pt x="1250" y="6220"/>
                        </a:lnTo>
                        <a:lnTo>
                          <a:pt x="1249" y="6225"/>
                        </a:lnTo>
                        <a:lnTo>
                          <a:pt x="1250" y="6223"/>
                        </a:lnTo>
                        <a:lnTo>
                          <a:pt x="1252" y="6219"/>
                        </a:lnTo>
                        <a:lnTo>
                          <a:pt x="1252" y="6224"/>
                        </a:lnTo>
                        <a:lnTo>
                          <a:pt x="1249" y="6232"/>
                        </a:lnTo>
                        <a:lnTo>
                          <a:pt x="1248" y="6232"/>
                        </a:lnTo>
                        <a:lnTo>
                          <a:pt x="1246" y="6234"/>
                        </a:lnTo>
                        <a:lnTo>
                          <a:pt x="1242" y="6244"/>
                        </a:lnTo>
                        <a:lnTo>
                          <a:pt x="1240" y="6245"/>
                        </a:lnTo>
                        <a:lnTo>
                          <a:pt x="1227" y="6273"/>
                        </a:lnTo>
                        <a:lnTo>
                          <a:pt x="1215" y="6300"/>
                        </a:lnTo>
                        <a:lnTo>
                          <a:pt x="1208" y="6314"/>
                        </a:lnTo>
                        <a:lnTo>
                          <a:pt x="1206" y="6316"/>
                        </a:lnTo>
                        <a:lnTo>
                          <a:pt x="1206" y="6315"/>
                        </a:lnTo>
                        <a:lnTo>
                          <a:pt x="1211" y="6306"/>
                        </a:lnTo>
                        <a:lnTo>
                          <a:pt x="1206" y="6314"/>
                        </a:lnTo>
                        <a:lnTo>
                          <a:pt x="1202" y="6323"/>
                        </a:lnTo>
                        <a:lnTo>
                          <a:pt x="1199" y="6337"/>
                        </a:lnTo>
                        <a:lnTo>
                          <a:pt x="1193" y="6354"/>
                        </a:lnTo>
                        <a:lnTo>
                          <a:pt x="1191" y="6359"/>
                        </a:lnTo>
                        <a:lnTo>
                          <a:pt x="1190" y="6365"/>
                        </a:lnTo>
                        <a:lnTo>
                          <a:pt x="1186" y="6377"/>
                        </a:lnTo>
                        <a:lnTo>
                          <a:pt x="1184" y="6396"/>
                        </a:lnTo>
                        <a:lnTo>
                          <a:pt x="1181" y="6406"/>
                        </a:lnTo>
                        <a:lnTo>
                          <a:pt x="1178" y="6415"/>
                        </a:lnTo>
                        <a:lnTo>
                          <a:pt x="1179" y="6415"/>
                        </a:lnTo>
                        <a:lnTo>
                          <a:pt x="1182" y="6409"/>
                        </a:lnTo>
                        <a:lnTo>
                          <a:pt x="1184" y="6407"/>
                        </a:lnTo>
                        <a:lnTo>
                          <a:pt x="1184" y="6409"/>
                        </a:lnTo>
                        <a:lnTo>
                          <a:pt x="1177" y="6437"/>
                        </a:lnTo>
                        <a:lnTo>
                          <a:pt x="1154" y="6496"/>
                        </a:lnTo>
                        <a:lnTo>
                          <a:pt x="1112" y="6590"/>
                        </a:lnTo>
                        <a:lnTo>
                          <a:pt x="1072" y="6691"/>
                        </a:lnTo>
                        <a:lnTo>
                          <a:pt x="1058" y="6721"/>
                        </a:lnTo>
                        <a:lnTo>
                          <a:pt x="1054" y="6730"/>
                        </a:lnTo>
                        <a:lnTo>
                          <a:pt x="1051" y="6733"/>
                        </a:lnTo>
                        <a:lnTo>
                          <a:pt x="1036" y="6759"/>
                        </a:lnTo>
                        <a:lnTo>
                          <a:pt x="1025" y="6772"/>
                        </a:lnTo>
                        <a:lnTo>
                          <a:pt x="1007" y="6798"/>
                        </a:lnTo>
                        <a:lnTo>
                          <a:pt x="1002" y="6809"/>
                        </a:lnTo>
                        <a:lnTo>
                          <a:pt x="999" y="6817"/>
                        </a:lnTo>
                        <a:lnTo>
                          <a:pt x="996" y="6823"/>
                        </a:lnTo>
                        <a:lnTo>
                          <a:pt x="997" y="6824"/>
                        </a:lnTo>
                        <a:lnTo>
                          <a:pt x="995" y="6833"/>
                        </a:lnTo>
                        <a:lnTo>
                          <a:pt x="995" y="6834"/>
                        </a:lnTo>
                        <a:lnTo>
                          <a:pt x="996" y="6833"/>
                        </a:lnTo>
                        <a:lnTo>
                          <a:pt x="1000" y="6825"/>
                        </a:lnTo>
                        <a:lnTo>
                          <a:pt x="1003" y="6819"/>
                        </a:lnTo>
                        <a:lnTo>
                          <a:pt x="1008" y="6807"/>
                        </a:lnTo>
                        <a:lnTo>
                          <a:pt x="1007" y="6810"/>
                        </a:lnTo>
                        <a:lnTo>
                          <a:pt x="1005" y="6819"/>
                        </a:lnTo>
                        <a:lnTo>
                          <a:pt x="998" y="6834"/>
                        </a:lnTo>
                        <a:lnTo>
                          <a:pt x="996" y="6838"/>
                        </a:lnTo>
                        <a:lnTo>
                          <a:pt x="997" y="6841"/>
                        </a:lnTo>
                        <a:lnTo>
                          <a:pt x="994" y="6849"/>
                        </a:lnTo>
                        <a:lnTo>
                          <a:pt x="992" y="6853"/>
                        </a:lnTo>
                        <a:lnTo>
                          <a:pt x="989" y="6855"/>
                        </a:lnTo>
                        <a:lnTo>
                          <a:pt x="987" y="6853"/>
                        </a:lnTo>
                        <a:lnTo>
                          <a:pt x="983" y="6854"/>
                        </a:lnTo>
                        <a:lnTo>
                          <a:pt x="984" y="6849"/>
                        </a:lnTo>
                        <a:lnTo>
                          <a:pt x="984" y="6847"/>
                        </a:lnTo>
                        <a:lnTo>
                          <a:pt x="980" y="6859"/>
                        </a:lnTo>
                        <a:lnTo>
                          <a:pt x="976" y="6868"/>
                        </a:lnTo>
                        <a:lnTo>
                          <a:pt x="952" y="6923"/>
                        </a:lnTo>
                        <a:lnTo>
                          <a:pt x="943" y="6946"/>
                        </a:lnTo>
                        <a:lnTo>
                          <a:pt x="937" y="6960"/>
                        </a:lnTo>
                        <a:lnTo>
                          <a:pt x="935" y="6967"/>
                        </a:lnTo>
                        <a:lnTo>
                          <a:pt x="932" y="6976"/>
                        </a:lnTo>
                        <a:lnTo>
                          <a:pt x="934" y="6974"/>
                        </a:lnTo>
                        <a:lnTo>
                          <a:pt x="937" y="6966"/>
                        </a:lnTo>
                        <a:lnTo>
                          <a:pt x="936" y="6975"/>
                        </a:lnTo>
                        <a:lnTo>
                          <a:pt x="933" y="6985"/>
                        </a:lnTo>
                        <a:lnTo>
                          <a:pt x="931" y="6985"/>
                        </a:lnTo>
                        <a:lnTo>
                          <a:pt x="922" y="7002"/>
                        </a:lnTo>
                        <a:lnTo>
                          <a:pt x="912" y="7022"/>
                        </a:lnTo>
                        <a:lnTo>
                          <a:pt x="911" y="7026"/>
                        </a:lnTo>
                        <a:lnTo>
                          <a:pt x="910" y="7030"/>
                        </a:lnTo>
                        <a:lnTo>
                          <a:pt x="913" y="7028"/>
                        </a:lnTo>
                        <a:lnTo>
                          <a:pt x="914" y="7030"/>
                        </a:lnTo>
                        <a:lnTo>
                          <a:pt x="913" y="7034"/>
                        </a:lnTo>
                        <a:lnTo>
                          <a:pt x="910" y="7035"/>
                        </a:lnTo>
                        <a:lnTo>
                          <a:pt x="907" y="7038"/>
                        </a:lnTo>
                        <a:lnTo>
                          <a:pt x="905" y="7043"/>
                        </a:lnTo>
                        <a:lnTo>
                          <a:pt x="902" y="7054"/>
                        </a:lnTo>
                        <a:lnTo>
                          <a:pt x="885" y="7089"/>
                        </a:lnTo>
                        <a:lnTo>
                          <a:pt x="873" y="7117"/>
                        </a:lnTo>
                        <a:lnTo>
                          <a:pt x="865" y="7143"/>
                        </a:lnTo>
                        <a:lnTo>
                          <a:pt x="855" y="7174"/>
                        </a:lnTo>
                        <a:lnTo>
                          <a:pt x="850" y="7187"/>
                        </a:lnTo>
                        <a:lnTo>
                          <a:pt x="839" y="7216"/>
                        </a:lnTo>
                        <a:lnTo>
                          <a:pt x="825" y="7252"/>
                        </a:lnTo>
                        <a:lnTo>
                          <a:pt x="822" y="7261"/>
                        </a:lnTo>
                        <a:lnTo>
                          <a:pt x="819" y="7273"/>
                        </a:lnTo>
                        <a:lnTo>
                          <a:pt x="815" y="7283"/>
                        </a:lnTo>
                        <a:lnTo>
                          <a:pt x="814" y="7283"/>
                        </a:lnTo>
                        <a:lnTo>
                          <a:pt x="822" y="7259"/>
                        </a:lnTo>
                        <a:lnTo>
                          <a:pt x="823" y="7254"/>
                        </a:lnTo>
                        <a:lnTo>
                          <a:pt x="822" y="7255"/>
                        </a:lnTo>
                        <a:lnTo>
                          <a:pt x="820" y="7259"/>
                        </a:lnTo>
                        <a:lnTo>
                          <a:pt x="814" y="7274"/>
                        </a:lnTo>
                        <a:lnTo>
                          <a:pt x="810" y="7287"/>
                        </a:lnTo>
                        <a:lnTo>
                          <a:pt x="809" y="7301"/>
                        </a:lnTo>
                        <a:lnTo>
                          <a:pt x="804" y="7319"/>
                        </a:lnTo>
                        <a:lnTo>
                          <a:pt x="803" y="7334"/>
                        </a:lnTo>
                        <a:lnTo>
                          <a:pt x="801" y="7343"/>
                        </a:lnTo>
                        <a:lnTo>
                          <a:pt x="803" y="7347"/>
                        </a:lnTo>
                        <a:lnTo>
                          <a:pt x="807" y="7343"/>
                        </a:lnTo>
                        <a:lnTo>
                          <a:pt x="816" y="7327"/>
                        </a:lnTo>
                        <a:lnTo>
                          <a:pt x="819" y="7325"/>
                        </a:lnTo>
                        <a:lnTo>
                          <a:pt x="825" y="7318"/>
                        </a:lnTo>
                        <a:lnTo>
                          <a:pt x="824" y="7321"/>
                        </a:lnTo>
                        <a:lnTo>
                          <a:pt x="822" y="7326"/>
                        </a:lnTo>
                        <a:lnTo>
                          <a:pt x="836" y="7300"/>
                        </a:lnTo>
                        <a:lnTo>
                          <a:pt x="857" y="7266"/>
                        </a:lnTo>
                        <a:lnTo>
                          <a:pt x="869" y="7241"/>
                        </a:lnTo>
                        <a:lnTo>
                          <a:pt x="880" y="7217"/>
                        </a:lnTo>
                        <a:lnTo>
                          <a:pt x="886" y="7205"/>
                        </a:lnTo>
                        <a:lnTo>
                          <a:pt x="895" y="7180"/>
                        </a:lnTo>
                        <a:lnTo>
                          <a:pt x="941" y="7075"/>
                        </a:lnTo>
                        <a:lnTo>
                          <a:pt x="939" y="7084"/>
                        </a:lnTo>
                        <a:lnTo>
                          <a:pt x="950" y="7058"/>
                        </a:lnTo>
                        <a:lnTo>
                          <a:pt x="957" y="7043"/>
                        </a:lnTo>
                        <a:lnTo>
                          <a:pt x="962" y="7032"/>
                        </a:lnTo>
                        <a:lnTo>
                          <a:pt x="968" y="7024"/>
                        </a:lnTo>
                        <a:lnTo>
                          <a:pt x="970" y="7019"/>
                        </a:lnTo>
                        <a:lnTo>
                          <a:pt x="972" y="7018"/>
                        </a:lnTo>
                        <a:lnTo>
                          <a:pt x="977" y="7007"/>
                        </a:lnTo>
                        <a:lnTo>
                          <a:pt x="1014" y="6918"/>
                        </a:lnTo>
                        <a:lnTo>
                          <a:pt x="1043" y="6853"/>
                        </a:lnTo>
                        <a:lnTo>
                          <a:pt x="1067" y="6804"/>
                        </a:lnTo>
                        <a:lnTo>
                          <a:pt x="1089" y="6759"/>
                        </a:lnTo>
                        <a:lnTo>
                          <a:pt x="1098" y="6742"/>
                        </a:lnTo>
                        <a:lnTo>
                          <a:pt x="1123" y="6697"/>
                        </a:lnTo>
                        <a:lnTo>
                          <a:pt x="1129" y="6683"/>
                        </a:lnTo>
                        <a:lnTo>
                          <a:pt x="1134" y="6674"/>
                        </a:lnTo>
                        <a:lnTo>
                          <a:pt x="1138" y="6668"/>
                        </a:lnTo>
                        <a:cubicBezTo>
                          <a:pt x="1138" y="6668"/>
                          <a:pt x="1138" y="6668"/>
                          <a:pt x="1138" y="6667"/>
                        </a:cubicBezTo>
                        <a:lnTo>
                          <a:pt x="1140" y="6666"/>
                        </a:lnTo>
                        <a:lnTo>
                          <a:pt x="1145" y="6660"/>
                        </a:lnTo>
                        <a:lnTo>
                          <a:pt x="1150" y="6654"/>
                        </a:lnTo>
                        <a:lnTo>
                          <a:pt x="1152" y="6649"/>
                        </a:lnTo>
                        <a:lnTo>
                          <a:pt x="1156" y="6645"/>
                        </a:lnTo>
                        <a:lnTo>
                          <a:pt x="1154" y="6650"/>
                        </a:lnTo>
                        <a:lnTo>
                          <a:pt x="1152" y="6656"/>
                        </a:lnTo>
                        <a:lnTo>
                          <a:pt x="1156" y="6658"/>
                        </a:lnTo>
                        <a:lnTo>
                          <a:pt x="1159" y="6647"/>
                        </a:lnTo>
                        <a:lnTo>
                          <a:pt x="1162" y="6640"/>
                        </a:lnTo>
                        <a:lnTo>
                          <a:pt x="1163" y="6637"/>
                        </a:lnTo>
                        <a:lnTo>
                          <a:pt x="1162" y="6646"/>
                        </a:lnTo>
                        <a:lnTo>
                          <a:pt x="1165" y="6644"/>
                        </a:lnTo>
                        <a:lnTo>
                          <a:pt x="1166" y="6645"/>
                        </a:lnTo>
                        <a:lnTo>
                          <a:pt x="1168" y="6645"/>
                        </a:lnTo>
                        <a:lnTo>
                          <a:pt x="1170" y="6641"/>
                        </a:lnTo>
                        <a:lnTo>
                          <a:pt x="1170" y="6639"/>
                        </a:lnTo>
                        <a:lnTo>
                          <a:pt x="1172" y="6634"/>
                        </a:lnTo>
                        <a:lnTo>
                          <a:pt x="1174" y="6633"/>
                        </a:lnTo>
                        <a:lnTo>
                          <a:pt x="1174" y="6638"/>
                        </a:lnTo>
                        <a:lnTo>
                          <a:pt x="1175" y="6635"/>
                        </a:lnTo>
                        <a:lnTo>
                          <a:pt x="1177" y="6631"/>
                        </a:lnTo>
                        <a:lnTo>
                          <a:pt x="1180" y="6626"/>
                        </a:lnTo>
                        <a:lnTo>
                          <a:pt x="1181" y="6626"/>
                        </a:lnTo>
                        <a:lnTo>
                          <a:pt x="1181" y="6633"/>
                        </a:lnTo>
                        <a:lnTo>
                          <a:pt x="1182" y="6633"/>
                        </a:lnTo>
                        <a:lnTo>
                          <a:pt x="1183" y="6631"/>
                        </a:lnTo>
                        <a:lnTo>
                          <a:pt x="1186" y="6624"/>
                        </a:lnTo>
                        <a:lnTo>
                          <a:pt x="1189" y="6619"/>
                        </a:lnTo>
                        <a:lnTo>
                          <a:pt x="1189" y="6621"/>
                        </a:lnTo>
                        <a:cubicBezTo>
                          <a:pt x="1189" y="6623"/>
                          <a:pt x="1188" y="6624"/>
                          <a:pt x="1188" y="6625"/>
                        </a:cubicBezTo>
                        <a:lnTo>
                          <a:pt x="1188" y="6635"/>
                        </a:lnTo>
                        <a:lnTo>
                          <a:pt x="1191" y="6633"/>
                        </a:lnTo>
                        <a:lnTo>
                          <a:pt x="1194" y="6628"/>
                        </a:lnTo>
                        <a:lnTo>
                          <a:pt x="1196" y="6628"/>
                        </a:lnTo>
                        <a:lnTo>
                          <a:pt x="1195" y="6633"/>
                        </a:lnTo>
                        <a:lnTo>
                          <a:pt x="1195" y="6636"/>
                        </a:lnTo>
                        <a:lnTo>
                          <a:pt x="1199" y="6637"/>
                        </a:lnTo>
                        <a:lnTo>
                          <a:pt x="1200" y="6633"/>
                        </a:lnTo>
                        <a:lnTo>
                          <a:pt x="1202" y="6627"/>
                        </a:lnTo>
                        <a:lnTo>
                          <a:pt x="1206" y="6620"/>
                        </a:lnTo>
                        <a:lnTo>
                          <a:pt x="1211" y="6610"/>
                        </a:lnTo>
                        <a:lnTo>
                          <a:pt x="1216" y="6601"/>
                        </a:lnTo>
                        <a:lnTo>
                          <a:pt x="1207" y="6623"/>
                        </a:lnTo>
                        <a:lnTo>
                          <a:pt x="1207" y="6625"/>
                        </a:lnTo>
                        <a:lnTo>
                          <a:pt x="1208" y="6623"/>
                        </a:lnTo>
                        <a:lnTo>
                          <a:pt x="1209" y="6625"/>
                        </a:lnTo>
                        <a:lnTo>
                          <a:pt x="1204" y="6634"/>
                        </a:lnTo>
                        <a:lnTo>
                          <a:pt x="1201" y="6639"/>
                        </a:lnTo>
                        <a:lnTo>
                          <a:pt x="1200" y="6643"/>
                        </a:lnTo>
                        <a:lnTo>
                          <a:pt x="1201" y="6647"/>
                        </a:lnTo>
                        <a:lnTo>
                          <a:pt x="1202" y="6648"/>
                        </a:lnTo>
                        <a:lnTo>
                          <a:pt x="1206" y="6642"/>
                        </a:lnTo>
                        <a:lnTo>
                          <a:pt x="1211" y="6631"/>
                        </a:lnTo>
                        <a:lnTo>
                          <a:pt x="1216" y="6614"/>
                        </a:lnTo>
                        <a:lnTo>
                          <a:pt x="1216" y="6620"/>
                        </a:lnTo>
                        <a:lnTo>
                          <a:pt x="1212" y="6634"/>
                        </a:lnTo>
                        <a:lnTo>
                          <a:pt x="1208" y="6647"/>
                        </a:lnTo>
                        <a:lnTo>
                          <a:pt x="1208" y="6656"/>
                        </a:lnTo>
                        <a:lnTo>
                          <a:pt x="1209" y="6657"/>
                        </a:lnTo>
                        <a:lnTo>
                          <a:pt x="1209" y="6661"/>
                        </a:lnTo>
                        <a:lnTo>
                          <a:pt x="1208" y="6668"/>
                        </a:lnTo>
                        <a:lnTo>
                          <a:pt x="1208" y="6677"/>
                        </a:lnTo>
                        <a:lnTo>
                          <a:pt x="1208" y="6682"/>
                        </a:lnTo>
                        <a:lnTo>
                          <a:pt x="1211" y="6682"/>
                        </a:lnTo>
                        <a:lnTo>
                          <a:pt x="1218" y="6669"/>
                        </a:lnTo>
                        <a:lnTo>
                          <a:pt x="1213" y="6686"/>
                        </a:lnTo>
                        <a:lnTo>
                          <a:pt x="1214" y="6691"/>
                        </a:lnTo>
                        <a:lnTo>
                          <a:pt x="1216" y="6697"/>
                        </a:lnTo>
                        <a:lnTo>
                          <a:pt x="1222" y="6692"/>
                        </a:lnTo>
                        <a:lnTo>
                          <a:pt x="1222" y="6699"/>
                        </a:lnTo>
                        <a:lnTo>
                          <a:pt x="1221" y="6707"/>
                        </a:lnTo>
                        <a:lnTo>
                          <a:pt x="1224" y="6715"/>
                        </a:lnTo>
                        <a:lnTo>
                          <a:pt x="1226" y="6715"/>
                        </a:lnTo>
                        <a:lnTo>
                          <a:pt x="1236" y="6697"/>
                        </a:lnTo>
                        <a:lnTo>
                          <a:pt x="1241" y="6695"/>
                        </a:lnTo>
                        <a:cubicBezTo>
                          <a:pt x="1240" y="6696"/>
                          <a:pt x="1239" y="6697"/>
                          <a:pt x="1238" y="6699"/>
                        </a:cubicBezTo>
                        <a:lnTo>
                          <a:pt x="1234" y="6702"/>
                        </a:lnTo>
                        <a:lnTo>
                          <a:pt x="1229" y="6714"/>
                        </a:lnTo>
                        <a:lnTo>
                          <a:pt x="1239" y="6705"/>
                        </a:lnTo>
                        <a:lnTo>
                          <a:pt x="1250" y="6706"/>
                        </a:lnTo>
                        <a:lnTo>
                          <a:pt x="1254" y="6708"/>
                        </a:lnTo>
                        <a:lnTo>
                          <a:pt x="1258" y="6725"/>
                        </a:lnTo>
                        <a:lnTo>
                          <a:pt x="1258" y="6740"/>
                        </a:lnTo>
                        <a:lnTo>
                          <a:pt x="1250" y="6787"/>
                        </a:lnTo>
                        <a:lnTo>
                          <a:pt x="1256" y="6784"/>
                        </a:lnTo>
                        <a:lnTo>
                          <a:pt x="1267" y="6769"/>
                        </a:lnTo>
                        <a:lnTo>
                          <a:pt x="1260" y="6781"/>
                        </a:lnTo>
                        <a:lnTo>
                          <a:pt x="1254" y="6789"/>
                        </a:lnTo>
                        <a:lnTo>
                          <a:pt x="1251" y="6794"/>
                        </a:lnTo>
                        <a:lnTo>
                          <a:pt x="1258" y="6788"/>
                        </a:lnTo>
                        <a:lnTo>
                          <a:pt x="1264" y="6781"/>
                        </a:lnTo>
                        <a:lnTo>
                          <a:pt x="1271" y="6781"/>
                        </a:lnTo>
                        <a:lnTo>
                          <a:pt x="1274" y="6783"/>
                        </a:lnTo>
                        <a:lnTo>
                          <a:pt x="1275" y="6785"/>
                        </a:lnTo>
                        <a:lnTo>
                          <a:pt x="1279" y="6791"/>
                        </a:lnTo>
                        <a:lnTo>
                          <a:pt x="1282" y="6800"/>
                        </a:lnTo>
                        <a:lnTo>
                          <a:pt x="1284" y="6795"/>
                        </a:lnTo>
                        <a:lnTo>
                          <a:pt x="1287" y="6790"/>
                        </a:lnTo>
                        <a:cubicBezTo>
                          <a:pt x="1290" y="6786"/>
                          <a:pt x="1294" y="6781"/>
                          <a:pt x="1297" y="6777"/>
                        </a:cubicBezTo>
                        <a:lnTo>
                          <a:pt x="1293" y="6783"/>
                        </a:lnTo>
                        <a:lnTo>
                          <a:pt x="1288" y="6793"/>
                        </a:lnTo>
                        <a:lnTo>
                          <a:pt x="1286" y="6803"/>
                        </a:lnTo>
                        <a:lnTo>
                          <a:pt x="1286" y="6806"/>
                        </a:lnTo>
                        <a:lnTo>
                          <a:pt x="1290" y="6811"/>
                        </a:lnTo>
                        <a:lnTo>
                          <a:pt x="1289" y="6821"/>
                        </a:lnTo>
                        <a:lnTo>
                          <a:pt x="1286" y="6839"/>
                        </a:lnTo>
                        <a:cubicBezTo>
                          <a:pt x="1286" y="6843"/>
                          <a:pt x="1286" y="6847"/>
                          <a:pt x="1285" y="6851"/>
                        </a:cubicBezTo>
                        <a:lnTo>
                          <a:pt x="1284" y="6857"/>
                        </a:lnTo>
                        <a:lnTo>
                          <a:pt x="1288" y="6857"/>
                        </a:lnTo>
                        <a:lnTo>
                          <a:pt x="1288" y="6864"/>
                        </a:lnTo>
                        <a:lnTo>
                          <a:pt x="1287" y="6876"/>
                        </a:lnTo>
                        <a:lnTo>
                          <a:pt x="1290" y="6878"/>
                        </a:lnTo>
                        <a:lnTo>
                          <a:pt x="1296" y="6878"/>
                        </a:lnTo>
                        <a:lnTo>
                          <a:pt x="1301" y="6861"/>
                        </a:lnTo>
                        <a:lnTo>
                          <a:pt x="1301" y="6833"/>
                        </a:lnTo>
                        <a:lnTo>
                          <a:pt x="1306" y="6812"/>
                        </a:lnTo>
                        <a:lnTo>
                          <a:pt x="1310" y="6798"/>
                        </a:lnTo>
                        <a:lnTo>
                          <a:pt x="1321" y="6774"/>
                        </a:lnTo>
                        <a:lnTo>
                          <a:pt x="1307" y="6813"/>
                        </a:lnTo>
                        <a:lnTo>
                          <a:pt x="1305" y="6824"/>
                        </a:lnTo>
                        <a:lnTo>
                          <a:pt x="1309" y="6833"/>
                        </a:lnTo>
                        <a:lnTo>
                          <a:pt x="1311" y="6832"/>
                        </a:lnTo>
                        <a:lnTo>
                          <a:pt x="1314" y="6828"/>
                        </a:lnTo>
                        <a:lnTo>
                          <a:pt x="1318" y="6826"/>
                        </a:lnTo>
                        <a:lnTo>
                          <a:pt x="1322" y="6827"/>
                        </a:lnTo>
                        <a:lnTo>
                          <a:pt x="1324" y="6819"/>
                        </a:lnTo>
                        <a:lnTo>
                          <a:pt x="1326" y="6812"/>
                        </a:lnTo>
                        <a:lnTo>
                          <a:pt x="1341" y="6755"/>
                        </a:lnTo>
                        <a:lnTo>
                          <a:pt x="1347" y="6741"/>
                        </a:lnTo>
                        <a:lnTo>
                          <a:pt x="1340" y="6765"/>
                        </a:lnTo>
                        <a:lnTo>
                          <a:pt x="1336" y="6785"/>
                        </a:lnTo>
                        <a:lnTo>
                          <a:pt x="1336" y="6795"/>
                        </a:lnTo>
                        <a:lnTo>
                          <a:pt x="1341" y="6790"/>
                        </a:lnTo>
                        <a:lnTo>
                          <a:pt x="1341" y="6793"/>
                        </a:lnTo>
                        <a:lnTo>
                          <a:pt x="1338" y="6801"/>
                        </a:lnTo>
                        <a:lnTo>
                          <a:pt x="1333" y="6810"/>
                        </a:lnTo>
                        <a:lnTo>
                          <a:pt x="1330" y="6817"/>
                        </a:lnTo>
                        <a:lnTo>
                          <a:pt x="1330" y="6821"/>
                        </a:lnTo>
                        <a:lnTo>
                          <a:pt x="1329" y="6828"/>
                        </a:lnTo>
                        <a:lnTo>
                          <a:pt x="1325" y="6845"/>
                        </a:lnTo>
                        <a:lnTo>
                          <a:pt x="1323" y="6858"/>
                        </a:lnTo>
                        <a:lnTo>
                          <a:pt x="1324" y="6863"/>
                        </a:lnTo>
                        <a:lnTo>
                          <a:pt x="1331" y="6866"/>
                        </a:lnTo>
                        <a:lnTo>
                          <a:pt x="1340" y="6874"/>
                        </a:lnTo>
                        <a:lnTo>
                          <a:pt x="1347" y="6866"/>
                        </a:lnTo>
                        <a:lnTo>
                          <a:pt x="1353" y="6857"/>
                        </a:lnTo>
                        <a:lnTo>
                          <a:pt x="1358" y="6849"/>
                        </a:lnTo>
                        <a:lnTo>
                          <a:pt x="1362" y="6840"/>
                        </a:lnTo>
                        <a:lnTo>
                          <a:pt x="1363" y="6835"/>
                        </a:lnTo>
                        <a:lnTo>
                          <a:pt x="1360" y="6826"/>
                        </a:lnTo>
                        <a:lnTo>
                          <a:pt x="1347" y="6841"/>
                        </a:lnTo>
                        <a:lnTo>
                          <a:pt x="1345" y="6839"/>
                        </a:lnTo>
                        <a:cubicBezTo>
                          <a:pt x="1346" y="6838"/>
                          <a:pt x="1346" y="6836"/>
                          <a:pt x="1346" y="6835"/>
                        </a:cubicBezTo>
                        <a:lnTo>
                          <a:pt x="1352" y="6826"/>
                        </a:lnTo>
                        <a:lnTo>
                          <a:pt x="1360" y="6818"/>
                        </a:lnTo>
                        <a:lnTo>
                          <a:pt x="1366" y="6808"/>
                        </a:lnTo>
                        <a:lnTo>
                          <a:pt x="1369" y="6791"/>
                        </a:lnTo>
                        <a:lnTo>
                          <a:pt x="1368" y="6787"/>
                        </a:lnTo>
                        <a:lnTo>
                          <a:pt x="1368" y="6777"/>
                        </a:lnTo>
                        <a:lnTo>
                          <a:pt x="1370" y="6761"/>
                        </a:lnTo>
                        <a:lnTo>
                          <a:pt x="1370" y="6749"/>
                        </a:lnTo>
                        <a:lnTo>
                          <a:pt x="1374" y="6734"/>
                        </a:lnTo>
                        <a:lnTo>
                          <a:pt x="1379" y="6728"/>
                        </a:lnTo>
                        <a:lnTo>
                          <a:pt x="1386" y="6715"/>
                        </a:lnTo>
                        <a:lnTo>
                          <a:pt x="1393" y="6707"/>
                        </a:lnTo>
                        <a:lnTo>
                          <a:pt x="1387" y="6716"/>
                        </a:lnTo>
                        <a:lnTo>
                          <a:pt x="1381" y="6728"/>
                        </a:lnTo>
                        <a:lnTo>
                          <a:pt x="1375" y="6748"/>
                        </a:lnTo>
                        <a:lnTo>
                          <a:pt x="1375" y="6756"/>
                        </a:lnTo>
                        <a:lnTo>
                          <a:pt x="1378" y="6758"/>
                        </a:lnTo>
                        <a:lnTo>
                          <a:pt x="1381" y="6756"/>
                        </a:lnTo>
                        <a:lnTo>
                          <a:pt x="1381" y="6763"/>
                        </a:lnTo>
                        <a:lnTo>
                          <a:pt x="1378" y="6776"/>
                        </a:lnTo>
                        <a:lnTo>
                          <a:pt x="1384" y="6764"/>
                        </a:lnTo>
                        <a:lnTo>
                          <a:pt x="1382" y="6771"/>
                        </a:lnTo>
                        <a:lnTo>
                          <a:pt x="1379" y="6781"/>
                        </a:lnTo>
                        <a:lnTo>
                          <a:pt x="1385" y="6776"/>
                        </a:lnTo>
                        <a:lnTo>
                          <a:pt x="1390" y="6769"/>
                        </a:lnTo>
                        <a:lnTo>
                          <a:pt x="1385" y="6784"/>
                        </a:lnTo>
                        <a:lnTo>
                          <a:pt x="1382" y="6798"/>
                        </a:lnTo>
                        <a:lnTo>
                          <a:pt x="1379" y="6810"/>
                        </a:lnTo>
                        <a:lnTo>
                          <a:pt x="1374" y="6823"/>
                        </a:lnTo>
                        <a:lnTo>
                          <a:pt x="1385" y="6802"/>
                        </a:lnTo>
                        <a:lnTo>
                          <a:pt x="1394" y="6783"/>
                        </a:lnTo>
                        <a:lnTo>
                          <a:pt x="1398" y="6773"/>
                        </a:lnTo>
                        <a:lnTo>
                          <a:pt x="1402" y="6767"/>
                        </a:lnTo>
                        <a:lnTo>
                          <a:pt x="1408" y="6761"/>
                        </a:lnTo>
                        <a:lnTo>
                          <a:pt x="1411" y="6757"/>
                        </a:lnTo>
                        <a:lnTo>
                          <a:pt x="1413" y="6754"/>
                        </a:lnTo>
                        <a:lnTo>
                          <a:pt x="1415" y="6754"/>
                        </a:lnTo>
                        <a:lnTo>
                          <a:pt x="1412" y="6760"/>
                        </a:lnTo>
                        <a:lnTo>
                          <a:pt x="1408" y="6769"/>
                        </a:lnTo>
                        <a:lnTo>
                          <a:pt x="1385" y="6808"/>
                        </a:lnTo>
                        <a:lnTo>
                          <a:pt x="1372" y="6835"/>
                        </a:lnTo>
                        <a:lnTo>
                          <a:pt x="1353" y="6874"/>
                        </a:lnTo>
                        <a:lnTo>
                          <a:pt x="1349" y="6885"/>
                        </a:lnTo>
                        <a:lnTo>
                          <a:pt x="1354" y="6876"/>
                        </a:lnTo>
                        <a:lnTo>
                          <a:pt x="1381" y="6818"/>
                        </a:lnTo>
                        <a:lnTo>
                          <a:pt x="1414" y="6761"/>
                        </a:lnTo>
                        <a:lnTo>
                          <a:pt x="1423" y="6744"/>
                        </a:lnTo>
                        <a:lnTo>
                          <a:pt x="1430" y="6732"/>
                        </a:lnTo>
                        <a:lnTo>
                          <a:pt x="1434" y="6723"/>
                        </a:lnTo>
                        <a:lnTo>
                          <a:pt x="1437" y="6705"/>
                        </a:lnTo>
                        <a:lnTo>
                          <a:pt x="1440" y="6691"/>
                        </a:lnTo>
                        <a:lnTo>
                          <a:pt x="1437" y="6680"/>
                        </a:lnTo>
                        <a:lnTo>
                          <a:pt x="1439" y="6668"/>
                        </a:lnTo>
                        <a:lnTo>
                          <a:pt x="1444" y="6660"/>
                        </a:lnTo>
                        <a:lnTo>
                          <a:pt x="1452" y="6637"/>
                        </a:lnTo>
                        <a:lnTo>
                          <a:pt x="1462" y="6621"/>
                        </a:lnTo>
                        <a:lnTo>
                          <a:pt x="1464" y="6609"/>
                        </a:lnTo>
                        <a:lnTo>
                          <a:pt x="1469" y="6587"/>
                        </a:lnTo>
                        <a:lnTo>
                          <a:pt x="1474" y="6573"/>
                        </a:lnTo>
                        <a:lnTo>
                          <a:pt x="1479" y="6549"/>
                        </a:lnTo>
                        <a:lnTo>
                          <a:pt x="1480" y="6544"/>
                        </a:lnTo>
                        <a:lnTo>
                          <a:pt x="1482" y="6539"/>
                        </a:lnTo>
                        <a:lnTo>
                          <a:pt x="1478" y="6568"/>
                        </a:lnTo>
                        <a:lnTo>
                          <a:pt x="1466" y="6612"/>
                        </a:lnTo>
                        <a:lnTo>
                          <a:pt x="1465" y="6621"/>
                        </a:lnTo>
                        <a:lnTo>
                          <a:pt x="1459" y="6631"/>
                        </a:lnTo>
                        <a:lnTo>
                          <a:pt x="1453" y="6649"/>
                        </a:lnTo>
                        <a:lnTo>
                          <a:pt x="1449" y="6658"/>
                        </a:lnTo>
                        <a:lnTo>
                          <a:pt x="1445" y="6670"/>
                        </a:lnTo>
                        <a:lnTo>
                          <a:pt x="1446" y="6674"/>
                        </a:lnTo>
                        <a:lnTo>
                          <a:pt x="1448" y="6676"/>
                        </a:lnTo>
                        <a:lnTo>
                          <a:pt x="1453" y="6669"/>
                        </a:lnTo>
                        <a:lnTo>
                          <a:pt x="1456" y="6662"/>
                        </a:lnTo>
                        <a:lnTo>
                          <a:pt x="1462" y="6647"/>
                        </a:lnTo>
                        <a:lnTo>
                          <a:pt x="1465" y="6633"/>
                        </a:lnTo>
                        <a:lnTo>
                          <a:pt x="1472" y="6612"/>
                        </a:lnTo>
                        <a:lnTo>
                          <a:pt x="1484" y="6586"/>
                        </a:lnTo>
                        <a:lnTo>
                          <a:pt x="1487" y="6581"/>
                        </a:lnTo>
                        <a:lnTo>
                          <a:pt x="1488" y="6577"/>
                        </a:lnTo>
                        <a:lnTo>
                          <a:pt x="1471" y="6622"/>
                        </a:lnTo>
                        <a:lnTo>
                          <a:pt x="1467" y="6635"/>
                        </a:lnTo>
                        <a:lnTo>
                          <a:pt x="1468" y="6639"/>
                        </a:lnTo>
                        <a:lnTo>
                          <a:pt x="1471" y="6635"/>
                        </a:lnTo>
                        <a:lnTo>
                          <a:pt x="1474" y="6631"/>
                        </a:lnTo>
                        <a:lnTo>
                          <a:pt x="1471" y="6649"/>
                        </a:lnTo>
                        <a:lnTo>
                          <a:pt x="1476" y="6642"/>
                        </a:lnTo>
                        <a:lnTo>
                          <a:pt x="1481" y="6634"/>
                        </a:lnTo>
                        <a:lnTo>
                          <a:pt x="1485" y="6620"/>
                        </a:lnTo>
                        <a:lnTo>
                          <a:pt x="1488" y="6623"/>
                        </a:lnTo>
                        <a:lnTo>
                          <a:pt x="1494" y="6597"/>
                        </a:lnTo>
                        <a:lnTo>
                          <a:pt x="1498" y="6586"/>
                        </a:lnTo>
                        <a:lnTo>
                          <a:pt x="1506" y="6569"/>
                        </a:lnTo>
                        <a:lnTo>
                          <a:pt x="1511" y="6553"/>
                        </a:lnTo>
                        <a:lnTo>
                          <a:pt x="1523" y="6525"/>
                        </a:lnTo>
                        <a:lnTo>
                          <a:pt x="1531" y="6507"/>
                        </a:lnTo>
                        <a:lnTo>
                          <a:pt x="1544" y="6473"/>
                        </a:lnTo>
                        <a:cubicBezTo>
                          <a:pt x="1544" y="6475"/>
                          <a:pt x="1544" y="6476"/>
                          <a:pt x="1544" y="6478"/>
                        </a:cubicBezTo>
                        <a:lnTo>
                          <a:pt x="1537" y="6499"/>
                        </a:lnTo>
                        <a:lnTo>
                          <a:pt x="1524" y="6525"/>
                        </a:lnTo>
                        <a:lnTo>
                          <a:pt x="1522" y="6532"/>
                        </a:lnTo>
                        <a:lnTo>
                          <a:pt x="1498" y="6590"/>
                        </a:lnTo>
                        <a:lnTo>
                          <a:pt x="1497" y="6598"/>
                        </a:lnTo>
                        <a:lnTo>
                          <a:pt x="1496" y="6608"/>
                        </a:lnTo>
                        <a:lnTo>
                          <a:pt x="1499" y="6608"/>
                        </a:lnTo>
                        <a:lnTo>
                          <a:pt x="1505" y="6602"/>
                        </a:lnTo>
                        <a:lnTo>
                          <a:pt x="1508" y="6600"/>
                        </a:lnTo>
                        <a:lnTo>
                          <a:pt x="1512" y="6596"/>
                        </a:lnTo>
                        <a:lnTo>
                          <a:pt x="1518" y="6578"/>
                        </a:lnTo>
                        <a:lnTo>
                          <a:pt x="1523" y="6561"/>
                        </a:lnTo>
                        <a:lnTo>
                          <a:pt x="1531" y="6543"/>
                        </a:lnTo>
                        <a:lnTo>
                          <a:pt x="1535" y="6529"/>
                        </a:lnTo>
                        <a:lnTo>
                          <a:pt x="1544" y="6493"/>
                        </a:lnTo>
                        <a:lnTo>
                          <a:pt x="1558" y="6461"/>
                        </a:lnTo>
                        <a:lnTo>
                          <a:pt x="1560" y="6453"/>
                        </a:lnTo>
                        <a:lnTo>
                          <a:pt x="1559" y="6442"/>
                        </a:lnTo>
                        <a:lnTo>
                          <a:pt x="1561" y="6437"/>
                        </a:lnTo>
                        <a:lnTo>
                          <a:pt x="1565" y="6427"/>
                        </a:lnTo>
                        <a:lnTo>
                          <a:pt x="1575" y="6418"/>
                        </a:lnTo>
                        <a:lnTo>
                          <a:pt x="1580" y="6414"/>
                        </a:lnTo>
                        <a:lnTo>
                          <a:pt x="1585" y="6417"/>
                        </a:lnTo>
                        <a:lnTo>
                          <a:pt x="1587" y="6421"/>
                        </a:lnTo>
                        <a:lnTo>
                          <a:pt x="1591" y="6421"/>
                        </a:lnTo>
                        <a:lnTo>
                          <a:pt x="1599" y="6411"/>
                        </a:lnTo>
                        <a:lnTo>
                          <a:pt x="1591" y="6423"/>
                        </a:lnTo>
                        <a:lnTo>
                          <a:pt x="1585" y="6427"/>
                        </a:lnTo>
                        <a:lnTo>
                          <a:pt x="1582" y="6423"/>
                        </a:lnTo>
                        <a:lnTo>
                          <a:pt x="1575" y="6424"/>
                        </a:lnTo>
                        <a:lnTo>
                          <a:pt x="1572" y="6426"/>
                        </a:lnTo>
                        <a:lnTo>
                          <a:pt x="1565" y="6435"/>
                        </a:lnTo>
                        <a:lnTo>
                          <a:pt x="1563" y="6446"/>
                        </a:lnTo>
                        <a:lnTo>
                          <a:pt x="1565" y="6450"/>
                        </a:lnTo>
                        <a:lnTo>
                          <a:pt x="1564" y="6458"/>
                        </a:lnTo>
                        <a:lnTo>
                          <a:pt x="1560" y="6464"/>
                        </a:lnTo>
                        <a:lnTo>
                          <a:pt x="1556" y="6474"/>
                        </a:lnTo>
                        <a:lnTo>
                          <a:pt x="1551" y="6486"/>
                        </a:lnTo>
                        <a:lnTo>
                          <a:pt x="1554" y="6483"/>
                        </a:lnTo>
                        <a:cubicBezTo>
                          <a:pt x="1555" y="6482"/>
                          <a:pt x="1556" y="6480"/>
                          <a:pt x="1558" y="6479"/>
                        </a:cubicBezTo>
                        <a:lnTo>
                          <a:pt x="1547" y="6502"/>
                        </a:lnTo>
                        <a:lnTo>
                          <a:pt x="1542" y="6525"/>
                        </a:lnTo>
                        <a:lnTo>
                          <a:pt x="1536" y="6546"/>
                        </a:lnTo>
                        <a:lnTo>
                          <a:pt x="1531" y="6557"/>
                        </a:lnTo>
                        <a:lnTo>
                          <a:pt x="1528" y="6567"/>
                        </a:lnTo>
                        <a:lnTo>
                          <a:pt x="1531" y="6563"/>
                        </a:lnTo>
                        <a:lnTo>
                          <a:pt x="1537" y="6554"/>
                        </a:lnTo>
                        <a:lnTo>
                          <a:pt x="1542" y="6542"/>
                        </a:lnTo>
                        <a:lnTo>
                          <a:pt x="1560" y="6497"/>
                        </a:lnTo>
                        <a:lnTo>
                          <a:pt x="1567" y="6486"/>
                        </a:lnTo>
                        <a:lnTo>
                          <a:pt x="1573" y="6478"/>
                        </a:lnTo>
                        <a:lnTo>
                          <a:pt x="1570" y="6483"/>
                        </a:lnTo>
                        <a:lnTo>
                          <a:pt x="1567" y="6489"/>
                        </a:lnTo>
                        <a:lnTo>
                          <a:pt x="1558" y="6507"/>
                        </a:lnTo>
                        <a:lnTo>
                          <a:pt x="1555" y="6517"/>
                        </a:lnTo>
                        <a:lnTo>
                          <a:pt x="1550" y="6529"/>
                        </a:lnTo>
                        <a:lnTo>
                          <a:pt x="1550" y="6534"/>
                        </a:lnTo>
                        <a:lnTo>
                          <a:pt x="1555" y="6526"/>
                        </a:lnTo>
                        <a:lnTo>
                          <a:pt x="1560" y="6516"/>
                        </a:lnTo>
                        <a:lnTo>
                          <a:pt x="1564" y="6505"/>
                        </a:lnTo>
                        <a:lnTo>
                          <a:pt x="1582" y="6481"/>
                        </a:lnTo>
                        <a:lnTo>
                          <a:pt x="1585" y="6479"/>
                        </a:lnTo>
                        <a:lnTo>
                          <a:pt x="1589" y="6473"/>
                        </a:lnTo>
                        <a:lnTo>
                          <a:pt x="1594" y="6467"/>
                        </a:lnTo>
                        <a:lnTo>
                          <a:pt x="1597" y="6466"/>
                        </a:lnTo>
                        <a:lnTo>
                          <a:pt x="1602" y="6457"/>
                        </a:lnTo>
                        <a:lnTo>
                          <a:pt x="1607" y="6448"/>
                        </a:lnTo>
                        <a:lnTo>
                          <a:pt x="1603" y="6460"/>
                        </a:lnTo>
                        <a:lnTo>
                          <a:pt x="1607" y="6461"/>
                        </a:lnTo>
                        <a:lnTo>
                          <a:pt x="1610" y="6456"/>
                        </a:lnTo>
                        <a:lnTo>
                          <a:pt x="1614" y="6446"/>
                        </a:lnTo>
                        <a:lnTo>
                          <a:pt x="1623" y="6426"/>
                        </a:lnTo>
                        <a:lnTo>
                          <a:pt x="1624" y="6425"/>
                        </a:lnTo>
                        <a:lnTo>
                          <a:pt x="1619" y="6446"/>
                        </a:lnTo>
                        <a:lnTo>
                          <a:pt x="1621" y="6446"/>
                        </a:lnTo>
                        <a:cubicBezTo>
                          <a:pt x="1622" y="6444"/>
                          <a:pt x="1623" y="6442"/>
                          <a:pt x="1624" y="6440"/>
                        </a:cubicBezTo>
                        <a:lnTo>
                          <a:pt x="1626" y="6444"/>
                        </a:lnTo>
                        <a:lnTo>
                          <a:pt x="1629" y="6441"/>
                        </a:lnTo>
                        <a:cubicBezTo>
                          <a:pt x="1630" y="6440"/>
                          <a:pt x="1630" y="6440"/>
                          <a:pt x="1631" y="6439"/>
                        </a:cubicBezTo>
                        <a:lnTo>
                          <a:pt x="1632" y="6439"/>
                        </a:lnTo>
                        <a:lnTo>
                          <a:pt x="1624" y="6452"/>
                        </a:lnTo>
                        <a:lnTo>
                          <a:pt x="1626" y="6452"/>
                        </a:lnTo>
                        <a:lnTo>
                          <a:pt x="1633" y="6445"/>
                        </a:lnTo>
                        <a:lnTo>
                          <a:pt x="1632" y="6449"/>
                        </a:lnTo>
                        <a:lnTo>
                          <a:pt x="1628" y="6454"/>
                        </a:lnTo>
                        <a:lnTo>
                          <a:pt x="1630" y="6460"/>
                        </a:lnTo>
                        <a:lnTo>
                          <a:pt x="1631" y="6462"/>
                        </a:lnTo>
                        <a:lnTo>
                          <a:pt x="1634" y="6460"/>
                        </a:lnTo>
                        <a:lnTo>
                          <a:pt x="1639" y="6454"/>
                        </a:lnTo>
                        <a:lnTo>
                          <a:pt x="1641" y="6453"/>
                        </a:lnTo>
                        <a:lnTo>
                          <a:pt x="1641" y="6458"/>
                        </a:lnTo>
                        <a:lnTo>
                          <a:pt x="1642" y="6462"/>
                        </a:lnTo>
                        <a:lnTo>
                          <a:pt x="1636" y="6468"/>
                        </a:lnTo>
                        <a:lnTo>
                          <a:pt x="1635" y="6479"/>
                        </a:lnTo>
                        <a:lnTo>
                          <a:pt x="1632" y="6479"/>
                        </a:lnTo>
                        <a:lnTo>
                          <a:pt x="1632" y="6475"/>
                        </a:lnTo>
                        <a:lnTo>
                          <a:pt x="1628" y="6474"/>
                        </a:lnTo>
                        <a:lnTo>
                          <a:pt x="1626" y="6483"/>
                        </a:lnTo>
                        <a:lnTo>
                          <a:pt x="1624" y="6492"/>
                        </a:lnTo>
                        <a:lnTo>
                          <a:pt x="1624" y="6482"/>
                        </a:lnTo>
                        <a:lnTo>
                          <a:pt x="1626" y="6470"/>
                        </a:lnTo>
                        <a:lnTo>
                          <a:pt x="1623" y="6467"/>
                        </a:lnTo>
                        <a:lnTo>
                          <a:pt x="1614" y="6470"/>
                        </a:lnTo>
                        <a:lnTo>
                          <a:pt x="1603" y="6485"/>
                        </a:lnTo>
                        <a:lnTo>
                          <a:pt x="1607" y="6489"/>
                        </a:lnTo>
                        <a:cubicBezTo>
                          <a:pt x="1605" y="6490"/>
                          <a:pt x="1604" y="6491"/>
                          <a:pt x="1603" y="6492"/>
                        </a:cubicBezTo>
                        <a:lnTo>
                          <a:pt x="1597" y="6495"/>
                        </a:lnTo>
                        <a:lnTo>
                          <a:pt x="1599" y="6487"/>
                        </a:lnTo>
                        <a:cubicBezTo>
                          <a:pt x="1599" y="6485"/>
                          <a:pt x="1599" y="6482"/>
                          <a:pt x="1599" y="6480"/>
                        </a:cubicBezTo>
                        <a:lnTo>
                          <a:pt x="1596" y="6483"/>
                        </a:lnTo>
                        <a:lnTo>
                          <a:pt x="1592" y="6487"/>
                        </a:lnTo>
                        <a:lnTo>
                          <a:pt x="1594" y="6494"/>
                        </a:lnTo>
                        <a:lnTo>
                          <a:pt x="1591" y="6502"/>
                        </a:lnTo>
                        <a:lnTo>
                          <a:pt x="1586" y="6511"/>
                        </a:lnTo>
                        <a:lnTo>
                          <a:pt x="1584" y="6505"/>
                        </a:lnTo>
                        <a:lnTo>
                          <a:pt x="1585" y="6500"/>
                        </a:lnTo>
                        <a:lnTo>
                          <a:pt x="1576" y="6506"/>
                        </a:lnTo>
                        <a:lnTo>
                          <a:pt x="1577" y="6509"/>
                        </a:lnTo>
                        <a:lnTo>
                          <a:pt x="1580" y="6507"/>
                        </a:lnTo>
                        <a:lnTo>
                          <a:pt x="1579" y="6515"/>
                        </a:lnTo>
                        <a:lnTo>
                          <a:pt x="1574" y="6525"/>
                        </a:lnTo>
                        <a:lnTo>
                          <a:pt x="1566" y="6546"/>
                        </a:lnTo>
                        <a:lnTo>
                          <a:pt x="1565" y="6551"/>
                        </a:lnTo>
                        <a:lnTo>
                          <a:pt x="1564" y="6555"/>
                        </a:lnTo>
                        <a:cubicBezTo>
                          <a:pt x="1564" y="6551"/>
                          <a:pt x="1564" y="6546"/>
                          <a:pt x="1565" y="6542"/>
                        </a:cubicBezTo>
                        <a:lnTo>
                          <a:pt x="1567" y="6531"/>
                        </a:lnTo>
                        <a:lnTo>
                          <a:pt x="1567" y="6526"/>
                        </a:lnTo>
                        <a:lnTo>
                          <a:pt x="1559" y="6532"/>
                        </a:lnTo>
                        <a:lnTo>
                          <a:pt x="1554" y="6542"/>
                        </a:lnTo>
                        <a:lnTo>
                          <a:pt x="1548" y="6555"/>
                        </a:lnTo>
                        <a:lnTo>
                          <a:pt x="1543" y="6570"/>
                        </a:lnTo>
                        <a:lnTo>
                          <a:pt x="1539" y="6581"/>
                        </a:lnTo>
                        <a:lnTo>
                          <a:pt x="1540" y="6583"/>
                        </a:lnTo>
                        <a:lnTo>
                          <a:pt x="1542" y="6581"/>
                        </a:lnTo>
                        <a:lnTo>
                          <a:pt x="1542" y="6584"/>
                        </a:lnTo>
                        <a:lnTo>
                          <a:pt x="1539" y="6590"/>
                        </a:lnTo>
                        <a:lnTo>
                          <a:pt x="1540" y="6591"/>
                        </a:lnTo>
                        <a:lnTo>
                          <a:pt x="1543" y="6592"/>
                        </a:lnTo>
                        <a:lnTo>
                          <a:pt x="1544" y="6594"/>
                        </a:lnTo>
                        <a:lnTo>
                          <a:pt x="1540" y="6597"/>
                        </a:lnTo>
                        <a:lnTo>
                          <a:pt x="1535" y="6604"/>
                        </a:lnTo>
                        <a:lnTo>
                          <a:pt x="1532" y="6606"/>
                        </a:lnTo>
                        <a:lnTo>
                          <a:pt x="1530" y="6606"/>
                        </a:lnTo>
                        <a:lnTo>
                          <a:pt x="1527" y="6612"/>
                        </a:lnTo>
                        <a:lnTo>
                          <a:pt x="1526" y="6617"/>
                        </a:lnTo>
                        <a:lnTo>
                          <a:pt x="1521" y="6629"/>
                        </a:lnTo>
                        <a:lnTo>
                          <a:pt x="1517" y="6631"/>
                        </a:lnTo>
                        <a:lnTo>
                          <a:pt x="1513" y="6635"/>
                        </a:lnTo>
                        <a:lnTo>
                          <a:pt x="1512" y="6647"/>
                        </a:lnTo>
                        <a:lnTo>
                          <a:pt x="1510" y="6658"/>
                        </a:lnTo>
                        <a:lnTo>
                          <a:pt x="1500" y="6664"/>
                        </a:lnTo>
                        <a:lnTo>
                          <a:pt x="1496" y="6662"/>
                        </a:lnTo>
                        <a:lnTo>
                          <a:pt x="1487" y="6666"/>
                        </a:lnTo>
                        <a:lnTo>
                          <a:pt x="1471" y="6677"/>
                        </a:lnTo>
                        <a:lnTo>
                          <a:pt x="1461" y="6688"/>
                        </a:lnTo>
                        <a:lnTo>
                          <a:pt x="1456" y="6695"/>
                        </a:lnTo>
                        <a:lnTo>
                          <a:pt x="1451" y="6706"/>
                        </a:lnTo>
                        <a:lnTo>
                          <a:pt x="1462" y="6701"/>
                        </a:lnTo>
                        <a:lnTo>
                          <a:pt x="1471" y="6693"/>
                        </a:lnTo>
                        <a:lnTo>
                          <a:pt x="1474" y="6694"/>
                        </a:lnTo>
                        <a:lnTo>
                          <a:pt x="1476" y="6697"/>
                        </a:lnTo>
                        <a:lnTo>
                          <a:pt x="1477" y="6703"/>
                        </a:lnTo>
                        <a:lnTo>
                          <a:pt x="1479" y="6705"/>
                        </a:lnTo>
                        <a:lnTo>
                          <a:pt x="1485" y="6697"/>
                        </a:lnTo>
                        <a:lnTo>
                          <a:pt x="1515" y="6681"/>
                        </a:lnTo>
                        <a:lnTo>
                          <a:pt x="1519" y="6682"/>
                        </a:lnTo>
                        <a:lnTo>
                          <a:pt x="1528" y="6678"/>
                        </a:lnTo>
                        <a:lnTo>
                          <a:pt x="1528" y="6683"/>
                        </a:lnTo>
                        <a:lnTo>
                          <a:pt x="1531" y="6682"/>
                        </a:lnTo>
                        <a:lnTo>
                          <a:pt x="1538" y="6674"/>
                        </a:lnTo>
                        <a:lnTo>
                          <a:pt x="1540" y="6674"/>
                        </a:lnTo>
                        <a:lnTo>
                          <a:pt x="1541" y="6674"/>
                        </a:lnTo>
                        <a:lnTo>
                          <a:pt x="1539" y="6678"/>
                        </a:lnTo>
                        <a:lnTo>
                          <a:pt x="1536" y="6682"/>
                        </a:lnTo>
                        <a:lnTo>
                          <a:pt x="1537" y="6683"/>
                        </a:lnTo>
                        <a:lnTo>
                          <a:pt x="1540" y="6680"/>
                        </a:lnTo>
                        <a:lnTo>
                          <a:pt x="1546" y="6673"/>
                        </a:lnTo>
                        <a:lnTo>
                          <a:pt x="1553" y="6662"/>
                        </a:lnTo>
                        <a:lnTo>
                          <a:pt x="1555" y="6655"/>
                        </a:lnTo>
                        <a:lnTo>
                          <a:pt x="1555" y="6647"/>
                        </a:lnTo>
                        <a:lnTo>
                          <a:pt x="1557" y="6649"/>
                        </a:lnTo>
                        <a:lnTo>
                          <a:pt x="1564" y="6645"/>
                        </a:lnTo>
                        <a:lnTo>
                          <a:pt x="1569" y="6639"/>
                        </a:lnTo>
                        <a:lnTo>
                          <a:pt x="1573" y="6625"/>
                        </a:lnTo>
                        <a:lnTo>
                          <a:pt x="1585" y="6596"/>
                        </a:lnTo>
                        <a:lnTo>
                          <a:pt x="1597" y="6574"/>
                        </a:lnTo>
                        <a:lnTo>
                          <a:pt x="1612" y="6553"/>
                        </a:lnTo>
                        <a:lnTo>
                          <a:pt x="1623" y="6529"/>
                        </a:lnTo>
                        <a:lnTo>
                          <a:pt x="1630" y="6516"/>
                        </a:lnTo>
                        <a:lnTo>
                          <a:pt x="1635" y="6509"/>
                        </a:lnTo>
                        <a:lnTo>
                          <a:pt x="1639" y="6503"/>
                        </a:lnTo>
                        <a:lnTo>
                          <a:pt x="1642" y="6497"/>
                        </a:lnTo>
                        <a:lnTo>
                          <a:pt x="1648" y="6499"/>
                        </a:lnTo>
                        <a:lnTo>
                          <a:pt x="1653" y="6498"/>
                        </a:lnTo>
                        <a:lnTo>
                          <a:pt x="1657" y="6500"/>
                        </a:lnTo>
                        <a:lnTo>
                          <a:pt x="1658" y="6505"/>
                        </a:lnTo>
                        <a:lnTo>
                          <a:pt x="1660" y="6519"/>
                        </a:lnTo>
                        <a:lnTo>
                          <a:pt x="1666" y="6520"/>
                        </a:lnTo>
                        <a:lnTo>
                          <a:pt x="1662" y="6523"/>
                        </a:lnTo>
                        <a:lnTo>
                          <a:pt x="1657" y="6524"/>
                        </a:lnTo>
                        <a:lnTo>
                          <a:pt x="1656" y="6505"/>
                        </a:lnTo>
                        <a:lnTo>
                          <a:pt x="1653" y="6501"/>
                        </a:lnTo>
                        <a:lnTo>
                          <a:pt x="1648" y="6503"/>
                        </a:lnTo>
                        <a:lnTo>
                          <a:pt x="1639" y="6509"/>
                        </a:lnTo>
                        <a:lnTo>
                          <a:pt x="1633" y="6516"/>
                        </a:lnTo>
                        <a:lnTo>
                          <a:pt x="1630" y="6520"/>
                        </a:lnTo>
                        <a:lnTo>
                          <a:pt x="1616" y="6554"/>
                        </a:lnTo>
                        <a:lnTo>
                          <a:pt x="1610" y="6573"/>
                        </a:lnTo>
                        <a:lnTo>
                          <a:pt x="1603" y="6592"/>
                        </a:lnTo>
                        <a:lnTo>
                          <a:pt x="1603" y="6600"/>
                        </a:lnTo>
                        <a:lnTo>
                          <a:pt x="1600" y="6611"/>
                        </a:lnTo>
                        <a:lnTo>
                          <a:pt x="1596" y="6624"/>
                        </a:lnTo>
                        <a:lnTo>
                          <a:pt x="1589" y="6631"/>
                        </a:lnTo>
                        <a:lnTo>
                          <a:pt x="1582" y="6637"/>
                        </a:lnTo>
                        <a:lnTo>
                          <a:pt x="1580" y="6642"/>
                        </a:lnTo>
                        <a:lnTo>
                          <a:pt x="1584" y="6650"/>
                        </a:lnTo>
                        <a:lnTo>
                          <a:pt x="1599" y="6646"/>
                        </a:lnTo>
                        <a:lnTo>
                          <a:pt x="1602" y="6647"/>
                        </a:lnTo>
                        <a:cubicBezTo>
                          <a:pt x="1603" y="6645"/>
                          <a:pt x="1605" y="6644"/>
                          <a:pt x="1606" y="6642"/>
                        </a:cubicBezTo>
                        <a:lnTo>
                          <a:pt x="1608" y="6643"/>
                        </a:lnTo>
                        <a:lnTo>
                          <a:pt x="1610" y="6646"/>
                        </a:lnTo>
                        <a:lnTo>
                          <a:pt x="1609" y="6651"/>
                        </a:lnTo>
                        <a:lnTo>
                          <a:pt x="1612" y="6652"/>
                        </a:lnTo>
                        <a:lnTo>
                          <a:pt x="1617" y="6647"/>
                        </a:lnTo>
                        <a:lnTo>
                          <a:pt x="1620" y="6646"/>
                        </a:lnTo>
                        <a:lnTo>
                          <a:pt x="1625" y="6638"/>
                        </a:lnTo>
                        <a:lnTo>
                          <a:pt x="1624" y="6647"/>
                        </a:lnTo>
                        <a:lnTo>
                          <a:pt x="1630" y="6648"/>
                        </a:lnTo>
                        <a:lnTo>
                          <a:pt x="1638" y="6645"/>
                        </a:lnTo>
                        <a:lnTo>
                          <a:pt x="1655" y="6631"/>
                        </a:lnTo>
                        <a:lnTo>
                          <a:pt x="1658" y="6629"/>
                        </a:lnTo>
                        <a:lnTo>
                          <a:pt x="1659" y="6631"/>
                        </a:lnTo>
                        <a:lnTo>
                          <a:pt x="1646" y="6645"/>
                        </a:lnTo>
                        <a:lnTo>
                          <a:pt x="1642" y="6650"/>
                        </a:lnTo>
                        <a:lnTo>
                          <a:pt x="1653" y="6639"/>
                        </a:lnTo>
                        <a:lnTo>
                          <a:pt x="1666" y="6627"/>
                        </a:lnTo>
                        <a:lnTo>
                          <a:pt x="1674" y="6619"/>
                        </a:lnTo>
                        <a:lnTo>
                          <a:pt x="1680" y="6616"/>
                        </a:lnTo>
                        <a:lnTo>
                          <a:pt x="1687" y="6609"/>
                        </a:lnTo>
                        <a:lnTo>
                          <a:pt x="1692" y="6600"/>
                        </a:lnTo>
                        <a:lnTo>
                          <a:pt x="1698" y="6592"/>
                        </a:lnTo>
                        <a:lnTo>
                          <a:pt x="1696" y="6588"/>
                        </a:lnTo>
                        <a:lnTo>
                          <a:pt x="1699" y="6565"/>
                        </a:lnTo>
                        <a:lnTo>
                          <a:pt x="1705" y="6555"/>
                        </a:lnTo>
                        <a:lnTo>
                          <a:pt x="1712" y="6551"/>
                        </a:lnTo>
                        <a:lnTo>
                          <a:pt x="1715" y="6552"/>
                        </a:lnTo>
                        <a:lnTo>
                          <a:pt x="1716" y="6553"/>
                        </a:lnTo>
                        <a:lnTo>
                          <a:pt x="1718" y="6555"/>
                        </a:lnTo>
                        <a:lnTo>
                          <a:pt x="1720" y="6557"/>
                        </a:lnTo>
                        <a:lnTo>
                          <a:pt x="1723" y="6558"/>
                        </a:lnTo>
                        <a:lnTo>
                          <a:pt x="1735" y="6553"/>
                        </a:lnTo>
                        <a:lnTo>
                          <a:pt x="1743" y="6546"/>
                        </a:lnTo>
                        <a:lnTo>
                          <a:pt x="1755" y="6532"/>
                        </a:lnTo>
                        <a:lnTo>
                          <a:pt x="1764" y="6515"/>
                        </a:lnTo>
                        <a:lnTo>
                          <a:pt x="1762" y="6523"/>
                        </a:lnTo>
                        <a:lnTo>
                          <a:pt x="1757" y="6532"/>
                        </a:lnTo>
                        <a:lnTo>
                          <a:pt x="1748" y="6545"/>
                        </a:lnTo>
                        <a:lnTo>
                          <a:pt x="1735" y="6555"/>
                        </a:lnTo>
                        <a:lnTo>
                          <a:pt x="1729" y="6559"/>
                        </a:lnTo>
                        <a:lnTo>
                          <a:pt x="1723" y="6563"/>
                        </a:lnTo>
                        <a:lnTo>
                          <a:pt x="1724" y="6565"/>
                        </a:lnTo>
                        <a:lnTo>
                          <a:pt x="1727" y="6565"/>
                        </a:lnTo>
                        <a:lnTo>
                          <a:pt x="1728" y="6569"/>
                        </a:lnTo>
                        <a:lnTo>
                          <a:pt x="1732" y="6573"/>
                        </a:lnTo>
                        <a:lnTo>
                          <a:pt x="1739" y="6575"/>
                        </a:lnTo>
                        <a:lnTo>
                          <a:pt x="1743" y="6580"/>
                        </a:lnTo>
                        <a:lnTo>
                          <a:pt x="1755" y="6608"/>
                        </a:lnTo>
                        <a:lnTo>
                          <a:pt x="1758" y="6621"/>
                        </a:lnTo>
                        <a:lnTo>
                          <a:pt x="1763" y="6625"/>
                        </a:lnTo>
                        <a:lnTo>
                          <a:pt x="1762" y="6635"/>
                        </a:lnTo>
                        <a:lnTo>
                          <a:pt x="1762" y="6674"/>
                        </a:lnTo>
                        <a:lnTo>
                          <a:pt x="1764" y="6682"/>
                        </a:lnTo>
                        <a:lnTo>
                          <a:pt x="1763" y="6696"/>
                        </a:lnTo>
                        <a:lnTo>
                          <a:pt x="1766" y="6713"/>
                        </a:lnTo>
                        <a:lnTo>
                          <a:pt x="1767" y="6727"/>
                        </a:lnTo>
                        <a:lnTo>
                          <a:pt x="1766" y="6746"/>
                        </a:lnTo>
                        <a:lnTo>
                          <a:pt x="1771" y="6767"/>
                        </a:lnTo>
                        <a:lnTo>
                          <a:pt x="1777" y="6768"/>
                        </a:lnTo>
                        <a:lnTo>
                          <a:pt x="1793" y="6751"/>
                        </a:lnTo>
                        <a:lnTo>
                          <a:pt x="1799" y="6751"/>
                        </a:lnTo>
                        <a:lnTo>
                          <a:pt x="1807" y="6738"/>
                        </a:lnTo>
                        <a:lnTo>
                          <a:pt x="1806" y="6742"/>
                        </a:lnTo>
                        <a:lnTo>
                          <a:pt x="1804" y="6748"/>
                        </a:lnTo>
                        <a:lnTo>
                          <a:pt x="1801" y="6754"/>
                        </a:lnTo>
                        <a:lnTo>
                          <a:pt x="1798" y="6763"/>
                        </a:lnTo>
                        <a:lnTo>
                          <a:pt x="1803" y="6767"/>
                        </a:lnTo>
                        <a:lnTo>
                          <a:pt x="1803" y="6769"/>
                        </a:lnTo>
                        <a:lnTo>
                          <a:pt x="1794" y="6775"/>
                        </a:lnTo>
                        <a:lnTo>
                          <a:pt x="1783" y="6789"/>
                        </a:lnTo>
                        <a:lnTo>
                          <a:pt x="1781" y="6793"/>
                        </a:lnTo>
                        <a:lnTo>
                          <a:pt x="1786" y="6798"/>
                        </a:lnTo>
                        <a:lnTo>
                          <a:pt x="1787" y="6809"/>
                        </a:lnTo>
                        <a:lnTo>
                          <a:pt x="1802" y="6821"/>
                        </a:lnTo>
                        <a:lnTo>
                          <a:pt x="1802" y="6825"/>
                        </a:lnTo>
                        <a:lnTo>
                          <a:pt x="1793" y="6837"/>
                        </a:lnTo>
                        <a:lnTo>
                          <a:pt x="1788" y="6841"/>
                        </a:lnTo>
                        <a:lnTo>
                          <a:pt x="1786" y="6844"/>
                        </a:lnTo>
                        <a:lnTo>
                          <a:pt x="1791" y="6858"/>
                        </a:lnTo>
                        <a:lnTo>
                          <a:pt x="1795" y="6861"/>
                        </a:lnTo>
                        <a:lnTo>
                          <a:pt x="1802" y="6894"/>
                        </a:lnTo>
                        <a:lnTo>
                          <a:pt x="1802" y="6901"/>
                        </a:lnTo>
                        <a:lnTo>
                          <a:pt x="1802" y="6906"/>
                        </a:lnTo>
                        <a:lnTo>
                          <a:pt x="1805" y="6904"/>
                        </a:lnTo>
                        <a:lnTo>
                          <a:pt x="1813" y="6892"/>
                        </a:lnTo>
                        <a:lnTo>
                          <a:pt x="1827" y="6873"/>
                        </a:lnTo>
                        <a:lnTo>
                          <a:pt x="1836" y="6846"/>
                        </a:lnTo>
                        <a:lnTo>
                          <a:pt x="1837" y="6839"/>
                        </a:lnTo>
                        <a:lnTo>
                          <a:pt x="1837" y="6834"/>
                        </a:lnTo>
                        <a:lnTo>
                          <a:pt x="1837" y="6831"/>
                        </a:lnTo>
                        <a:lnTo>
                          <a:pt x="1835" y="6834"/>
                        </a:lnTo>
                        <a:lnTo>
                          <a:pt x="1832" y="6842"/>
                        </a:lnTo>
                        <a:lnTo>
                          <a:pt x="1834" y="6841"/>
                        </a:lnTo>
                        <a:lnTo>
                          <a:pt x="1832" y="6851"/>
                        </a:lnTo>
                        <a:lnTo>
                          <a:pt x="1827" y="6859"/>
                        </a:lnTo>
                        <a:lnTo>
                          <a:pt x="1819" y="6879"/>
                        </a:lnTo>
                        <a:lnTo>
                          <a:pt x="1815" y="6884"/>
                        </a:lnTo>
                        <a:lnTo>
                          <a:pt x="1809" y="6876"/>
                        </a:lnTo>
                        <a:lnTo>
                          <a:pt x="1805" y="6863"/>
                        </a:lnTo>
                        <a:lnTo>
                          <a:pt x="1807" y="6845"/>
                        </a:lnTo>
                        <a:lnTo>
                          <a:pt x="1811" y="6832"/>
                        </a:lnTo>
                        <a:lnTo>
                          <a:pt x="1821" y="6814"/>
                        </a:lnTo>
                        <a:lnTo>
                          <a:pt x="1825" y="6797"/>
                        </a:lnTo>
                        <a:lnTo>
                          <a:pt x="1828" y="6795"/>
                        </a:lnTo>
                        <a:lnTo>
                          <a:pt x="1830" y="6796"/>
                        </a:lnTo>
                        <a:lnTo>
                          <a:pt x="1846" y="6763"/>
                        </a:lnTo>
                        <a:lnTo>
                          <a:pt x="1850" y="6750"/>
                        </a:lnTo>
                        <a:lnTo>
                          <a:pt x="1852" y="6728"/>
                        </a:lnTo>
                        <a:lnTo>
                          <a:pt x="1855" y="6720"/>
                        </a:lnTo>
                        <a:lnTo>
                          <a:pt x="1864" y="6721"/>
                        </a:lnTo>
                        <a:lnTo>
                          <a:pt x="1870" y="6721"/>
                        </a:lnTo>
                        <a:lnTo>
                          <a:pt x="1875" y="6719"/>
                        </a:lnTo>
                        <a:lnTo>
                          <a:pt x="1877" y="6726"/>
                        </a:lnTo>
                        <a:lnTo>
                          <a:pt x="1881" y="6731"/>
                        </a:lnTo>
                        <a:lnTo>
                          <a:pt x="1882" y="6736"/>
                        </a:lnTo>
                        <a:lnTo>
                          <a:pt x="1885" y="6734"/>
                        </a:lnTo>
                        <a:lnTo>
                          <a:pt x="1886" y="6729"/>
                        </a:lnTo>
                        <a:lnTo>
                          <a:pt x="1886" y="6726"/>
                        </a:lnTo>
                        <a:lnTo>
                          <a:pt x="1886" y="6722"/>
                        </a:lnTo>
                        <a:lnTo>
                          <a:pt x="1886" y="6717"/>
                        </a:lnTo>
                        <a:lnTo>
                          <a:pt x="1891" y="6707"/>
                        </a:lnTo>
                        <a:lnTo>
                          <a:pt x="1895" y="6699"/>
                        </a:lnTo>
                        <a:lnTo>
                          <a:pt x="1900" y="6691"/>
                        </a:lnTo>
                        <a:lnTo>
                          <a:pt x="1910" y="6684"/>
                        </a:lnTo>
                        <a:lnTo>
                          <a:pt x="1922" y="6676"/>
                        </a:lnTo>
                        <a:lnTo>
                          <a:pt x="1925" y="6676"/>
                        </a:lnTo>
                        <a:lnTo>
                          <a:pt x="1928" y="6678"/>
                        </a:lnTo>
                        <a:lnTo>
                          <a:pt x="1948" y="6669"/>
                        </a:lnTo>
                        <a:lnTo>
                          <a:pt x="1961" y="6673"/>
                        </a:lnTo>
                        <a:lnTo>
                          <a:pt x="1975" y="6674"/>
                        </a:lnTo>
                        <a:lnTo>
                          <a:pt x="1977" y="6667"/>
                        </a:lnTo>
                        <a:lnTo>
                          <a:pt x="1979" y="6662"/>
                        </a:lnTo>
                        <a:lnTo>
                          <a:pt x="1988" y="6662"/>
                        </a:lnTo>
                        <a:lnTo>
                          <a:pt x="1995" y="6666"/>
                        </a:lnTo>
                        <a:lnTo>
                          <a:pt x="1997" y="6675"/>
                        </a:lnTo>
                        <a:lnTo>
                          <a:pt x="1994" y="6678"/>
                        </a:lnTo>
                        <a:lnTo>
                          <a:pt x="1991" y="6681"/>
                        </a:lnTo>
                        <a:lnTo>
                          <a:pt x="1992" y="6685"/>
                        </a:lnTo>
                        <a:lnTo>
                          <a:pt x="1995" y="6688"/>
                        </a:lnTo>
                        <a:lnTo>
                          <a:pt x="1991" y="6695"/>
                        </a:lnTo>
                        <a:lnTo>
                          <a:pt x="1991" y="6700"/>
                        </a:lnTo>
                        <a:lnTo>
                          <a:pt x="1994" y="6698"/>
                        </a:lnTo>
                        <a:lnTo>
                          <a:pt x="1999" y="6691"/>
                        </a:lnTo>
                        <a:lnTo>
                          <a:pt x="2004" y="6687"/>
                        </a:lnTo>
                        <a:lnTo>
                          <a:pt x="2002" y="6691"/>
                        </a:lnTo>
                        <a:lnTo>
                          <a:pt x="1999" y="6695"/>
                        </a:lnTo>
                        <a:lnTo>
                          <a:pt x="1998" y="6700"/>
                        </a:lnTo>
                        <a:lnTo>
                          <a:pt x="2008" y="6692"/>
                        </a:lnTo>
                        <a:lnTo>
                          <a:pt x="2012" y="6693"/>
                        </a:lnTo>
                        <a:lnTo>
                          <a:pt x="2008" y="6699"/>
                        </a:lnTo>
                        <a:lnTo>
                          <a:pt x="2002" y="6708"/>
                        </a:lnTo>
                        <a:lnTo>
                          <a:pt x="2002" y="6711"/>
                        </a:lnTo>
                        <a:lnTo>
                          <a:pt x="2011" y="6705"/>
                        </a:lnTo>
                        <a:lnTo>
                          <a:pt x="2010" y="6708"/>
                        </a:lnTo>
                        <a:lnTo>
                          <a:pt x="2004" y="6717"/>
                        </a:lnTo>
                        <a:lnTo>
                          <a:pt x="2005" y="6720"/>
                        </a:lnTo>
                        <a:lnTo>
                          <a:pt x="2010" y="6720"/>
                        </a:lnTo>
                        <a:lnTo>
                          <a:pt x="2015" y="6725"/>
                        </a:lnTo>
                        <a:lnTo>
                          <a:pt x="2014" y="6738"/>
                        </a:lnTo>
                        <a:lnTo>
                          <a:pt x="2020" y="6742"/>
                        </a:lnTo>
                        <a:lnTo>
                          <a:pt x="2025" y="6743"/>
                        </a:lnTo>
                        <a:lnTo>
                          <a:pt x="2032" y="6736"/>
                        </a:lnTo>
                        <a:lnTo>
                          <a:pt x="2050" y="6728"/>
                        </a:lnTo>
                        <a:lnTo>
                          <a:pt x="2058" y="6719"/>
                        </a:lnTo>
                        <a:lnTo>
                          <a:pt x="2064" y="6725"/>
                        </a:lnTo>
                        <a:lnTo>
                          <a:pt x="2070" y="6723"/>
                        </a:lnTo>
                        <a:lnTo>
                          <a:pt x="2072" y="6724"/>
                        </a:lnTo>
                        <a:lnTo>
                          <a:pt x="2067" y="6730"/>
                        </a:lnTo>
                        <a:lnTo>
                          <a:pt x="2061" y="6734"/>
                        </a:lnTo>
                        <a:lnTo>
                          <a:pt x="2061" y="6736"/>
                        </a:lnTo>
                        <a:lnTo>
                          <a:pt x="2062" y="6740"/>
                        </a:lnTo>
                        <a:lnTo>
                          <a:pt x="2061" y="6744"/>
                        </a:lnTo>
                        <a:lnTo>
                          <a:pt x="2054" y="6741"/>
                        </a:lnTo>
                        <a:lnTo>
                          <a:pt x="2050" y="6744"/>
                        </a:lnTo>
                        <a:cubicBezTo>
                          <a:pt x="2051" y="6747"/>
                          <a:pt x="2051" y="6750"/>
                          <a:pt x="2051" y="6753"/>
                        </a:cubicBezTo>
                        <a:lnTo>
                          <a:pt x="2049" y="6767"/>
                        </a:lnTo>
                        <a:lnTo>
                          <a:pt x="2046" y="6776"/>
                        </a:lnTo>
                        <a:lnTo>
                          <a:pt x="2045" y="6781"/>
                        </a:lnTo>
                        <a:lnTo>
                          <a:pt x="2050" y="6779"/>
                        </a:lnTo>
                        <a:lnTo>
                          <a:pt x="2057" y="6770"/>
                        </a:lnTo>
                        <a:lnTo>
                          <a:pt x="2063" y="6767"/>
                        </a:lnTo>
                        <a:lnTo>
                          <a:pt x="2070" y="6763"/>
                        </a:lnTo>
                        <a:lnTo>
                          <a:pt x="2066" y="6771"/>
                        </a:lnTo>
                        <a:lnTo>
                          <a:pt x="2064" y="6778"/>
                        </a:lnTo>
                        <a:lnTo>
                          <a:pt x="2068" y="6781"/>
                        </a:lnTo>
                        <a:lnTo>
                          <a:pt x="2071" y="6781"/>
                        </a:lnTo>
                        <a:lnTo>
                          <a:pt x="2072" y="6784"/>
                        </a:lnTo>
                        <a:cubicBezTo>
                          <a:pt x="2072" y="6786"/>
                          <a:pt x="2072" y="6787"/>
                          <a:pt x="2072" y="6789"/>
                        </a:cubicBezTo>
                        <a:lnTo>
                          <a:pt x="2072" y="6795"/>
                        </a:lnTo>
                        <a:lnTo>
                          <a:pt x="2071" y="6800"/>
                        </a:lnTo>
                        <a:lnTo>
                          <a:pt x="2066" y="6808"/>
                        </a:lnTo>
                        <a:lnTo>
                          <a:pt x="2062" y="6818"/>
                        </a:lnTo>
                        <a:lnTo>
                          <a:pt x="2064" y="6820"/>
                        </a:lnTo>
                        <a:lnTo>
                          <a:pt x="2066" y="6821"/>
                        </a:lnTo>
                        <a:lnTo>
                          <a:pt x="2070" y="6819"/>
                        </a:lnTo>
                        <a:lnTo>
                          <a:pt x="2070" y="6825"/>
                        </a:lnTo>
                        <a:lnTo>
                          <a:pt x="2083" y="6819"/>
                        </a:lnTo>
                        <a:lnTo>
                          <a:pt x="2083" y="6824"/>
                        </a:lnTo>
                        <a:lnTo>
                          <a:pt x="2083" y="6832"/>
                        </a:lnTo>
                        <a:lnTo>
                          <a:pt x="2083" y="6840"/>
                        </a:lnTo>
                        <a:lnTo>
                          <a:pt x="2085" y="6844"/>
                        </a:lnTo>
                        <a:lnTo>
                          <a:pt x="2092" y="6841"/>
                        </a:lnTo>
                        <a:lnTo>
                          <a:pt x="2094" y="6850"/>
                        </a:lnTo>
                        <a:lnTo>
                          <a:pt x="2099" y="6855"/>
                        </a:lnTo>
                        <a:lnTo>
                          <a:pt x="2099" y="6875"/>
                        </a:lnTo>
                        <a:lnTo>
                          <a:pt x="2117" y="6880"/>
                        </a:lnTo>
                        <a:lnTo>
                          <a:pt x="2118" y="6878"/>
                        </a:lnTo>
                        <a:lnTo>
                          <a:pt x="2120" y="6873"/>
                        </a:lnTo>
                        <a:lnTo>
                          <a:pt x="2120" y="6861"/>
                        </a:lnTo>
                        <a:lnTo>
                          <a:pt x="2126" y="6854"/>
                        </a:lnTo>
                        <a:lnTo>
                          <a:pt x="2131" y="6853"/>
                        </a:lnTo>
                        <a:lnTo>
                          <a:pt x="2140" y="6840"/>
                        </a:lnTo>
                        <a:lnTo>
                          <a:pt x="2144" y="6831"/>
                        </a:lnTo>
                        <a:lnTo>
                          <a:pt x="2147" y="6828"/>
                        </a:lnTo>
                        <a:lnTo>
                          <a:pt x="2145" y="6836"/>
                        </a:lnTo>
                        <a:lnTo>
                          <a:pt x="2147" y="6845"/>
                        </a:lnTo>
                        <a:lnTo>
                          <a:pt x="2147" y="6853"/>
                        </a:lnTo>
                        <a:lnTo>
                          <a:pt x="2143" y="6859"/>
                        </a:lnTo>
                        <a:lnTo>
                          <a:pt x="2140" y="6866"/>
                        </a:lnTo>
                        <a:lnTo>
                          <a:pt x="2144" y="6881"/>
                        </a:lnTo>
                        <a:lnTo>
                          <a:pt x="2153" y="6894"/>
                        </a:lnTo>
                        <a:lnTo>
                          <a:pt x="2149" y="6907"/>
                        </a:lnTo>
                        <a:lnTo>
                          <a:pt x="2154" y="6912"/>
                        </a:lnTo>
                        <a:lnTo>
                          <a:pt x="2161" y="6916"/>
                        </a:lnTo>
                        <a:lnTo>
                          <a:pt x="2167" y="6923"/>
                        </a:lnTo>
                        <a:lnTo>
                          <a:pt x="2170" y="6923"/>
                        </a:lnTo>
                        <a:lnTo>
                          <a:pt x="2176" y="6907"/>
                        </a:lnTo>
                        <a:lnTo>
                          <a:pt x="2181" y="6912"/>
                        </a:lnTo>
                        <a:lnTo>
                          <a:pt x="2185" y="6912"/>
                        </a:lnTo>
                        <a:lnTo>
                          <a:pt x="2186" y="6913"/>
                        </a:lnTo>
                        <a:lnTo>
                          <a:pt x="2180" y="6916"/>
                        </a:lnTo>
                        <a:lnTo>
                          <a:pt x="2176" y="6917"/>
                        </a:lnTo>
                        <a:lnTo>
                          <a:pt x="2168" y="6943"/>
                        </a:lnTo>
                        <a:cubicBezTo>
                          <a:pt x="2169" y="6945"/>
                          <a:pt x="2169" y="6948"/>
                          <a:pt x="2170" y="6950"/>
                        </a:cubicBezTo>
                        <a:lnTo>
                          <a:pt x="2186" y="6971"/>
                        </a:lnTo>
                        <a:lnTo>
                          <a:pt x="2204" y="6983"/>
                        </a:lnTo>
                        <a:lnTo>
                          <a:pt x="2215" y="6999"/>
                        </a:lnTo>
                        <a:lnTo>
                          <a:pt x="2226" y="7005"/>
                        </a:lnTo>
                        <a:lnTo>
                          <a:pt x="2229" y="7016"/>
                        </a:lnTo>
                        <a:lnTo>
                          <a:pt x="2249" y="7015"/>
                        </a:lnTo>
                        <a:lnTo>
                          <a:pt x="2258" y="6999"/>
                        </a:lnTo>
                        <a:lnTo>
                          <a:pt x="2262" y="6996"/>
                        </a:lnTo>
                        <a:lnTo>
                          <a:pt x="2256" y="7015"/>
                        </a:lnTo>
                        <a:lnTo>
                          <a:pt x="2251" y="7027"/>
                        </a:lnTo>
                        <a:lnTo>
                          <a:pt x="2254" y="7032"/>
                        </a:lnTo>
                        <a:lnTo>
                          <a:pt x="2257" y="7040"/>
                        </a:lnTo>
                        <a:lnTo>
                          <a:pt x="2251" y="7043"/>
                        </a:lnTo>
                        <a:lnTo>
                          <a:pt x="2247" y="7041"/>
                        </a:lnTo>
                        <a:lnTo>
                          <a:pt x="2231" y="7039"/>
                        </a:lnTo>
                        <a:lnTo>
                          <a:pt x="2212" y="7029"/>
                        </a:lnTo>
                        <a:lnTo>
                          <a:pt x="2201" y="7032"/>
                        </a:lnTo>
                        <a:lnTo>
                          <a:pt x="2199" y="7038"/>
                        </a:lnTo>
                        <a:lnTo>
                          <a:pt x="2200" y="7043"/>
                        </a:lnTo>
                        <a:lnTo>
                          <a:pt x="2199" y="7054"/>
                        </a:lnTo>
                        <a:lnTo>
                          <a:pt x="2206" y="7054"/>
                        </a:lnTo>
                        <a:lnTo>
                          <a:pt x="2210" y="7059"/>
                        </a:lnTo>
                        <a:lnTo>
                          <a:pt x="2213" y="7088"/>
                        </a:lnTo>
                        <a:lnTo>
                          <a:pt x="2220" y="7111"/>
                        </a:lnTo>
                        <a:lnTo>
                          <a:pt x="2221" y="7133"/>
                        </a:lnTo>
                        <a:lnTo>
                          <a:pt x="2228" y="7160"/>
                        </a:lnTo>
                        <a:lnTo>
                          <a:pt x="2231" y="7189"/>
                        </a:lnTo>
                        <a:lnTo>
                          <a:pt x="2225" y="7185"/>
                        </a:lnTo>
                        <a:lnTo>
                          <a:pt x="2217" y="7156"/>
                        </a:lnTo>
                        <a:lnTo>
                          <a:pt x="2202" y="7132"/>
                        </a:lnTo>
                        <a:lnTo>
                          <a:pt x="2193" y="7131"/>
                        </a:lnTo>
                        <a:lnTo>
                          <a:pt x="2182" y="7150"/>
                        </a:lnTo>
                        <a:lnTo>
                          <a:pt x="2189" y="7129"/>
                        </a:lnTo>
                        <a:lnTo>
                          <a:pt x="2188" y="7115"/>
                        </a:lnTo>
                        <a:lnTo>
                          <a:pt x="2194" y="7108"/>
                        </a:lnTo>
                        <a:lnTo>
                          <a:pt x="2199" y="7103"/>
                        </a:lnTo>
                        <a:lnTo>
                          <a:pt x="2202" y="7101"/>
                        </a:lnTo>
                        <a:lnTo>
                          <a:pt x="2206" y="7098"/>
                        </a:lnTo>
                        <a:lnTo>
                          <a:pt x="2206" y="7083"/>
                        </a:lnTo>
                        <a:lnTo>
                          <a:pt x="2204" y="7090"/>
                        </a:lnTo>
                        <a:lnTo>
                          <a:pt x="2199" y="7092"/>
                        </a:lnTo>
                        <a:lnTo>
                          <a:pt x="2185" y="7069"/>
                        </a:lnTo>
                        <a:lnTo>
                          <a:pt x="2177" y="7061"/>
                        </a:lnTo>
                        <a:lnTo>
                          <a:pt x="2129" y="7024"/>
                        </a:lnTo>
                        <a:lnTo>
                          <a:pt x="2127" y="7022"/>
                        </a:lnTo>
                        <a:lnTo>
                          <a:pt x="2122" y="7024"/>
                        </a:lnTo>
                        <a:lnTo>
                          <a:pt x="2127" y="7034"/>
                        </a:lnTo>
                        <a:lnTo>
                          <a:pt x="2132" y="7040"/>
                        </a:lnTo>
                        <a:lnTo>
                          <a:pt x="2129" y="7041"/>
                        </a:lnTo>
                        <a:lnTo>
                          <a:pt x="2122" y="7036"/>
                        </a:lnTo>
                        <a:lnTo>
                          <a:pt x="2118" y="7034"/>
                        </a:lnTo>
                        <a:lnTo>
                          <a:pt x="2117" y="7024"/>
                        </a:lnTo>
                        <a:lnTo>
                          <a:pt x="2111" y="7013"/>
                        </a:lnTo>
                        <a:lnTo>
                          <a:pt x="2105" y="7008"/>
                        </a:lnTo>
                        <a:lnTo>
                          <a:pt x="2098" y="7008"/>
                        </a:lnTo>
                        <a:lnTo>
                          <a:pt x="2095" y="7008"/>
                        </a:lnTo>
                        <a:lnTo>
                          <a:pt x="2091" y="7009"/>
                        </a:lnTo>
                        <a:lnTo>
                          <a:pt x="2107" y="7015"/>
                        </a:lnTo>
                        <a:lnTo>
                          <a:pt x="2108" y="7023"/>
                        </a:lnTo>
                        <a:lnTo>
                          <a:pt x="2085" y="7022"/>
                        </a:lnTo>
                        <a:lnTo>
                          <a:pt x="2063" y="7036"/>
                        </a:lnTo>
                        <a:cubicBezTo>
                          <a:pt x="2061" y="7039"/>
                          <a:pt x="2059" y="7041"/>
                          <a:pt x="2058" y="7043"/>
                        </a:cubicBezTo>
                        <a:lnTo>
                          <a:pt x="2033" y="7080"/>
                        </a:lnTo>
                        <a:lnTo>
                          <a:pt x="2029" y="7096"/>
                        </a:lnTo>
                        <a:lnTo>
                          <a:pt x="2032" y="7096"/>
                        </a:lnTo>
                        <a:lnTo>
                          <a:pt x="2036" y="7095"/>
                        </a:lnTo>
                        <a:lnTo>
                          <a:pt x="2036" y="7106"/>
                        </a:lnTo>
                        <a:lnTo>
                          <a:pt x="2031" y="7119"/>
                        </a:lnTo>
                        <a:lnTo>
                          <a:pt x="2016" y="7148"/>
                        </a:lnTo>
                        <a:lnTo>
                          <a:pt x="2015" y="7158"/>
                        </a:lnTo>
                        <a:lnTo>
                          <a:pt x="2018" y="7166"/>
                        </a:lnTo>
                        <a:lnTo>
                          <a:pt x="2017" y="7178"/>
                        </a:lnTo>
                        <a:lnTo>
                          <a:pt x="2018" y="7181"/>
                        </a:lnTo>
                        <a:lnTo>
                          <a:pt x="2022" y="7180"/>
                        </a:lnTo>
                        <a:lnTo>
                          <a:pt x="2023" y="7183"/>
                        </a:lnTo>
                        <a:lnTo>
                          <a:pt x="2022" y="7190"/>
                        </a:lnTo>
                        <a:lnTo>
                          <a:pt x="2033" y="7178"/>
                        </a:lnTo>
                        <a:lnTo>
                          <a:pt x="2040" y="7181"/>
                        </a:lnTo>
                        <a:lnTo>
                          <a:pt x="2041" y="7187"/>
                        </a:lnTo>
                        <a:lnTo>
                          <a:pt x="2043" y="7197"/>
                        </a:lnTo>
                        <a:lnTo>
                          <a:pt x="2060" y="7204"/>
                        </a:lnTo>
                        <a:lnTo>
                          <a:pt x="2066" y="7201"/>
                        </a:lnTo>
                        <a:lnTo>
                          <a:pt x="2077" y="7205"/>
                        </a:lnTo>
                        <a:lnTo>
                          <a:pt x="2091" y="7203"/>
                        </a:lnTo>
                        <a:lnTo>
                          <a:pt x="2097" y="7209"/>
                        </a:lnTo>
                        <a:lnTo>
                          <a:pt x="2109" y="7205"/>
                        </a:lnTo>
                        <a:lnTo>
                          <a:pt x="2109" y="7211"/>
                        </a:lnTo>
                        <a:lnTo>
                          <a:pt x="2115" y="7212"/>
                        </a:lnTo>
                        <a:lnTo>
                          <a:pt x="2121" y="7199"/>
                        </a:lnTo>
                        <a:lnTo>
                          <a:pt x="2124" y="7193"/>
                        </a:lnTo>
                        <a:lnTo>
                          <a:pt x="2134" y="7187"/>
                        </a:lnTo>
                        <a:lnTo>
                          <a:pt x="2140" y="7195"/>
                        </a:lnTo>
                        <a:lnTo>
                          <a:pt x="2133" y="7213"/>
                        </a:lnTo>
                        <a:lnTo>
                          <a:pt x="2139" y="7212"/>
                        </a:lnTo>
                        <a:cubicBezTo>
                          <a:pt x="2140" y="7210"/>
                          <a:pt x="2141" y="7209"/>
                          <a:pt x="2143" y="7207"/>
                        </a:cubicBezTo>
                        <a:lnTo>
                          <a:pt x="2149" y="7205"/>
                        </a:lnTo>
                        <a:lnTo>
                          <a:pt x="2147" y="7218"/>
                        </a:lnTo>
                        <a:lnTo>
                          <a:pt x="2142" y="7228"/>
                        </a:lnTo>
                        <a:lnTo>
                          <a:pt x="2140" y="7239"/>
                        </a:lnTo>
                        <a:lnTo>
                          <a:pt x="2139" y="7248"/>
                        </a:lnTo>
                        <a:lnTo>
                          <a:pt x="2142" y="7264"/>
                        </a:lnTo>
                        <a:lnTo>
                          <a:pt x="2146" y="7264"/>
                        </a:lnTo>
                        <a:lnTo>
                          <a:pt x="2149" y="7263"/>
                        </a:lnTo>
                        <a:lnTo>
                          <a:pt x="2155" y="7255"/>
                        </a:lnTo>
                        <a:lnTo>
                          <a:pt x="2161" y="7241"/>
                        </a:lnTo>
                        <a:lnTo>
                          <a:pt x="2160" y="7251"/>
                        </a:lnTo>
                        <a:lnTo>
                          <a:pt x="2160" y="7261"/>
                        </a:lnTo>
                        <a:lnTo>
                          <a:pt x="2163" y="7268"/>
                        </a:lnTo>
                        <a:lnTo>
                          <a:pt x="2164" y="7277"/>
                        </a:lnTo>
                        <a:lnTo>
                          <a:pt x="2174" y="7284"/>
                        </a:lnTo>
                        <a:cubicBezTo>
                          <a:pt x="2174" y="7286"/>
                          <a:pt x="2174" y="7289"/>
                          <a:pt x="2175" y="7291"/>
                        </a:cubicBezTo>
                        <a:lnTo>
                          <a:pt x="2177" y="7296"/>
                        </a:lnTo>
                        <a:lnTo>
                          <a:pt x="2190" y="7315"/>
                        </a:lnTo>
                        <a:lnTo>
                          <a:pt x="2201" y="7334"/>
                        </a:lnTo>
                        <a:lnTo>
                          <a:pt x="2216" y="7349"/>
                        </a:lnTo>
                        <a:lnTo>
                          <a:pt x="2228" y="7366"/>
                        </a:lnTo>
                        <a:lnTo>
                          <a:pt x="2242" y="7379"/>
                        </a:lnTo>
                        <a:lnTo>
                          <a:pt x="2245" y="7385"/>
                        </a:lnTo>
                        <a:lnTo>
                          <a:pt x="2250" y="7388"/>
                        </a:lnTo>
                        <a:lnTo>
                          <a:pt x="2254" y="7393"/>
                        </a:lnTo>
                        <a:cubicBezTo>
                          <a:pt x="2255" y="7395"/>
                          <a:pt x="2256" y="7398"/>
                          <a:pt x="2256" y="7400"/>
                        </a:cubicBezTo>
                        <a:lnTo>
                          <a:pt x="2262" y="7408"/>
                        </a:lnTo>
                        <a:lnTo>
                          <a:pt x="2270" y="7412"/>
                        </a:lnTo>
                        <a:lnTo>
                          <a:pt x="2276" y="7421"/>
                        </a:lnTo>
                        <a:lnTo>
                          <a:pt x="2275" y="7431"/>
                        </a:lnTo>
                        <a:lnTo>
                          <a:pt x="2278" y="7432"/>
                        </a:lnTo>
                        <a:lnTo>
                          <a:pt x="2282" y="7431"/>
                        </a:lnTo>
                        <a:lnTo>
                          <a:pt x="2285" y="7422"/>
                        </a:lnTo>
                        <a:lnTo>
                          <a:pt x="2286" y="7417"/>
                        </a:lnTo>
                        <a:lnTo>
                          <a:pt x="2278" y="7380"/>
                        </a:lnTo>
                        <a:lnTo>
                          <a:pt x="2285" y="7382"/>
                        </a:lnTo>
                        <a:lnTo>
                          <a:pt x="2290" y="7388"/>
                        </a:lnTo>
                        <a:lnTo>
                          <a:pt x="2294" y="7385"/>
                        </a:lnTo>
                        <a:lnTo>
                          <a:pt x="2301" y="7367"/>
                        </a:lnTo>
                        <a:lnTo>
                          <a:pt x="2306" y="7350"/>
                        </a:lnTo>
                        <a:lnTo>
                          <a:pt x="2308" y="7340"/>
                        </a:lnTo>
                        <a:lnTo>
                          <a:pt x="2299" y="7329"/>
                        </a:lnTo>
                        <a:lnTo>
                          <a:pt x="2297" y="7315"/>
                        </a:lnTo>
                        <a:lnTo>
                          <a:pt x="2300" y="7298"/>
                        </a:lnTo>
                        <a:lnTo>
                          <a:pt x="2308" y="7285"/>
                        </a:lnTo>
                        <a:lnTo>
                          <a:pt x="2312" y="7278"/>
                        </a:lnTo>
                        <a:lnTo>
                          <a:pt x="2313" y="7273"/>
                        </a:lnTo>
                        <a:lnTo>
                          <a:pt x="2293" y="7262"/>
                        </a:lnTo>
                        <a:lnTo>
                          <a:pt x="2282" y="7249"/>
                        </a:lnTo>
                        <a:lnTo>
                          <a:pt x="2279" y="7250"/>
                        </a:lnTo>
                        <a:lnTo>
                          <a:pt x="2276" y="7248"/>
                        </a:lnTo>
                        <a:lnTo>
                          <a:pt x="2278" y="7234"/>
                        </a:lnTo>
                        <a:lnTo>
                          <a:pt x="2272" y="7218"/>
                        </a:lnTo>
                        <a:lnTo>
                          <a:pt x="2277" y="7217"/>
                        </a:lnTo>
                        <a:lnTo>
                          <a:pt x="2283" y="7213"/>
                        </a:lnTo>
                        <a:lnTo>
                          <a:pt x="2281" y="7187"/>
                        </a:lnTo>
                        <a:lnTo>
                          <a:pt x="2277" y="7168"/>
                        </a:lnTo>
                        <a:lnTo>
                          <a:pt x="2272" y="7159"/>
                        </a:lnTo>
                        <a:lnTo>
                          <a:pt x="2270" y="7153"/>
                        </a:lnTo>
                        <a:lnTo>
                          <a:pt x="2272" y="7147"/>
                        </a:lnTo>
                        <a:lnTo>
                          <a:pt x="2274" y="7139"/>
                        </a:lnTo>
                        <a:lnTo>
                          <a:pt x="2278" y="7117"/>
                        </a:lnTo>
                        <a:lnTo>
                          <a:pt x="2276" y="7110"/>
                        </a:lnTo>
                        <a:lnTo>
                          <a:pt x="2271" y="7099"/>
                        </a:lnTo>
                        <a:lnTo>
                          <a:pt x="2278" y="7071"/>
                        </a:lnTo>
                        <a:lnTo>
                          <a:pt x="2280" y="7046"/>
                        </a:lnTo>
                        <a:lnTo>
                          <a:pt x="2293" y="7059"/>
                        </a:lnTo>
                        <a:lnTo>
                          <a:pt x="2296" y="7050"/>
                        </a:lnTo>
                        <a:lnTo>
                          <a:pt x="2297" y="7043"/>
                        </a:lnTo>
                        <a:lnTo>
                          <a:pt x="2295" y="7018"/>
                        </a:lnTo>
                        <a:lnTo>
                          <a:pt x="2297" y="7008"/>
                        </a:lnTo>
                        <a:lnTo>
                          <a:pt x="2292" y="6973"/>
                        </a:lnTo>
                        <a:lnTo>
                          <a:pt x="2299" y="6963"/>
                        </a:lnTo>
                        <a:lnTo>
                          <a:pt x="2302" y="6949"/>
                        </a:lnTo>
                        <a:lnTo>
                          <a:pt x="2308" y="6942"/>
                        </a:lnTo>
                        <a:lnTo>
                          <a:pt x="2317" y="6927"/>
                        </a:lnTo>
                        <a:lnTo>
                          <a:pt x="2331" y="6906"/>
                        </a:lnTo>
                        <a:lnTo>
                          <a:pt x="2333" y="6894"/>
                        </a:lnTo>
                        <a:lnTo>
                          <a:pt x="2344" y="6874"/>
                        </a:lnTo>
                        <a:lnTo>
                          <a:pt x="2350" y="6864"/>
                        </a:lnTo>
                        <a:lnTo>
                          <a:pt x="2357" y="6861"/>
                        </a:lnTo>
                        <a:lnTo>
                          <a:pt x="2358" y="6860"/>
                        </a:lnTo>
                        <a:lnTo>
                          <a:pt x="2369" y="6852"/>
                        </a:lnTo>
                        <a:lnTo>
                          <a:pt x="2369" y="6839"/>
                        </a:lnTo>
                        <a:lnTo>
                          <a:pt x="2368" y="6828"/>
                        </a:lnTo>
                        <a:lnTo>
                          <a:pt x="2362" y="6817"/>
                        </a:lnTo>
                        <a:lnTo>
                          <a:pt x="2362" y="6808"/>
                        </a:lnTo>
                        <a:lnTo>
                          <a:pt x="2365" y="6799"/>
                        </a:lnTo>
                        <a:lnTo>
                          <a:pt x="2382" y="6808"/>
                        </a:lnTo>
                        <a:lnTo>
                          <a:pt x="2399" y="6810"/>
                        </a:lnTo>
                        <a:lnTo>
                          <a:pt x="2421" y="6793"/>
                        </a:lnTo>
                        <a:lnTo>
                          <a:pt x="2433" y="6790"/>
                        </a:lnTo>
                        <a:lnTo>
                          <a:pt x="2439" y="6791"/>
                        </a:lnTo>
                        <a:lnTo>
                          <a:pt x="2444" y="6766"/>
                        </a:lnTo>
                        <a:lnTo>
                          <a:pt x="2440" y="6749"/>
                        </a:lnTo>
                        <a:lnTo>
                          <a:pt x="2447" y="6748"/>
                        </a:lnTo>
                        <a:lnTo>
                          <a:pt x="2439" y="6730"/>
                        </a:lnTo>
                        <a:lnTo>
                          <a:pt x="2433" y="6723"/>
                        </a:lnTo>
                        <a:lnTo>
                          <a:pt x="2422" y="6718"/>
                        </a:lnTo>
                        <a:lnTo>
                          <a:pt x="2418" y="6707"/>
                        </a:lnTo>
                        <a:lnTo>
                          <a:pt x="2420" y="6699"/>
                        </a:lnTo>
                        <a:lnTo>
                          <a:pt x="2435" y="6672"/>
                        </a:lnTo>
                        <a:lnTo>
                          <a:pt x="2440" y="6657"/>
                        </a:lnTo>
                        <a:lnTo>
                          <a:pt x="2442" y="6613"/>
                        </a:lnTo>
                        <a:lnTo>
                          <a:pt x="2448" y="6590"/>
                        </a:lnTo>
                        <a:lnTo>
                          <a:pt x="2447" y="6584"/>
                        </a:lnTo>
                        <a:lnTo>
                          <a:pt x="2439" y="6569"/>
                        </a:lnTo>
                        <a:lnTo>
                          <a:pt x="2439" y="6561"/>
                        </a:lnTo>
                        <a:lnTo>
                          <a:pt x="2453" y="6575"/>
                        </a:lnTo>
                        <a:lnTo>
                          <a:pt x="2452" y="6590"/>
                        </a:lnTo>
                        <a:lnTo>
                          <a:pt x="2455" y="6595"/>
                        </a:lnTo>
                        <a:lnTo>
                          <a:pt x="2456" y="6614"/>
                        </a:lnTo>
                        <a:lnTo>
                          <a:pt x="2462" y="6615"/>
                        </a:lnTo>
                        <a:lnTo>
                          <a:pt x="2467" y="6619"/>
                        </a:lnTo>
                        <a:lnTo>
                          <a:pt x="2462" y="6644"/>
                        </a:lnTo>
                        <a:lnTo>
                          <a:pt x="2458" y="6680"/>
                        </a:lnTo>
                        <a:lnTo>
                          <a:pt x="2458" y="6694"/>
                        </a:lnTo>
                        <a:lnTo>
                          <a:pt x="2460" y="6703"/>
                        </a:lnTo>
                        <a:lnTo>
                          <a:pt x="2473" y="6715"/>
                        </a:lnTo>
                        <a:lnTo>
                          <a:pt x="2480" y="6717"/>
                        </a:lnTo>
                        <a:lnTo>
                          <a:pt x="2486" y="6726"/>
                        </a:lnTo>
                        <a:lnTo>
                          <a:pt x="2491" y="6728"/>
                        </a:lnTo>
                        <a:lnTo>
                          <a:pt x="2500" y="6725"/>
                        </a:lnTo>
                        <a:lnTo>
                          <a:pt x="2507" y="6727"/>
                        </a:lnTo>
                        <a:lnTo>
                          <a:pt x="2519" y="6747"/>
                        </a:lnTo>
                        <a:lnTo>
                          <a:pt x="2534" y="6742"/>
                        </a:lnTo>
                        <a:lnTo>
                          <a:pt x="2549" y="6727"/>
                        </a:lnTo>
                        <a:lnTo>
                          <a:pt x="2558" y="6698"/>
                        </a:lnTo>
                        <a:lnTo>
                          <a:pt x="2560" y="6684"/>
                        </a:lnTo>
                        <a:lnTo>
                          <a:pt x="2562" y="6699"/>
                        </a:lnTo>
                        <a:lnTo>
                          <a:pt x="2562" y="6717"/>
                        </a:lnTo>
                        <a:lnTo>
                          <a:pt x="2569" y="6709"/>
                        </a:lnTo>
                        <a:lnTo>
                          <a:pt x="2573" y="6699"/>
                        </a:lnTo>
                        <a:lnTo>
                          <a:pt x="2587" y="6649"/>
                        </a:lnTo>
                        <a:lnTo>
                          <a:pt x="2592" y="6614"/>
                        </a:lnTo>
                        <a:lnTo>
                          <a:pt x="2590" y="6552"/>
                        </a:lnTo>
                        <a:lnTo>
                          <a:pt x="2589" y="6539"/>
                        </a:lnTo>
                        <a:lnTo>
                          <a:pt x="2578" y="6509"/>
                        </a:lnTo>
                        <a:lnTo>
                          <a:pt x="2573" y="6481"/>
                        </a:lnTo>
                        <a:lnTo>
                          <a:pt x="2558" y="6450"/>
                        </a:lnTo>
                        <a:lnTo>
                          <a:pt x="2533" y="6418"/>
                        </a:lnTo>
                        <a:lnTo>
                          <a:pt x="2517" y="6386"/>
                        </a:lnTo>
                        <a:lnTo>
                          <a:pt x="2500" y="6367"/>
                        </a:lnTo>
                        <a:lnTo>
                          <a:pt x="2485" y="6345"/>
                        </a:lnTo>
                        <a:lnTo>
                          <a:pt x="2474" y="6334"/>
                        </a:lnTo>
                        <a:lnTo>
                          <a:pt x="2464" y="6332"/>
                        </a:lnTo>
                        <a:lnTo>
                          <a:pt x="2455" y="6321"/>
                        </a:lnTo>
                        <a:lnTo>
                          <a:pt x="2453" y="6315"/>
                        </a:lnTo>
                        <a:lnTo>
                          <a:pt x="2442" y="6308"/>
                        </a:lnTo>
                        <a:lnTo>
                          <a:pt x="2415" y="6300"/>
                        </a:lnTo>
                        <a:lnTo>
                          <a:pt x="2406" y="6292"/>
                        </a:lnTo>
                        <a:lnTo>
                          <a:pt x="2390" y="6296"/>
                        </a:lnTo>
                        <a:lnTo>
                          <a:pt x="2368" y="6295"/>
                        </a:lnTo>
                        <a:lnTo>
                          <a:pt x="2351" y="6289"/>
                        </a:lnTo>
                        <a:lnTo>
                          <a:pt x="2341" y="6295"/>
                        </a:lnTo>
                        <a:lnTo>
                          <a:pt x="2331" y="6289"/>
                        </a:lnTo>
                        <a:lnTo>
                          <a:pt x="2313" y="6289"/>
                        </a:lnTo>
                        <a:lnTo>
                          <a:pt x="2304" y="6285"/>
                        </a:lnTo>
                        <a:lnTo>
                          <a:pt x="2294" y="6272"/>
                        </a:lnTo>
                        <a:lnTo>
                          <a:pt x="2284" y="6256"/>
                        </a:lnTo>
                        <a:lnTo>
                          <a:pt x="2280" y="6243"/>
                        </a:lnTo>
                        <a:lnTo>
                          <a:pt x="2274" y="6238"/>
                        </a:lnTo>
                        <a:lnTo>
                          <a:pt x="2270" y="6224"/>
                        </a:lnTo>
                        <a:lnTo>
                          <a:pt x="2263" y="6207"/>
                        </a:lnTo>
                        <a:lnTo>
                          <a:pt x="2260" y="6186"/>
                        </a:lnTo>
                        <a:lnTo>
                          <a:pt x="2252" y="6173"/>
                        </a:lnTo>
                        <a:lnTo>
                          <a:pt x="2248" y="6169"/>
                        </a:lnTo>
                        <a:lnTo>
                          <a:pt x="2241" y="6171"/>
                        </a:lnTo>
                        <a:lnTo>
                          <a:pt x="2238" y="6162"/>
                        </a:lnTo>
                        <a:lnTo>
                          <a:pt x="2233" y="6153"/>
                        </a:lnTo>
                        <a:lnTo>
                          <a:pt x="2216" y="6147"/>
                        </a:lnTo>
                        <a:lnTo>
                          <a:pt x="2209" y="6129"/>
                        </a:lnTo>
                        <a:lnTo>
                          <a:pt x="2200" y="6120"/>
                        </a:lnTo>
                        <a:lnTo>
                          <a:pt x="2186" y="6125"/>
                        </a:lnTo>
                        <a:lnTo>
                          <a:pt x="2176" y="6124"/>
                        </a:lnTo>
                        <a:lnTo>
                          <a:pt x="2163" y="6127"/>
                        </a:lnTo>
                        <a:lnTo>
                          <a:pt x="2160" y="6129"/>
                        </a:lnTo>
                        <a:lnTo>
                          <a:pt x="2147" y="6139"/>
                        </a:lnTo>
                        <a:lnTo>
                          <a:pt x="2144" y="6137"/>
                        </a:lnTo>
                        <a:lnTo>
                          <a:pt x="2142" y="6119"/>
                        </a:lnTo>
                        <a:lnTo>
                          <a:pt x="2128" y="6105"/>
                        </a:lnTo>
                        <a:lnTo>
                          <a:pt x="2124" y="6087"/>
                        </a:lnTo>
                        <a:lnTo>
                          <a:pt x="2112" y="6071"/>
                        </a:lnTo>
                        <a:lnTo>
                          <a:pt x="2109" y="6060"/>
                        </a:lnTo>
                        <a:lnTo>
                          <a:pt x="2127" y="6077"/>
                        </a:lnTo>
                        <a:lnTo>
                          <a:pt x="2136" y="6092"/>
                        </a:lnTo>
                        <a:lnTo>
                          <a:pt x="2138" y="6103"/>
                        </a:lnTo>
                        <a:lnTo>
                          <a:pt x="2147" y="6091"/>
                        </a:lnTo>
                        <a:lnTo>
                          <a:pt x="2154" y="6059"/>
                        </a:lnTo>
                        <a:lnTo>
                          <a:pt x="2158" y="6048"/>
                        </a:lnTo>
                        <a:lnTo>
                          <a:pt x="2154" y="6080"/>
                        </a:lnTo>
                        <a:lnTo>
                          <a:pt x="2159" y="6089"/>
                        </a:lnTo>
                        <a:lnTo>
                          <a:pt x="2168" y="6090"/>
                        </a:lnTo>
                        <a:lnTo>
                          <a:pt x="2172" y="6093"/>
                        </a:lnTo>
                        <a:lnTo>
                          <a:pt x="2174" y="6115"/>
                        </a:lnTo>
                        <a:lnTo>
                          <a:pt x="2190" y="6118"/>
                        </a:lnTo>
                        <a:lnTo>
                          <a:pt x="2201" y="6117"/>
                        </a:lnTo>
                        <a:lnTo>
                          <a:pt x="2205" y="6116"/>
                        </a:lnTo>
                        <a:lnTo>
                          <a:pt x="2210" y="6123"/>
                        </a:lnTo>
                        <a:lnTo>
                          <a:pt x="2219" y="6118"/>
                        </a:lnTo>
                        <a:lnTo>
                          <a:pt x="2224" y="6127"/>
                        </a:lnTo>
                        <a:lnTo>
                          <a:pt x="2226" y="6141"/>
                        </a:lnTo>
                        <a:lnTo>
                          <a:pt x="2245" y="6165"/>
                        </a:lnTo>
                        <a:lnTo>
                          <a:pt x="2253" y="6162"/>
                        </a:lnTo>
                        <a:lnTo>
                          <a:pt x="2258" y="6175"/>
                        </a:lnTo>
                        <a:lnTo>
                          <a:pt x="2266" y="6182"/>
                        </a:lnTo>
                        <a:lnTo>
                          <a:pt x="2265" y="6197"/>
                        </a:lnTo>
                        <a:lnTo>
                          <a:pt x="2267" y="6207"/>
                        </a:lnTo>
                        <a:lnTo>
                          <a:pt x="2278" y="6234"/>
                        </a:lnTo>
                        <a:lnTo>
                          <a:pt x="2291" y="6236"/>
                        </a:lnTo>
                        <a:lnTo>
                          <a:pt x="2294" y="6238"/>
                        </a:lnTo>
                        <a:lnTo>
                          <a:pt x="2299" y="6242"/>
                        </a:lnTo>
                        <a:lnTo>
                          <a:pt x="2314" y="6255"/>
                        </a:lnTo>
                        <a:lnTo>
                          <a:pt x="2344" y="6252"/>
                        </a:lnTo>
                        <a:lnTo>
                          <a:pt x="2353" y="6258"/>
                        </a:lnTo>
                        <a:lnTo>
                          <a:pt x="2379" y="6264"/>
                        </a:lnTo>
                        <a:lnTo>
                          <a:pt x="2389" y="6263"/>
                        </a:lnTo>
                        <a:lnTo>
                          <a:pt x="2402" y="6257"/>
                        </a:lnTo>
                        <a:lnTo>
                          <a:pt x="2418" y="6248"/>
                        </a:lnTo>
                        <a:lnTo>
                          <a:pt x="2425" y="6232"/>
                        </a:lnTo>
                        <a:lnTo>
                          <a:pt x="2428" y="6217"/>
                        </a:lnTo>
                        <a:lnTo>
                          <a:pt x="2431" y="6197"/>
                        </a:lnTo>
                        <a:lnTo>
                          <a:pt x="2441" y="6149"/>
                        </a:lnTo>
                        <a:cubicBezTo>
                          <a:pt x="2441" y="6144"/>
                          <a:pt x="2441" y="6138"/>
                          <a:pt x="2440" y="6133"/>
                        </a:cubicBezTo>
                        <a:lnTo>
                          <a:pt x="2442" y="6114"/>
                        </a:lnTo>
                        <a:lnTo>
                          <a:pt x="2448" y="6100"/>
                        </a:lnTo>
                        <a:lnTo>
                          <a:pt x="2451" y="6087"/>
                        </a:lnTo>
                        <a:lnTo>
                          <a:pt x="2443" y="6160"/>
                        </a:lnTo>
                        <a:lnTo>
                          <a:pt x="2435" y="6196"/>
                        </a:lnTo>
                        <a:lnTo>
                          <a:pt x="2435" y="6207"/>
                        </a:lnTo>
                        <a:lnTo>
                          <a:pt x="2429" y="6229"/>
                        </a:lnTo>
                        <a:lnTo>
                          <a:pt x="2428" y="6240"/>
                        </a:lnTo>
                        <a:lnTo>
                          <a:pt x="2429" y="6248"/>
                        </a:lnTo>
                        <a:lnTo>
                          <a:pt x="2435" y="6254"/>
                        </a:lnTo>
                        <a:lnTo>
                          <a:pt x="2451" y="6258"/>
                        </a:lnTo>
                        <a:lnTo>
                          <a:pt x="2471" y="6252"/>
                        </a:lnTo>
                        <a:lnTo>
                          <a:pt x="2501" y="6254"/>
                        </a:lnTo>
                        <a:lnTo>
                          <a:pt x="2516" y="6269"/>
                        </a:lnTo>
                        <a:lnTo>
                          <a:pt x="2523" y="6265"/>
                        </a:lnTo>
                        <a:lnTo>
                          <a:pt x="2529" y="6269"/>
                        </a:lnTo>
                        <a:lnTo>
                          <a:pt x="2535" y="6277"/>
                        </a:lnTo>
                        <a:lnTo>
                          <a:pt x="2537" y="6286"/>
                        </a:lnTo>
                        <a:lnTo>
                          <a:pt x="2542" y="6290"/>
                        </a:lnTo>
                        <a:lnTo>
                          <a:pt x="2546" y="6279"/>
                        </a:lnTo>
                        <a:lnTo>
                          <a:pt x="2555" y="6294"/>
                        </a:lnTo>
                        <a:lnTo>
                          <a:pt x="2569" y="6336"/>
                        </a:lnTo>
                        <a:cubicBezTo>
                          <a:pt x="2569" y="6338"/>
                          <a:pt x="2569" y="6341"/>
                          <a:pt x="2569" y="6343"/>
                        </a:cubicBezTo>
                        <a:lnTo>
                          <a:pt x="2572" y="6351"/>
                        </a:lnTo>
                        <a:lnTo>
                          <a:pt x="2585" y="6351"/>
                        </a:lnTo>
                        <a:lnTo>
                          <a:pt x="2601" y="6337"/>
                        </a:lnTo>
                        <a:lnTo>
                          <a:pt x="2648" y="6322"/>
                        </a:lnTo>
                        <a:lnTo>
                          <a:pt x="2659" y="6334"/>
                        </a:lnTo>
                        <a:lnTo>
                          <a:pt x="2670" y="6336"/>
                        </a:lnTo>
                        <a:lnTo>
                          <a:pt x="2672" y="6342"/>
                        </a:lnTo>
                        <a:lnTo>
                          <a:pt x="2678" y="6341"/>
                        </a:lnTo>
                        <a:lnTo>
                          <a:pt x="2681" y="6349"/>
                        </a:lnTo>
                        <a:lnTo>
                          <a:pt x="2680" y="6354"/>
                        </a:lnTo>
                        <a:lnTo>
                          <a:pt x="2683" y="6365"/>
                        </a:lnTo>
                        <a:lnTo>
                          <a:pt x="2682" y="6378"/>
                        </a:lnTo>
                        <a:lnTo>
                          <a:pt x="2695" y="6384"/>
                        </a:lnTo>
                        <a:lnTo>
                          <a:pt x="2694" y="6407"/>
                        </a:lnTo>
                        <a:lnTo>
                          <a:pt x="2709" y="6447"/>
                        </a:lnTo>
                        <a:lnTo>
                          <a:pt x="2707" y="6458"/>
                        </a:lnTo>
                        <a:lnTo>
                          <a:pt x="2711" y="6490"/>
                        </a:lnTo>
                        <a:lnTo>
                          <a:pt x="2720" y="6520"/>
                        </a:lnTo>
                        <a:lnTo>
                          <a:pt x="2722" y="6557"/>
                        </a:lnTo>
                        <a:lnTo>
                          <a:pt x="2729" y="6567"/>
                        </a:lnTo>
                        <a:lnTo>
                          <a:pt x="2733" y="6581"/>
                        </a:lnTo>
                        <a:lnTo>
                          <a:pt x="2734" y="6594"/>
                        </a:lnTo>
                        <a:lnTo>
                          <a:pt x="2732" y="6613"/>
                        </a:lnTo>
                        <a:lnTo>
                          <a:pt x="2737" y="6648"/>
                        </a:lnTo>
                        <a:lnTo>
                          <a:pt x="2745" y="6651"/>
                        </a:lnTo>
                        <a:cubicBezTo>
                          <a:pt x="2747" y="6657"/>
                          <a:pt x="2748" y="6663"/>
                          <a:pt x="2750" y="6669"/>
                        </a:cubicBezTo>
                        <a:lnTo>
                          <a:pt x="2753" y="6679"/>
                        </a:lnTo>
                        <a:cubicBezTo>
                          <a:pt x="2754" y="6683"/>
                          <a:pt x="2755" y="6687"/>
                          <a:pt x="2755" y="6691"/>
                        </a:cubicBezTo>
                        <a:lnTo>
                          <a:pt x="2757" y="6709"/>
                        </a:lnTo>
                        <a:lnTo>
                          <a:pt x="2761" y="6726"/>
                        </a:lnTo>
                        <a:lnTo>
                          <a:pt x="2761" y="6749"/>
                        </a:lnTo>
                        <a:lnTo>
                          <a:pt x="2766" y="6773"/>
                        </a:lnTo>
                        <a:lnTo>
                          <a:pt x="2764" y="6785"/>
                        </a:lnTo>
                        <a:lnTo>
                          <a:pt x="2757" y="6806"/>
                        </a:lnTo>
                        <a:lnTo>
                          <a:pt x="2779" y="6835"/>
                        </a:lnTo>
                        <a:lnTo>
                          <a:pt x="2780" y="6847"/>
                        </a:lnTo>
                        <a:lnTo>
                          <a:pt x="2788" y="6866"/>
                        </a:lnTo>
                        <a:lnTo>
                          <a:pt x="2797" y="6875"/>
                        </a:lnTo>
                        <a:lnTo>
                          <a:pt x="2798" y="6897"/>
                        </a:lnTo>
                        <a:lnTo>
                          <a:pt x="2805" y="6911"/>
                        </a:lnTo>
                        <a:lnTo>
                          <a:pt x="2815" y="6939"/>
                        </a:lnTo>
                        <a:lnTo>
                          <a:pt x="2817" y="6942"/>
                        </a:lnTo>
                        <a:lnTo>
                          <a:pt x="2829" y="6953"/>
                        </a:lnTo>
                        <a:lnTo>
                          <a:pt x="2842" y="6947"/>
                        </a:lnTo>
                        <a:lnTo>
                          <a:pt x="2856" y="6957"/>
                        </a:lnTo>
                        <a:lnTo>
                          <a:pt x="2883" y="6957"/>
                        </a:lnTo>
                        <a:lnTo>
                          <a:pt x="2902" y="6964"/>
                        </a:lnTo>
                        <a:lnTo>
                          <a:pt x="2916" y="6962"/>
                        </a:lnTo>
                        <a:lnTo>
                          <a:pt x="2961" y="6965"/>
                        </a:lnTo>
                        <a:lnTo>
                          <a:pt x="2970" y="6959"/>
                        </a:lnTo>
                        <a:lnTo>
                          <a:pt x="2972" y="6959"/>
                        </a:lnTo>
                        <a:lnTo>
                          <a:pt x="2979" y="6962"/>
                        </a:lnTo>
                        <a:lnTo>
                          <a:pt x="2983" y="6966"/>
                        </a:lnTo>
                        <a:lnTo>
                          <a:pt x="2987" y="6984"/>
                        </a:lnTo>
                        <a:lnTo>
                          <a:pt x="2994" y="6998"/>
                        </a:lnTo>
                        <a:lnTo>
                          <a:pt x="2998" y="7003"/>
                        </a:lnTo>
                        <a:lnTo>
                          <a:pt x="3012" y="7009"/>
                        </a:lnTo>
                        <a:lnTo>
                          <a:pt x="3018" y="7013"/>
                        </a:lnTo>
                        <a:lnTo>
                          <a:pt x="3033" y="7036"/>
                        </a:lnTo>
                        <a:lnTo>
                          <a:pt x="3040" y="7049"/>
                        </a:lnTo>
                        <a:lnTo>
                          <a:pt x="3043" y="7071"/>
                        </a:lnTo>
                        <a:lnTo>
                          <a:pt x="3045" y="7078"/>
                        </a:lnTo>
                        <a:lnTo>
                          <a:pt x="3048" y="7080"/>
                        </a:lnTo>
                        <a:lnTo>
                          <a:pt x="3088" y="7091"/>
                        </a:lnTo>
                        <a:lnTo>
                          <a:pt x="3111" y="7100"/>
                        </a:lnTo>
                        <a:lnTo>
                          <a:pt x="3135" y="7108"/>
                        </a:lnTo>
                        <a:lnTo>
                          <a:pt x="3171" y="7110"/>
                        </a:lnTo>
                        <a:lnTo>
                          <a:pt x="3178" y="7106"/>
                        </a:lnTo>
                        <a:lnTo>
                          <a:pt x="3183" y="7098"/>
                        </a:lnTo>
                        <a:lnTo>
                          <a:pt x="3184" y="7084"/>
                        </a:lnTo>
                        <a:lnTo>
                          <a:pt x="3186" y="7076"/>
                        </a:lnTo>
                        <a:lnTo>
                          <a:pt x="3187" y="7054"/>
                        </a:lnTo>
                        <a:lnTo>
                          <a:pt x="3189" y="7051"/>
                        </a:lnTo>
                        <a:lnTo>
                          <a:pt x="3190" y="7063"/>
                        </a:lnTo>
                        <a:lnTo>
                          <a:pt x="3194" y="7075"/>
                        </a:lnTo>
                        <a:lnTo>
                          <a:pt x="3199" y="7076"/>
                        </a:lnTo>
                        <a:lnTo>
                          <a:pt x="3204" y="7073"/>
                        </a:lnTo>
                        <a:lnTo>
                          <a:pt x="3208" y="7064"/>
                        </a:lnTo>
                        <a:lnTo>
                          <a:pt x="3208" y="7051"/>
                        </a:lnTo>
                        <a:lnTo>
                          <a:pt x="3204" y="7028"/>
                        </a:lnTo>
                        <a:lnTo>
                          <a:pt x="3197" y="7014"/>
                        </a:lnTo>
                        <a:lnTo>
                          <a:pt x="3195" y="7004"/>
                        </a:lnTo>
                        <a:lnTo>
                          <a:pt x="3200" y="7003"/>
                        </a:lnTo>
                        <a:cubicBezTo>
                          <a:pt x="3201" y="7007"/>
                          <a:pt x="3202" y="7011"/>
                          <a:pt x="3204" y="7014"/>
                        </a:cubicBezTo>
                        <a:lnTo>
                          <a:pt x="3221" y="7036"/>
                        </a:lnTo>
                        <a:lnTo>
                          <a:pt x="3225" y="7038"/>
                        </a:lnTo>
                        <a:lnTo>
                          <a:pt x="3228" y="7032"/>
                        </a:lnTo>
                        <a:lnTo>
                          <a:pt x="3233" y="7020"/>
                        </a:lnTo>
                        <a:lnTo>
                          <a:pt x="3244" y="7010"/>
                        </a:lnTo>
                        <a:lnTo>
                          <a:pt x="3251" y="7005"/>
                        </a:lnTo>
                        <a:lnTo>
                          <a:pt x="3264" y="6985"/>
                        </a:lnTo>
                        <a:lnTo>
                          <a:pt x="3282" y="6976"/>
                        </a:lnTo>
                        <a:lnTo>
                          <a:pt x="3292" y="6967"/>
                        </a:lnTo>
                        <a:lnTo>
                          <a:pt x="3296" y="6960"/>
                        </a:lnTo>
                        <a:lnTo>
                          <a:pt x="3298" y="6952"/>
                        </a:lnTo>
                        <a:lnTo>
                          <a:pt x="3301" y="6949"/>
                        </a:lnTo>
                        <a:cubicBezTo>
                          <a:pt x="3303" y="6948"/>
                          <a:pt x="3304" y="6946"/>
                          <a:pt x="3305" y="6945"/>
                        </a:cubicBezTo>
                        <a:lnTo>
                          <a:pt x="3309" y="6935"/>
                        </a:lnTo>
                        <a:lnTo>
                          <a:pt x="3317" y="6920"/>
                        </a:lnTo>
                        <a:lnTo>
                          <a:pt x="3325" y="6893"/>
                        </a:lnTo>
                        <a:lnTo>
                          <a:pt x="3321" y="6877"/>
                        </a:lnTo>
                        <a:lnTo>
                          <a:pt x="3321" y="6867"/>
                        </a:lnTo>
                        <a:lnTo>
                          <a:pt x="3329" y="6847"/>
                        </a:lnTo>
                        <a:lnTo>
                          <a:pt x="3334" y="6840"/>
                        </a:lnTo>
                        <a:lnTo>
                          <a:pt x="3332" y="6835"/>
                        </a:lnTo>
                        <a:lnTo>
                          <a:pt x="3325" y="6821"/>
                        </a:lnTo>
                        <a:lnTo>
                          <a:pt x="3318" y="6811"/>
                        </a:lnTo>
                        <a:lnTo>
                          <a:pt x="3305" y="6804"/>
                        </a:lnTo>
                        <a:lnTo>
                          <a:pt x="3280" y="6804"/>
                        </a:lnTo>
                        <a:lnTo>
                          <a:pt x="3269" y="6802"/>
                        </a:lnTo>
                        <a:lnTo>
                          <a:pt x="3279" y="6785"/>
                        </a:lnTo>
                        <a:lnTo>
                          <a:pt x="3280" y="6780"/>
                        </a:lnTo>
                        <a:lnTo>
                          <a:pt x="3279" y="6769"/>
                        </a:lnTo>
                        <a:lnTo>
                          <a:pt x="3280" y="6767"/>
                        </a:lnTo>
                        <a:lnTo>
                          <a:pt x="3284" y="6767"/>
                        </a:lnTo>
                        <a:lnTo>
                          <a:pt x="3302" y="6779"/>
                        </a:lnTo>
                        <a:lnTo>
                          <a:pt x="3310" y="6781"/>
                        </a:lnTo>
                        <a:lnTo>
                          <a:pt x="3315" y="6779"/>
                        </a:lnTo>
                        <a:lnTo>
                          <a:pt x="3321" y="6771"/>
                        </a:lnTo>
                        <a:lnTo>
                          <a:pt x="3328" y="6757"/>
                        </a:lnTo>
                        <a:lnTo>
                          <a:pt x="3350" y="6709"/>
                        </a:lnTo>
                        <a:lnTo>
                          <a:pt x="3348" y="6688"/>
                        </a:lnTo>
                        <a:lnTo>
                          <a:pt x="3334" y="6634"/>
                        </a:lnTo>
                        <a:lnTo>
                          <a:pt x="3328" y="6627"/>
                        </a:lnTo>
                        <a:lnTo>
                          <a:pt x="3323" y="6627"/>
                        </a:lnTo>
                        <a:lnTo>
                          <a:pt x="3321" y="6628"/>
                        </a:lnTo>
                        <a:lnTo>
                          <a:pt x="3317" y="6637"/>
                        </a:lnTo>
                        <a:lnTo>
                          <a:pt x="3323" y="6647"/>
                        </a:lnTo>
                        <a:lnTo>
                          <a:pt x="3326" y="6657"/>
                        </a:lnTo>
                        <a:lnTo>
                          <a:pt x="3327" y="6672"/>
                        </a:lnTo>
                        <a:lnTo>
                          <a:pt x="3326" y="6672"/>
                        </a:lnTo>
                        <a:lnTo>
                          <a:pt x="3321" y="6660"/>
                        </a:lnTo>
                        <a:lnTo>
                          <a:pt x="3308" y="6643"/>
                        </a:lnTo>
                        <a:lnTo>
                          <a:pt x="3290" y="6624"/>
                        </a:lnTo>
                        <a:lnTo>
                          <a:pt x="3269" y="6613"/>
                        </a:lnTo>
                        <a:lnTo>
                          <a:pt x="3247" y="6611"/>
                        </a:lnTo>
                        <a:lnTo>
                          <a:pt x="3230" y="6606"/>
                        </a:lnTo>
                        <a:lnTo>
                          <a:pt x="3216" y="6599"/>
                        </a:lnTo>
                        <a:lnTo>
                          <a:pt x="3208" y="6592"/>
                        </a:lnTo>
                        <a:lnTo>
                          <a:pt x="3199" y="6578"/>
                        </a:lnTo>
                        <a:lnTo>
                          <a:pt x="3194" y="6577"/>
                        </a:lnTo>
                        <a:lnTo>
                          <a:pt x="3181" y="6577"/>
                        </a:lnTo>
                        <a:lnTo>
                          <a:pt x="3169" y="6574"/>
                        </a:lnTo>
                        <a:lnTo>
                          <a:pt x="3166" y="6573"/>
                        </a:lnTo>
                        <a:lnTo>
                          <a:pt x="3156" y="6562"/>
                        </a:lnTo>
                        <a:lnTo>
                          <a:pt x="3158" y="6560"/>
                        </a:lnTo>
                        <a:lnTo>
                          <a:pt x="3158" y="6558"/>
                        </a:lnTo>
                        <a:lnTo>
                          <a:pt x="3164" y="6561"/>
                        </a:lnTo>
                        <a:lnTo>
                          <a:pt x="3168" y="6560"/>
                        </a:lnTo>
                        <a:lnTo>
                          <a:pt x="3169" y="6553"/>
                        </a:lnTo>
                        <a:lnTo>
                          <a:pt x="3172" y="6551"/>
                        </a:lnTo>
                        <a:lnTo>
                          <a:pt x="3183" y="6555"/>
                        </a:lnTo>
                        <a:lnTo>
                          <a:pt x="3188" y="6556"/>
                        </a:lnTo>
                        <a:cubicBezTo>
                          <a:pt x="3189" y="6555"/>
                          <a:pt x="3190" y="6554"/>
                          <a:pt x="3190" y="6553"/>
                        </a:cubicBezTo>
                        <a:lnTo>
                          <a:pt x="3193" y="6546"/>
                        </a:lnTo>
                        <a:lnTo>
                          <a:pt x="3197" y="6518"/>
                        </a:lnTo>
                        <a:lnTo>
                          <a:pt x="3202" y="6510"/>
                        </a:lnTo>
                        <a:lnTo>
                          <a:pt x="3200" y="6528"/>
                        </a:lnTo>
                        <a:lnTo>
                          <a:pt x="3201" y="6539"/>
                        </a:lnTo>
                        <a:lnTo>
                          <a:pt x="3204" y="6540"/>
                        </a:lnTo>
                        <a:lnTo>
                          <a:pt x="3207" y="6539"/>
                        </a:lnTo>
                        <a:lnTo>
                          <a:pt x="3215" y="6532"/>
                        </a:lnTo>
                        <a:lnTo>
                          <a:pt x="3221" y="6531"/>
                        </a:lnTo>
                        <a:lnTo>
                          <a:pt x="3225" y="6532"/>
                        </a:lnTo>
                        <a:lnTo>
                          <a:pt x="3234" y="6538"/>
                        </a:lnTo>
                        <a:lnTo>
                          <a:pt x="3239" y="6540"/>
                        </a:lnTo>
                        <a:lnTo>
                          <a:pt x="3242" y="6544"/>
                        </a:lnTo>
                        <a:lnTo>
                          <a:pt x="3243" y="6555"/>
                        </a:lnTo>
                        <a:lnTo>
                          <a:pt x="3248" y="6568"/>
                        </a:lnTo>
                        <a:lnTo>
                          <a:pt x="3268" y="6582"/>
                        </a:lnTo>
                        <a:lnTo>
                          <a:pt x="3277" y="6592"/>
                        </a:lnTo>
                        <a:lnTo>
                          <a:pt x="3279" y="6594"/>
                        </a:lnTo>
                        <a:lnTo>
                          <a:pt x="3284" y="6592"/>
                        </a:lnTo>
                        <a:lnTo>
                          <a:pt x="3289" y="6594"/>
                        </a:lnTo>
                        <a:lnTo>
                          <a:pt x="3292" y="6600"/>
                        </a:lnTo>
                        <a:lnTo>
                          <a:pt x="3296" y="6611"/>
                        </a:lnTo>
                        <a:lnTo>
                          <a:pt x="3299" y="6617"/>
                        </a:lnTo>
                        <a:lnTo>
                          <a:pt x="3308" y="6618"/>
                        </a:lnTo>
                        <a:lnTo>
                          <a:pt x="3327" y="6613"/>
                        </a:lnTo>
                        <a:lnTo>
                          <a:pt x="3332" y="6616"/>
                        </a:lnTo>
                        <a:lnTo>
                          <a:pt x="3341" y="6624"/>
                        </a:lnTo>
                        <a:lnTo>
                          <a:pt x="3347" y="6625"/>
                        </a:lnTo>
                        <a:lnTo>
                          <a:pt x="3351" y="6623"/>
                        </a:lnTo>
                        <a:lnTo>
                          <a:pt x="3363" y="6641"/>
                        </a:lnTo>
                        <a:lnTo>
                          <a:pt x="3369" y="6657"/>
                        </a:lnTo>
                        <a:lnTo>
                          <a:pt x="3380" y="6662"/>
                        </a:lnTo>
                        <a:lnTo>
                          <a:pt x="3392" y="6659"/>
                        </a:lnTo>
                        <a:lnTo>
                          <a:pt x="3401" y="6660"/>
                        </a:lnTo>
                        <a:cubicBezTo>
                          <a:pt x="3402" y="6659"/>
                          <a:pt x="3403" y="6658"/>
                          <a:pt x="3403" y="6657"/>
                        </a:cubicBezTo>
                        <a:lnTo>
                          <a:pt x="3407" y="6644"/>
                        </a:lnTo>
                        <a:lnTo>
                          <a:pt x="3404" y="6631"/>
                        </a:lnTo>
                        <a:lnTo>
                          <a:pt x="3403" y="6619"/>
                        </a:lnTo>
                        <a:lnTo>
                          <a:pt x="3406" y="6605"/>
                        </a:lnTo>
                        <a:lnTo>
                          <a:pt x="3410" y="6590"/>
                        </a:lnTo>
                        <a:lnTo>
                          <a:pt x="3421" y="6574"/>
                        </a:lnTo>
                        <a:lnTo>
                          <a:pt x="3419" y="6565"/>
                        </a:lnTo>
                        <a:lnTo>
                          <a:pt x="3414" y="6555"/>
                        </a:lnTo>
                        <a:lnTo>
                          <a:pt x="3406" y="6559"/>
                        </a:lnTo>
                        <a:lnTo>
                          <a:pt x="3396" y="6549"/>
                        </a:lnTo>
                        <a:lnTo>
                          <a:pt x="3394" y="6540"/>
                        </a:lnTo>
                        <a:lnTo>
                          <a:pt x="3392" y="6509"/>
                        </a:lnTo>
                        <a:lnTo>
                          <a:pt x="3404" y="6486"/>
                        </a:lnTo>
                        <a:lnTo>
                          <a:pt x="3415" y="6467"/>
                        </a:lnTo>
                        <a:lnTo>
                          <a:pt x="3426" y="6452"/>
                        </a:lnTo>
                        <a:lnTo>
                          <a:pt x="3427" y="6441"/>
                        </a:lnTo>
                        <a:lnTo>
                          <a:pt x="3425" y="6424"/>
                        </a:lnTo>
                        <a:lnTo>
                          <a:pt x="3417" y="6424"/>
                        </a:lnTo>
                        <a:lnTo>
                          <a:pt x="3406" y="6427"/>
                        </a:lnTo>
                        <a:lnTo>
                          <a:pt x="3401" y="6427"/>
                        </a:lnTo>
                        <a:lnTo>
                          <a:pt x="3371" y="6420"/>
                        </a:lnTo>
                        <a:lnTo>
                          <a:pt x="3360" y="6421"/>
                        </a:lnTo>
                        <a:lnTo>
                          <a:pt x="3367" y="6417"/>
                        </a:lnTo>
                        <a:lnTo>
                          <a:pt x="3378" y="6414"/>
                        </a:lnTo>
                        <a:lnTo>
                          <a:pt x="3410" y="6413"/>
                        </a:lnTo>
                        <a:lnTo>
                          <a:pt x="3417" y="6411"/>
                        </a:lnTo>
                        <a:lnTo>
                          <a:pt x="3417" y="6402"/>
                        </a:lnTo>
                        <a:lnTo>
                          <a:pt x="3412" y="6398"/>
                        </a:lnTo>
                        <a:lnTo>
                          <a:pt x="3412" y="6388"/>
                        </a:lnTo>
                        <a:lnTo>
                          <a:pt x="3421" y="6379"/>
                        </a:lnTo>
                        <a:lnTo>
                          <a:pt x="3425" y="6368"/>
                        </a:lnTo>
                        <a:lnTo>
                          <a:pt x="3420" y="6361"/>
                        </a:lnTo>
                        <a:lnTo>
                          <a:pt x="3414" y="6359"/>
                        </a:lnTo>
                        <a:lnTo>
                          <a:pt x="3407" y="6345"/>
                        </a:lnTo>
                        <a:lnTo>
                          <a:pt x="3403" y="6338"/>
                        </a:lnTo>
                        <a:lnTo>
                          <a:pt x="3395" y="6332"/>
                        </a:lnTo>
                        <a:lnTo>
                          <a:pt x="3374" y="6328"/>
                        </a:lnTo>
                        <a:lnTo>
                          <a:pt x="3371" y="6324"/>
                        </a:lnTo>
                        <a:lnTo>
                          <a:pt x="3383" y="6324"/>
                        </a:lnTo>
                        <a:lnTo>
                          <a:pt x="3393" y="6322"/>
                        </a:lnTo>
                        <a:lnTo>
                          <a:pt x="3399" y="6318"/>
                        </a:lnTo>
                        <a:lnTo>
                          <a:pt x="3416" y="6310"/>
                        </a:lnTo>
                        <a:lnTo>
                          <a:pt x="3430" y="6312"/>
                        </a:lnTo>
                        <a:lnTo>
                          <a:pt x="3436" y="6310"/>
                        </a:lnTo>
                        <a:lnTo>
                          <a:pt x="3443" y="6291"/>
                        </a:lnTo>
                        <a:lnTo>
                          <a:pt x="3448" y="6281"/>
                        </a:lnTo>
                        <a:lnTo>
                          <a:pt x="3452" y="6272"/>
                        </a:lnTo>
                        <a:lnTo>
                          <a:pt x="3460" y="6269"/>
                        </a:lnTo>
                        <a:lnTo>
                          <a:pt x="3471" y="6262"/>
                        </a:lnTo>
                        <a:lnTo>
                          <a:pt x="3469" y="6256"/>
                        </a:lnTo>
                        <a:lnTo>
                          <a:pt x="3471" y="6248"/>
                        </a:lnTo>
                        <a:lnTo>
                          <a:pt x="3459" y="6250"/>
                        </a:lnTo>
                        <a:lnTo>
                          <a:pt x="3469" y="6237"/>
                        </a:lnTo>
                        <a:lnTo>
                          <a:pt x="3469" y="6232"/>
                        </a:lnTo>
                        <a:lnTo>
                          <a:pt x="3475" y="6216"/>
                        </a:lnTo>
                        <a:lnTo>
                          <a:pt x="3482" y="6209"/>
                        </a:lnTo>
                        <a:lnTo>
                          <a:pt x="3482" y="6200"/>
                        </a:lnTo>
                        <a:lnTo>
                          <a:pt x="3475" y="6200"/>
                        </a:lnTo>
                        <a:lnTo>
                          <a:pt x="3465" y="6197"/>
                        </a:lnTo>
                        <a:lnTo>
                          <a:pt x="3464" y="6188"/>
                        </a:lnTo>
                        <a:lnTo>
                          <a:pt x="3466" y="6183"/>
                        </a:lnTo>
                        <a:lnTo>
                          <a:pt x="3471" y="6177"/>
                        </a:lnTo>
                        <a:lnTo>
                          <a:pt x="3473" y="6170"/>
                        </a:lnTo>
                        <a:lnTo>
                          <a:pt x="3471" y="6153"/>
                        </a:lnTo>
                        <a:lnTo>
                          <a:pt x="3472" y="6142"/>
                        </a:lnTo>
                        <a:cubicBezTo>
                          <a:pt x="3473" y="6141"/>
                          <a:pt x="3474" y="6140"/>
                          <a:pt x="3475" y="6139"/>
                        </a:cubicBezTo>
                        <a:lnTo>
                          <a:pt x="3482" y="6149"/>
                        </a:lnTo>
                        <a:lnTo>
                          <a:pt x="3485" y="6143"/>
                        </a:lnTo>
                        <a:lnTo>
                          <a:pt x="3503" y="6124"/>
                        </a:lnTo>
                        <a:lnTo>
                          <a:pt x="3503" y="6118"/>
                        </a:lnTo>
                        <a:lnTo>
                          <a:pt x="3497" y="6108"/>
                        </a:lnTo>
                        <a:lnTo>
                          <a:pt x="3497" y="6092"/>
                        </a:lnTo>
                        <a:lnTo>
                          <a:pt x="3505" y="6086"/>
                        </a:lnTo>
                        <a:lnTo>
                          <a:pt x="3515" y="6099"/>
                        </a:lnTo>
                        <a:lnTo>
                          <a:pt x="3521" y="6102"/>
                        </a:lnTo>
                        <a:lnTo>
                          <a:pt x="3523" y="6091"/>
                        </a:lnTo>
                        <a:lnTo>
                          <a:pt x="3519" y="6075"/>
                        </a:lnTo>
                        <a:lnTo>
                          <a:pt x="3518" y="6050"/>
                        </a:lnTo>
                        <a:lnTo>
                          <a:pt x="3520" y="6042"/>
                        </a:lnTo>
                        <a:lnTo>
                          <a:pt x="3529" y="6044"/>
                        </a:lnTo>
                        <a:lnTo>
                          <a:pt x="3533" y="6056"/>
                        </a:lnTo>
                        <a:lnTo>
                          <a:pt x="3536" y="6056"/>
                        </a:lnTo>
                        <a:lnTo>
                          <a:pt x="3540" y="6044"/>
                        </a:lnTo>
                        <a:lnTo>
                          <a:pt x="3541" y="6039"/>
                        </a:lnTo>
                        <a:lnTo>
                          <a:pt x="3539" y="6027"/>
                        </a:lnTo>
                        <a:lnTo>
                          <a:pt x="3546" y="6007"/>
                        </a:lnTo>
                        <a:lnTo>
                          <a:pt x="3550" y="5976"/>
                        </a:lnTo>
                        <a:lnTo>
                          <a:pt x="3557" y="5960"/>
                        </a:lnTo>
                        <a:lnTo>
                          <a:pt x="3560" y="5961"/>
                        </a:lnTo>
                        <a:lnTo>
                          <a:pt x="3564" y="5966"/>
                        </a:lnTo>
                        <a:lnTo>
                          <a:pt x="3565" y="5973"/>
                        </a:lnTo>
                        <a:lnTo>
                          <a:pt x="3557" y="5971"/>
                        </a:lnTo>
                        <a:lnTo>
                          <a:pt x="3555" y="5974"/>
                        </a:lnTo>
                        <a:lnTo>
                          <a:pt x="3552" y="6008"/>
                        </a:lnTo>
                        <a:lnTo>
                          <a:pt x="3557" y="6058"/>
                        </a:lnTo>
                        <a:lnTo>
                          <a:pt x="3564" y="6069"/>
                        </a:lnTo>
                        <a:cubicBezTo>
                          <a:pt x="3569" y="6065"/>
                          <a:pt x="3573" y="6061"/>
                          <a:pt x="3577" y="6057"/>
                        </a:cubicBezTo>
                        <a:lnTo>
                          <a:pt x="3587" y="6046"/>
                        </a:lnTo>
                        <a:lnTo>
                          <a:pt x="3598" y="6042"/>
                        </a:lnTo>
                        <a:lnTo>
                          <a:pt x="3610" y="6032"/>
                        </a:lnTo>
                        <a:lnTo>
                          <a:pt x="3627" y="5988"/>
                        </a:lnTo>
                        <a:lnTo>
                          <a:pt x="3627" y="5979"/>
                        </a:lnTo>
                        <a:lnTo>
                          <a:pt x="3623" y="5974"/>
                        </a:lnTo>
                        <a:lnTo>
                          <a:pt x="3624" y="5967"/>
                        </a:lnTo>
                        <a:lnTo>
                          <a:pt x="3626" y="5956"/>
                        </a:lnTo>
                        <a:lnTo>
                          <a:pt x="3628" y="5952"/>
                        </a:lnTo>
                        <a:lnTo>
                          <a:pt x="3632" y="5951"/>
                        </a:lnTo>
                        <a:lnTo>
                          <a:pt x="3644" y="5947"/>
                        </a:lnTo>
                        <a:lnTo>
                          <a:pt x="3647" y="5948"/>
                        </a:lnTo>
                        <a:cubicBezTo>
                          <a:pt x="3648" y="5947"/>
                          <a:pt x="3649" y="5947"/>
                          <a:pt x="3649" y="5946"/>
                        </a:cubicBezTo>
                        <a:lnTo>
                          <a:pt x="3653" y="5935"/>
                        </a:lnTo>
                        <a:lnTo>
                          <a:pt x="3654" y="5918"/>
                        </a:lnTo>
                        <a:lnTo>
                          <a:pt x="3652" y="5909"/>
                        </a:lnTo>
                        <a:lnTo>
                          <a:pt x="3648" y="5902"/>
                        </a:lnTo>
                        <a:lnTo>
                          <a:pt x="3647" y="5893"/>
                        </a:lnTo>
                        <a:lnTo>
                          <a:pt x="3648" y="5887"/>
                        </a:lnTo>
                        <a:lnTo>
                          <a:pt x="3650" y="5880"/>
                        </a:lnTo>
                        <a:lnTo>
                          <a:pt x="3651" y="5891"/>
                        </a:lnTo>
                        <a:lnTo>
                          <a:pt x="3653" y="5894"/>
                        </a:lnTo>
                        <a:lnTo>
                          <a:pt x="3661" y="5896"/>
                        </a:lnTo>
                        <a:lnTo>
                          <a:pt x="3664" y="5902"/>
                        </a:lnTo>
                        <a:lnTo>
                          <a:pt x="3669" y="5906"/>
                        </a:lnTo>
                        <a:lnTo>
                          <a:pt x="3679" y="5910"/>
                        </a:lnTo>
                        <a:lnTo>
                          <a:pt x="3687" y="5906"/>
                        </a:lnTo>
                        <a:lnTo>
                          <a:pt x="3700" y="5889"/>
                        </a:lnTo>
                        <a:lnTo>
                          <a:pt x="3704" y="5888"/>
                        </a:lnTo>
                        <a:lnTo>
                          <a:pt x="3709" y="5890"/>
                        </a:lnTo>
                        <a:lnTo>
                          <a:pt x="3714" y="5886"/>
                        </a:lnTo>
                        <a:lnTo>
                          <a:pt x="3720" y="5875"/>
                        </a:lnTo>
                        <a:lnTo>
                          <a:pt x="3724" y="5856"/>
                        </a:lnTo>
                        <a:lnTo>
                          <a:pt x="3721" y="5850"/>
                        </a:lnTo>
                        <a:lnTo>
                          <a:pt x="3722" y="5840"/>
                        </a:lnTo>
                        <a:lnTo>
                          <a:pt x="3743" y="5804"/>
                        </a:lnTo>
                        <a:lnTo>
                          <a:pt x="3742" y="5795"/>
                        </a:lnTo>
                        <a:lnTo>
                          <a:pt x="3733" y="5780"/>
                        </a:lnTo>
                        <a:lnTo>
                          <a:pt x="3725" y="5770"/>
                        </a:lnTo>
                        <a:lnTo>
                          <a:pt x="3708" y="5761"/>
                        </a:lnTo>
                        <a:lnTo>
                          <a:pt x="3709" y="5756"/>
                        </a:lnTo>
                        <a:lnTo>
                          <a:pt x="3721" y="5757"/>
                        </a:lnTo>
                        <a:lnTo>
                          <a:pt x="3729" y="5760"/>
                        </a:lnTo>
                        <a:lnTo>
                          <a:pt x="3743" y="5772"/>
                        </a:lnTo>
                        <a:lnTo>
                          <a:pt x="3763" y="5769"/>
                        </a:lnTo>
                        <a:lnTo>
                          <a:pt x="3786" y="5758"/>
                        </a:lnTo>
                        <a:lnTo>
                          <a:pt x="3789" y="5754"/>
                        </a:lnTo>
                        <a:lnTo>
                          <a:pt x="3786" y="5744"/>
                        </a:lnTo>
                        <a:lnTo>
                          <a:pt x="3782" y="5738"/>
                        </a:lnTo>
                        <a:lnTo>
                          <a:pt x="3769" y="5725"/>
                        </a:lnTo>
                        <a:lnTo>
                          <a:pt x="3767" y="5721"/>
                        </a:lnTo>
                        <a:lnTo>
                          <a:pt x="3772" y="5719"/>
                        </a:lnTo>
                        <a:lnTo>
                          <a:pt x="3774" y="5715"/>
                        </a:lnTo>
                        <a:lnTo>
                          <a:pt x="3774" y="5709"/>
                        </a:lnTo>
                        <a:lnTo>
                          <a:pt x="3768" y="5705"/>
                        </a:lnTo>
                        <a:lnTo>
                          <a:pt x="3750" y="5703"/>
                        </a:lnTo>
                        <a:lnTo>
                          <a:pt x="3748" y="5697"/>
                        </a:lnTo>
                        <a:lnTo>
                          <a:pt x="3760" y="5698"/>
                        </a:lnTo>
                        <a:lnTo>
                          <a:pt x="3768" y="5696"/>
                        </a:lnTo>
                        <a:lnTo>
                          <a:pt x="3781" y="5702"/>
                        </a:lnTo>
                        <a:lnTo>
                          <a:pt x="3787" y="5709"/>
                        </a:lnTo>
                        <a:lnTo>
                          <a:pt x="3809" y="5713"/>
                        </a:lnTo>
                        <a:lnTo>
                          <a:pt x="3822" y="5697"/>
                        </a:lnTo>
                        <a:lnTo>
                          <a:pt x="3833" y="5680"/>
                        </a:lnTo>
                        <a:lnTo>
                          <a:pt x="3835" y="5674"/>
                        </a:lnTo>
                        <a:lnTo>
                          <a:pt x="3830" y="5666"/>
                        </a:lnTo>
                        <a:lnTo>
                          <a:pt x="3830" y="5657"/>
                        </a:lnTo>
                        <a:lnTo>
                          <a:pt x="3837" y="5656"/>
                        </a:lnTo>
                        <a:lnTo>
                          <a:pt x="3840" y="5655"/>
                        </a:lnTo>
                        <a:lnTo>
                          <a:pt x="3849" y="5641"/>
                        </a:lnTo>
                        <a:lnTo>
                          <a:pt x="3852" y="5637"/>
                        </a:lnTo>
                        <a:lnTo>
                          <a:pt x="3854" y="5636"/>
                        </a:lnTo>
                        <a:lnTo>
                          <a:pt x="3858" y="5640"/>
                        </a:lnTo>
                        <a:lnTo>
                          <a:pt x="3859" y="5636"/>
                        </a:lnTo>
                        <a:lnTo>
                          <a:pt x="3859" y="5628"/>
                        </a:lnTo>
                        <a:lnTo>
                          <a:pt x="3858" y="5623"/>
                        </a:lnTo>
                        <a:lnTo>
                          <a:pt x="3850" y="5613"/>
                        </a:lnTo>
                        <a:lnTo>
                          <a:pt x="3843" y="5598"/>
                        </a:lnTo>
                        <a:cubicBezTo>
                          <a:pt x="3843" y="5594"/>
                          <a:pt x="3842" y="5589"/>
                          <a:pt x="3842" y="5585"/>
                        </a:cubicBezTo>
                        <a:lnTo>
                          <a:pt x="3845" y="5580"/>
                        </a:lnTo>
                        <a:lnTo>
                          <a:pt x="3847" y="5583"/>
                        </a:lnTo>
                        <a:lnTo>
                          <a:pt x="3850" y="5596"/>
                        </a:lnTo>
                        <a:lnTo>
                          <a:pt x="3854" y="5603"/>
                        </a:lnTo>
                        <a:lnTo>
                          <a:pt x="3861" y="5610"/>
                        </a:lnTo>
                        <a:lnTo>
                          <a:pt x="3875" y="5608"/>
                        </a:lnTo>
                        <a:lnTo>
                          <a:pt x="3893" y="5583"/>
                        </a:lnTo>
                        <a:lnTo>
                          <a:pt x="3892" y="5574"/>
                        </a:lnTo>
                        <a:lnTo>
                          <a:pt x="3881" y="5572"/>
                        </a:lnTo>
                        <a:cubicBezTo>
                          <a:pt x="3881" y="5571"/>
                          <a:pt x="3881" y="5570"/>
                          <a:pt x="3881" y="5570"/>
                        </a:cubicBezTo>
                        <a:lnTo>
                          <a:pt x="3887" y="5567"/>
                        </a:lnTo>
                        <a:lnTo>
                          <a:pt x="3891" y="5562"/>
                        </a:lnTo>
                        <a:lnTo>
                          <a:pt x="3893" y="5545"/>
                        </a:lnTo>
                        <a:lnTo>
                          <a:pt x="3897" y="5540"/>
                        </a:lnTo>
                        <a:lnTo>
                          <a:pt x="3904" y="5545"/>
                        </a:lnTo>
                        <a:lnTo>
                          <a:pt x="3915" y="5546"/>
                        </a:lnTo>
                        <a:lnTo>
                          <a:pt x="3923" y="5532"/>
                        </a:lnTo>
                        <a:lnTo>
                          <a:pt x="3932" y="5516"/>
                        </a:lnTo>
                        <a:lnTo>
                          <a:pt x="3939" y="5507"/>
                        </a:lnTo>
                        <a:lnTo>
                          <a:pt x="3947" y="5500"/>
                        </a:lnTo>
                        <a:lnTo>
                          <a:pt x="3956" y="5486"/>
                        </a:lnTo>
                        <a:lnTo>
                          <a:pt x="3951" y="5482"/>
                        </a:lnTo>
                        <a:lnTo>
                          <a:pt x="3942" y="5482"/>
                        </a:lnTo>
                        <a:lnTo>
                          <a:pt x="3958" y="5474"/>
                        </a:lnTo>
                        <a:lnTo>
                          <a:pt x="3977" y="5459"/>
                        </a:lnTo>
                        <a:lnTo>
                          <a:pt x="3988" y="5441"/>
                        </a:lnTo>
                        <a:cubicBezTo>
                          <a:pt x="3988" y="5438"/>
                          <a:pt x="3987" y="5434"/>
                          <a:pt x="3986" y="5431"/>
                        </a:cubicBezTo>
                        <a:lnTo>
                          <a:pt x="3981" y="5421"/>
                        </a:lnTo>
                        <a:lnTo>
                          <a:pt x="3972" y="5412"/>
                        </a:lnTo>
                        <a:lnTo>
                          <a:pt x="3974" y="5408"/>
                        </a:lnTo>
                        <a:lnTo>
                          <a:pt x="3978" y="5410"/>
                        </a:lnTo>
                        <a:lnTo>
                          <a:pt x="3990" y="5418"/>
                        </a:lnTo>
                        <a:lnTo>
                          <a:pt x="4003" y="5418"/>
                        </a:lnTo>
                        <a:lnTo>
                          <a:pt x="4011" y="5410"/>
                        </a:lnTo>
                        <a:lnTo>
                          <a:pt x="4016" y="5400"/>
                        </a:lnTo>
                        <a:lnTo>
                          <a:pt x="4024" y="5377"/>
                        </a:lnTo>
                        <a:lnTo>
                          <a:pt x="4021" y="5369"/>
                        </a:lnTo>
                        <a:lnTo>
                          <a:pt x="4017" y="5369"/>
                        </a:lnTo>
                        <a:lnTo>
                          <a:pt x="4013" y="5368"/>
                        </a:lnTo>
                        <a:lnTo>
                          <a:pt x="4008" y="5368"/>
                        </a:lnTo>
                        <a:lnTo>
                          <a:pt x="3977" y="5378"/>
                        </a:lnTo>
                        <a:lnTo>
                          <a:pt x="3966" y="5384"/>
                        </a:lnTo>
                        <a:lnTo>
                          <a:pt x="3952" y="5388"/>
                        </a:lnTo>
                        <a:lnTo>
                          <a:pt x="3946" y="5392"/>
                        </a:lnTo>
                        <a:lnTo>
                          <a:pt x="3941" y="5398"/>
                        </a:lnTo>
                        <a:lnTo>
                          <a:pt x="3937" y="5404"/>
                        </a:lnTo>
                        <a:lnTo>
                          <a:pt x="3934" y="5414"/>
                        </a:lnTo>
                        <a:lnTo>
                          <a:pt x="3931" y="5414"/>
                        </a:lnTo>
                        <a:lnTo>
                          <a:pt x="3937" y="5396"/>
                        </a:lnTo>
                        <a:lnTo>
                          <a:pt x="3937" y="5388"/>
                        </a:lnTo>
                        <a:lnTo>
                          <a:pt x="3935" y="5384"/>
                        </a:lnTo>
                        <a:lnTo>
                          <a:pt x="3933" y="5381"/>
                        </a:lnTo>
                        <a:lnTo>
                          <a:pt x="3929" y="5381"/>
                        </a:lnTo>
                        <a:lnTo>
                          <a:pt x="3916" y="5387"/>
                        </a:lnTo>
                        <a:lnTo>
                          <a:pt x="3910" y="5391"/>
                        </a:lnTo>
                        <a:lnTo>
                          <a:pt x="3905" y="5396"/>
                        </a:lnTo>
                        <a:lnTo>
                          <a:pt x="3895" y="5410"/>
                        </a:lnTo>
                        <a:lnTo>
                          <a:pt x="3891" y="5417"/>
                        </a:lnTo>
                        <a:lnTo>
                          <a:pt x="3890" y="5426"/>
                        </a:lnTo>
                        <a:lnTo>
                          <a:pt x="3886" y="5437"/>
                        </a:lnTo>
                        <a:lnTo>
                          <a:pt x="3880" y="5451"/>
                        </a:lnTo>
                        <a:lnTo>
                          <a:pt x="3877" y="5456"/>
                        </a:lnTo>
                        <a:lnTo>
                          <a:pt x="3875" y="5455"/>
                        </a:lnTo>
                        <a:lnTo>
                          <a:pt x="3885" y="5429"/>
                        </a:lnTo>
                        <a:lnTo>
                          <a:pt x="3886" y="5421"/>
                        </a:lnTo>
                        <a:lnTo>
                          <a:pt x="3883" y="5412"/>
                        </a:lnTo>
                        <a:lnTo>
                          <a:pt x="3880" y="5413"/>
                        </a:lnTo>
                        <a:lnTo>
                          <a:pt x="3864" y="5433"/>
                        </a:lnTo>
                        <a:lnTo>
                          <a:pt x="3861" y="5434"/>
                        </a:lnTo>
                        <a:lnTo>
                          <a:pt x="3865" y="5422"/>
                        </a:lnTo>
                        <a:lnTo>
                          <a:pt x="3860" y="5423"/>
                        </a:lnTo>
                        <a:lnTo>
                          <a:pt x="3849" y="5429"/>
                        </a:lnTo>
                        <a:lnTo>
                          <a:pt x="3844" y="5429"/>
                        </a:lnTo>
                        <a:lnTo>
                          <a:pt x="3845" y="5423"/>
                        </a:lnTo>
                        <a:lnTo>
                          <a:pt x="3845" y="5421"/>
                        </a:lnTo>
                        <a:lnTo>
                          <a:pt x="3843" y="5422"/>
                        </a:lnTo>
                        <a:lnTo>
                          <a:pt x="3834" y="5431"/>
                        </a:lnTo>
                        <a:lnTo>
                          <a:pt x="3831" y="5436"/>
                        </a:lnTo>
                        <a:lnTo>
                          <a:pt x="3829" y="5441"/>
                        </a:lnTo>
                        <a:lnTo>
                          <a:pt x="3827" y="5452"/>
                        </a:lnTo>
                        <a:lnTo>
                          <a:pt x="3824" y="5464"/>
                        </a:lnTo>
                        <a:lnTo>
                          <a:pt x="3821" y="5466"/>
                        </a:lnTo>
                        <a:lnTo>
                          <a:pt x="3819" y="5456"/>
                        </a:lnTo>
                        <a:lnTo>
                          <a:pt x="3815" y="5457"/>
                        </a:lnTo>
                        <a:lnTo>
                          <a:pt x="3816" y="5442"/>
                        </a:lnTo>
                        <a:lnTo>
                          <a:pt x="3815" y="5441"/>
                        </a:lnTo>
                        <a:lnTo>
                          <a:pt x="3812" y="5443"/>
                        </a:lnTo>
                        <a:lnTo>
                          <a:pt x="3807" y="5449"/>
                        </a:lnTo>
                        <a:lnTo>
                          <a:pt x="3808" y="5440"/>
                        </a:lnTo>
                        <a:lnTo>
                          <a:pt x="3806" y="5437"/>
                        </a:lnTo>
                        <a:lnTo>
                          <a:pt x="3797" y="5437"/>
                        </a:lnTo>
                        <a:cubicBezTo>
                          <a:pt x="3796" y="5437"/>
                          <a:pt x="3794" y="5438"/>
                          <a:pt x="3793" y="5439"/>
                        </a:cubicBezTo>
                        <a:lnTo>
                          <a:pt x="3790" y="5449"/>
                        </a:lnTo>
                        <a:lnTo>
                          <a:pt x="3787" y="5449"/>
                        </a:lnTo>
                        <a:lnTo>
                          <a:pt x="3784" y="5441"/>
                        </a:lnTo>
                        <a:lnTo>
                          <a:pt x="3781" y="5437"/>
                        </a:lnTo>
                        <a:lnTo>
                          <a:pt x="3776" y="5440"/>
                        </a:lnTo>
                        <a:lnTo>
                          <a:pt x="3769" y="5448"/>
                        </a:lnTo>
                        <a:lnTo>
                          <a:pt x="3758" y="5464"/>
                        </a:lnTo>
                        <a:lnTo>
                          <a:pt x="3752" y="5470"/>
                        </a:lnTo>
                        <a:lnTo>
                          <a:pt x="3747" y="5474"/>
                        </a:lnTo>
                        <a:lnTo>
                          <a:pt x="3741" y="5478"/>
                        </a:lnTo>
                        <a:lnTo>
                          <a:pt x="3725" y="5483"/>
                        </a:lnTo>
                        <a:cubicBezTo>
                          <a:pt x="3725" y="5483"/>
                          <a:pt x="3726" y="5482"/>
                          <a:pt x="3725" y="5482"/>
                        </a:cubicBezTo>
                        <a:lnTo>
                          <a:pt x="3745" y="5466"/>
                        </a:lnTo>
                        <a:lnTo>
                          <a:pt x="3750" y="5461"/>
                        </a:lnTo>
                        <a:lnTo>
                          <a:pt x="3757" y="5451"/>
                        </a:lnTo>
                        <a:lnTo>
                          <a:pt x="3766" y="5437"/>
                        </a:lnTo>
                        <a:lnTo>
                          <a:pt x="3772" y="5427"/>
                        </a:lnTo>
                        <a:lnTo>
                          <a:pt x="3774" y="5419"/>
                        </a:lnTo>
                        <a:lnTo>
                          <a:pt x="3773" y="5414"/>
                        </a:lnTo>
                        <a:lnTo>
                          <a:pt x="3763" y="5411"/>
                        </a:lnTo>
                        <a:lnTo>
                          <a:pt x="3758" y="5412"/>
                        </a:lnTo>
                        <a:lnTo>
                          <a:pt x="3748" y="5415"/>
                        </a:lnTo>
                        <a:lnTo>
                          <a:pt x="3735" y="5421"/>
                        </a:lnTo>
                        <a:lnTo>
                          <a:pt x="3725" y="5417"/>
                        </a:lnTo>
                        <a:lnTo>
                          <a:pt x="3720" y="5406"/>
                        </a:lnTo>
                        <a:lnTo>
                          <a:pt x="3714" y="5398"/>
                        </a:lnTo>
                        <a:lnTo>
                          <a:pt x="3704" y="5394"/>
                        </a:lnTo>
                        <a:lnTo>
                          <a:pt x="3691" y="5384"/>
                        </a:lnTo>
                        <a:lnTo>
                          <a:pt x="3677" y="5377"/>
                        </a:lnTo>
                        <a:lnTo>
                          <a:pt x="3673" y="5377"/>
                        </a:lnTo>
                        <a:lnTo>
                          <a:pt x="3666" y="5381"/>
                        </a:lnTo>
                        <a:lnTo>
                          <a:pt x="3657" y="5386"/>
                        </a:lnTo>
                        <a:lnTo>
                          <a:pt x="3645" y="5392"/>
                        </a:lnTo>
                        <a:lnTo>
                          <a:pt x="3647" y="5388"/>
                        </a:lnTo>
                        <a:lnTo>
                          <a:pt x="3661" y="5379"/>
                        </a:lnTo>
                        <a:lnTo>
                          <a:pt x="3666" y="5375"/>
                        </a:lnTo>
                        <a:lnTo>
                          <a:pt x="3681" y="5363"/>
                        </a:lnTo>
                        <a:lnTo>
                          <a:pt x="3700" y="5344"/>
                        </a:lnTo>
                        <a:lnTo>
                          <a:pt x="3703" y="5340"/>
                        </a:lnTo>
                        <a:lnTo>
                          <a:pt x="3697" y="5341"/>
                        </a:lnTo>
                        <a:lnTo>
                          <a:pt x="3689" y="5345"/>
                        </a:lnTo>
                        <a:lnTo>
                          <a:pt x="3683" y="5346"/>
                        </a:lnTo>
                        <a:lnTo>
                          <a:pt x="3665" y="5346"/>
                        </a:lnTo>
                        <a:lnTo>
                          <a:pt x="3663" y="5343"/>
                        </a:lnTo>
                        <a:lnTo>
                          <a:pt x="3682" y="5342"/>
                        </a:lnTo>
                        <a:lnTo>
                          <a:pt x="3686" y="5341"/>
                        </a:lnTo>
                        <a:cubicBezTo>
                          <a:pt x="3688" y="5340"/>
                          <a:pt x="3690" y="5339"/>
                          <a:pt x="3691" y="5338"/>
                        </a:cubicBezTo>
                        <a:lnTo>
                          <a:pt x="3709" y="5316"/>
                        </a:lnTo>
                        <a:lnTo>
                          <a:pt x="3713" y="5310"/>
                        </a:lnTo>
                        <a:lnTo>
                          <a:pt x="3710" y="5304"/>
                        </a:lnTo>
                        <a:lnTo>
                          <a:pt x="3699" y="5306"/>
                        </a:lnTo>
                        <a:lnTo>
                          <a:pt x="3666" y="5320"/>
                        </a:lnTo>
                        <a:lnTo>
                          <a:pt x="3653" y="5324"/>
                        </a:lnTo>
                        <a:lnTo>
                          <a:pt x="3647" y="5324"/>
                        </a:lnTo>
                        <a:lnTo>
                          <a:pt x="3641" y="5320"/>
                        </a:lnTo>
                        <a:lnTo>
                          <a:pt x="3634" y="5301"/>
                        </a:lnTo>
                        <a:lnTo>
                          <a:pt x="3621" y="5286"/>
                        </a:lnTo>
                        <a:lnTo>
                          <a:pt x="3625" y="5284"/>
                        </a:lnTo>
                        <a:lnTo>
                          <a:pt x="3632" y="5287"/>
                        </a:lnTo>
                        <a:lnTo>
                          <a:pt x="3637" y="5294"/>
                        </a:lnTo>
                        <a:lnTo>
                          <a:pt x="3644" y="5309"/>
                        </a:lnTo>
                        <a:lnTo>
                          <a:pt x="3650" y="5316"/>
                        </a:lnTo>
                        <a:lnTo>
                          <a:pt x="3663" y="5316"/>
                        </a:lnTo>
                        <a:lnTo>
                          <a:pt x="3673" y="5313"/>
                        </a:lnTo>
                        <a:lnTo>
                          <a:pt x="3698" y="5301"/>
                        </a:lnTo>
                        <a:lnTo>
                          <a:pt x="3710" y="5293"/>
                        </a:lnTo>
                        <a:lnTo>
                          <a:pt x="3716" y="5288"/>
                        </a:lnTo>
                        <a:lnTo>
                          <a:pt x="3720" y="5283"/>
                        </a:lnTo>
                        <a:lnTo>
                          <a:pt x="3725" y="5273"/>
                        </a:lnTo>
                        <a:lnTo>
                          <a:pt x="3747" y="5253"/>
                        </a:lnTo>
                        <a:lnTo>
                          <a:pt x="3752" y="5246"/>
                        </a:lnTo>
                        <a:lnTo>
                          <a:pt x="3757" y="5237"/>
                        </a:lnTo>
                        <a:lnTo>
                          <a:pt x="3763" y="5225"/>
                        </a:lnTo>
                        <a:lnTo>
                          <a:pt x="3766" y="5216"/>
                        </a:lnTo>
                        <a:lnTo>
                          <a:pt x="3768" y="5210"/>
                        </a:lnTo>
                        <a:lnTo>
                          <a:pt x="3764" y="5191"/>
                        </a:lnTo>
                        <a:lnTo>
                          <a:pt x="3765" y="5180"/>
                        </a:lnTo>
                        <a:lnTo>
                          <a:pt x="3763" y="5172"/>
                        </a:lnTo>
                        <a:lnTo>
                          <a:pt x="3761" y="5165"/>
                        </a:lnTo>
                        <a:lnTo>
                          <a:pt x="3756" y="5159"/>
                        </a:lnTo>
                        <a:lnTo>
                          <a:pt x="3737" y="5149"/>
                        </a:lnTo>
                        <a:lnTo>
                          <a:pt x="3730" y="5142"/>
                        </a:lnTo>
                        <a:lnTo>
                          <a:pt x="3731" y="5133"/>
                        </a:lnTo>
                        <a:lnTo>
                          <a:pt x="3737" y="5116"/>
                        </a:lnTo>
                        <a:lnTo>
                          <a:pt x="3739" y="5104"/>
                        </a:lnTo>
                        <a:lnTo>
                          <a:pt x="3743" y="5101"/>
                        </a:lnTo>
                        <a:lnTo>
                          <a:pt x="3748" y="5113"/>
                        </a:lnTo>
                        <a:lnTo>
                          <a:pt x="3754" y="5118"/>
                        </a:lnTo>
                        <a:lnTo>
                          <a:pt x="3757" y="5118"/>
                        </a:lnTo>
                        <a:lnTo>
                          <a:pt x="3761" y="5116"/>
                        </a:lnTo>
                        <a:cubicBezTo>
                          <a:pt x="3763" y="5116"/>
                          <a:pt x="3764" y="5115"/>
                          <a:pt x="3765" y="5114"/>
                        </a:cubicBezTo>
                        <a:lnTo>
                          <a:pt x="3767" y="5113"/>
                        </a:lnTo>
                        <a:lnTo>
                          <a:pt x="3769" y="5115"/>
                        </a:lnTo>
                        <a:lnTo>
                          <a:pt x="3767" y="5119"/>
                        </a:lnTo>
                        <a:lnTo>
                          <a:pt x="3751" y="5137"/>
                        </a:lnTo>
                        <a:lnTo>
                          <a:pt x="3750" y="5140"/>
                        </a:lnTo>
                        <a:lnTo>
                          <a:pt x="3751" y="5143"/>
                        </a:lnTo>
                        <a:lnTo>
                          <a:pt x="3757" y="5145"/>
                        </a:lnTo>
                        <a:lnTo>
                          <a:pt x="3765" y="5142"/>
                        </a:lnTo>
                        <a:lnTo>
                          <a:pt x="3777" y="5136"/>
                        </a:lnTo>
                        <a:lnTo>
                          <a:pt x="3784" y="5132"/>
                        </a:lnTo>
                        <a:lnTo>
                          <a:pt x="3788" y="5133"/>
                        </a:lnTo>
                        <a:lnTo>
                          <a:pt x="3790" y="5132"/>
                        </a:lnTo>
                        <a:lnTo>
                          <a:pt x="3799" y="5121"/>
                        </a:lnTo>
                        <a:lnTo>
                          <a:pt x="3804" y="5119"/>
                        </a:lnTo>
                        <a:lnTo>
                          <a:pt x="3818" y="5117"/>
                        </a:lnTo>
                        <a:lnTo>
                          <a:pt x="3822" y="5115"/>
                        </a:lnTo>
                        <a:lnTo>
                          <a:pt x="3827" y="5107"/>
                        </a:lnTo>
                        <a:lnTo>
                          <a:pt x="3826" y="5083"/>
                        </a:lnTo>
                        <a:lnTo>
                          <a:pt x="3833" y="5076"/>
                        </a:lnTo>
                        <a:lnTo>
                          <a:pt x="3847" y="5067"/>
                        </a:lnTo>
                        <a:lnTo>
                          <a:pt x="3859" y="5062"/>
                        </a:lnTo>
                        <a:lnTo>
                          <a:pt x="3868" y="5061"/>
                        </a:lnTo>
                        <a:lnTo>
                          <a:pt x="3876" y="5058"/>
                        </a:lnTo>
                        <a:lnTo>
                          <a:pt x="3883" y="5052"/>
                        </a:lnTo>
                        <a:lnTo>
                          <a:pt x="3897" y="5038"/>
                        </a:lnTo>
                        <a:lnTo>
                          <a:pt x="3905" y="5030"/>
                        </a:lnTo>
                        <a:lnTo>
                          <a:pt x="3912" y="5020"/>
                        </a:lnTo>
                        <a:lnTo>
                          <a:pt x="3916" y="5011"/>
                        </a:lnTo>
                        <a:lnTo>
                          <a:pt x="3918" y="4966"/>
                        </a:lnTo>
                        <a:lnTo>
                          <a:pt x="3917" y="4955"/>
                        </a:lnTo>
                        <a:lnTo>
                          <a:pt x="3918" y="4941"/>
                        </a:lnTo>
                        <a:lnTo>
                          <a:pt x="3925" y="4935"/>
                        </a:lnTo>
                        <a:lnTo>
                          <a:pt x="3924" y="4947"/>
                        </a:lnTo>
                        <a:lnTo>
                          <a:pt x="3926" y="4991"/>
                        </a:lnTo>
                        <a:lnTo>
                          <a:pt x="3929" y="5003"/>
                        </a:lnTo>
                        <a:lnTo>
                          <a:pt x="3936" y="5009"/>
                        </a:lnTo>
                        <a:lnTo>
                          <a:pt x="3943" y="5007"/>
                        </a:lnTo>
                        <a:lnTo>
                          <a:pt x="3947" y="5005"/>
                        </a:lnTo>
                        <a:lnTo>
                          <a:pt x="3954" y="5000"/>
                        </a:lnTo>
                        <a:lnTo>
                          <a:pt x="3958" y="4997"/>
                        </a:lnTo>
                        <a:lnTo>
                          <a:pt x="3967" y="4984"/>
                        </a:lnTo>
                        <a:lnTo>
                          <a:pt x="3974" y="4977"/>
                        </a:lnTo>
                        <a:lnTo>
                          <a:pt x="3983" y="4970"/>
                        </a:lnTo>
                        <a:cubicBezTo>
                          <a:pt x="3985" y="4968"/>
                          <a:pt x="3988" y="4966"/>
                          <a:pt x="3991" y="4964"/>
                        </a:cubicBezTo>
                        <a:lnTo>
                          <a:pt x="3998" y="4960"/>
                        </a:lnTo>
                        <a:lnTo>
                          <a:pt x="4010" y="4954"/>
                        </a:lnTo>
                        <a:lnTo>
                          <a:pt x="4029" y="4948"/>
                        </a:lnTo>
                        <a:lnTo>
                          <a:pt x="4033" y="4948"/>
                        </a:lnTo>
                        <a:lnTo>
                          <a:pt x="4038" y="4948"/>
                        </a:lnTo>
                        <a:lnTo>
                          <a:pt x="4044" y="4951"/>
                        </a:lnTo>
                        <a:lnTo>
                          <a:pt x="4050" y="4952"/>
                        </a:lnTo>
                        <a:lnTo>
                          <a:pt x="4055" y="4951"/>
                        </a:lnTo>
                        <a:lnTo>
                          <a:pt x="4060" y="4948"/>
                        </a:lnTo>
                        <a:lnTo>
                          <a:pt x="4067" y="4942"/>
                        </a:lnTo>
                        <a:lnTo>
                          <a:pt x="4080" y="4929"/>
                        </a:lnTo>
                        <a:lnTo>
                          <a:pt x="4085" y="4923"/>
                        </a:lnTo>
                        <a:lnTo>
                          <a:pt x="4087" y="4917"/>
                        </a:lnTo>
                        <a:lnTo>
                          <a:pt x="4085" y="4913"/>
                        </a:lnTo>
                        <a:lnTo>
                          <a:pt x="4080" y="4914"/>
                        </a:lnTo>
                        <a:lnTo>
                          <a:pt x="4070" y="4918"/>
                        </a:lnTo>
                        <a:lnTo>
                          <a:pt x="4064" y="4920"/>
                        </a:lnTo>
                        <a:lnTo>
                          <a:pt x="4062" y="4914"/>
                        </a:lnTo>
                        <a:lnTo>
                          <a:pt x="4055" y="4909"/>
                        </a:lnTo>
                        <a:lnTo>
                          <a:pt x="4054" y="4904"/>
                        </a:lnTo>
                        <a:lnTo>
                          <a:pt x="4057" y="4893"/>
                        </a:lnTo>
                        <a:lnTo>
                          <a:pt x="4063" y="4885"/>
                        </a:lnTo>
                        <a:cubicBezTo>
                          <a:pt x="4067" y="4883"/>
                          <a:pt x="4069" y="4881"/>
                          <a:pt x="4072" y="4879"/>
                        </a:cubicBezTo>
                        <a:lnTo>
                          <a:pt x="4078" y="4873"/>
                        </a:lnTo>
                        <a:lnTo>
                          <a:pt x="4081" y="4869"/>
                        </a:lnTo>
                        <a:lnTo>
                          <a:pt x="4086" y="4859"/>
                        </a:lnTo>
                        <a:lnTo>
                          <a:pt x="4085" y="4851"/>
                        </a:lnTo>
                        <a:lnTo>
                          <a:pt x="4081" y="4841"/>
                        </a:lnTo>
                        <a:lnTo>
                          <a:pt x="4082" y="4826"/>
                        </a:lnTo>
                        <a:lnTo>
                          <a:pt x="4092" y="4794"/>
                        </a:lnTo>
                        <a:lnTo>
                          <a:pt x="4096" y="4780"/>
                        </a:lnTo>
                        <a:lnTo>
                          <a:pt x="4096" y="4766"/>
                        </a:lnTo>
                        <a:lnTo>
                          <a:pt x="4097" y="4760"/>
                        </a:lnTo>
                        <a:lnTo>
                          <a:pt x="4106" y="4744"/>
                        </a:lnTo>
                        <a:lnTo>
                          <a:pt x="4125" y="4717"/>
                        </a:lnTo>
                        <a:lnTo>
                          <a:pt x="4130" y="4715"/>
                        </a:lnTo>
                        <a:lnTo>
                          <a:pt x="4135" y="4719"/>
                        </a:lnTo>
                        <a:cubicBezTo>
                          <a:pt x="4136" y="4718"/>
                          <a:pt x="4136" y="4718"/>
                          <a:pt x="4137" y="4717"/>
                        </a:cubicBezTo>
                        <a:lnTo>
                          <a:pt x="4139" y="4704"/>
                        </a:lnTo>
                        <a:lnTo>
                          <a:pt x="4141" y="4698"/>
                        </a:lnTo>
                        <a:lnTo>
                          <a:pt x="4145" y="4696"/>
                        </a:lnTo>
                        <a:lnTo>
                          <a:pt x="4155" y="4698"/>
                        </a:lnTo>
                        <a:lnTo>
                          <a:pt x="4158" y="4703"/>
                        </a:lnTo>
                        <a:lnTo>
                          <a:pt x="4162" y="4704"/>
                        </a:lnTo>
                        <a:lnTo>
                          <a:pt x="4165" y="4702"/>
                        </a:lnTo>
                        <a:lnTo>
                          <a:pt x="4169" y="4698"/>
                        </a:lnTo>
                        <a:lnTo>
                          <a:pt x="4181" y="4673"/>
                        </a:lnTo>
                        <a:lnTo>
                          <a:pt x="4179" y="4670"/>
                        </a:lnTo>
                        <a:lnTo>
                          <a:pt x="4172" y="4671"/>
                        </a:lnTo>
                        <a:lnTo>
                          <a:pt x="4168" y="4668"/>
                        </a:lnTo>
                        <a:lnTo>
                          <a:pt x="4164" y="4656"/>
                        </a:lnTo>
                        <a:lnTo>
                          <a:pt x="4166" y="4652"/>
                        </a:lnTo>
                        <a:lnTo>
                          <a:pt x="4173" y="4661"/>
                        </a:lnTo>
                        <a:lnTo>
                          <a:pt x="4177" y="4661"/>
                        </a:lnTo>
                        <a:lnTo>
                          <a:pt x="4179" y="4661"/>
                        </a:lnTo>
                        <a:lnTo>
                          <a:pt x="4187" y="4653"/>
                        </a:lnTo>
                        <a:lnTo>
                          <a:pt x="4191" y="4647"/>
                        </a:lnTo>
                        <a:lnTo>
                          <a:pt x="4198" y="4638"/>
                        </a:lnTo>
                        <a:lnTo>
                          <a:pt x="4203" y="4631"/>
                        </a:lnTo>
                        <a:lnTo>
                          <a:pt x="4212" y="4616"/>
                        </a:lnTo>
                        <a:lnTo>
                          <a:pt x="4218" y="4601"/>
                        </a:lnTo>
                        <a:lnTo>
                          <a:pt x="4216" y="4597"/>
                        </a:lnTo>
                        <a:lnTo>
                          <a:pt x="4208" y="4594"/>
                        </a:lnTo>
                        <a:lnTo>
                          <a:pt x="4205" y="4591"/>
                        </a:lnTo>
                        <a:lnTo>
                          <a:pt x="4205" y="4588"/>
                        </a:lnTo>
                        <a:lnTo>
                          <a:pt x="4223" y="4585"/>
                        </a:lnTo>
                        <a:lnTo>
                          <a:pt x="4235" y="4581"/>
                        </a:lnTo>
                        <a:cubicBezTo>
                          <a:pt x="4236" y="4580"/>
                          <a:pt x="4238" y="4579"/>
                          <a:pt x="4239" y="4579"/>
                        </a:cubicBezTo>
                        <a:lnTo>
                          <a:pt x="4243" y="4575"/>
                        </a:lnTo>
                        <a:cubicBezTo>
                          <a:pt x="4243" y="4575"/>
                          <a:pt x="4249" y="4570"/>
                          <a:pt x="4249" y="4570"/>
                        </a:cubicBezTo>
                        <a:lnTo>
                          <a:pt x="4250" y="4567"/>
                        </a:lnTo>
                        <a:lnTo>
                          <a:pt x="4252" y="4562"/>
                        </a:lnTo>
                        <a:lnTo>
                          <a:pt x="4251" y="4552"/>
                        </a:lnTo>
                        <a:lnTo>
                          <a:pt x="4260" y="4538"/>
                        </a:lnTo>
                        <a:lnTo>
                          <a:pt x="4263" y="4532"/>
                        </a:lnTo>
                        <a:lnTo>
                          <a:pt x="4276" y="4513"/>
                        </a:lnTo>
                        <a:lnTo>
                          <a:pt x="4284" y="4501"/>
                        </a:lnTo>
                        <a:lnTo>
                          <a:pt x="4292" y="4487"/>
                        </a:lnTo>
                        <a:lnTo>
                          <a:pt x="4306" y="4463"/>
                        </a:lnTo>
                        <a:lnTo>
                          <a:pt x="4309" y="4456"/>
                        </a:lnTo>
                        <a:lnTo>
                          <a:pt x="4309" y="4452"/>
                        </a:lnTo>
                        <a:lnTo>
                          <a:pt x="4304" y="4446"/>
                        </a:lnTo>
                        <a:lnTo>
                          <a:pt x="4294" y="4439"/>
                        </a:lnTo>
                        <a:lnTo>
                          <a:pt x="4287" y="4431"/>
                        </a:lnTo>
                        <a:lnTo>
                          <a:pt x="4280" y="4418"/>
                        </a:lnTo>
                        <a:lnTo>
                          <a:pt x="4271" y="4408"/>
                        </a:lnTo>
                        <a:lnTo>
                          <a:pt x="4267" y="4406"/>
                        </a:lnTo>
                        <a:lnTo>
                          <a:pt x="4257" y="4418"/>
                        </a:lnTo>
                        <a:lnTo>
                          <a:pt x="4256" y="4417"/>
                        </a:lnTo>
                        <a:lnTo>
                          <a:pt x="4275" y="4385"/>
                        </a:lnTo>
                        <a:lnTo>
                          <a:pt x="4282" y="4373"/>
                        </a:lnTo>
                        <a:lnTo>
                          <a:pt x="4283" y="4366"/>
                        </a:lnTo>
                        <a:lnTo>
                          <a:pt x="4291" y="4344"/>
                        </a:lnTo>
                        <a:lnTo>
                          <a:pt x="4291" y="4340"/>
                        </a:lnTo>
                        <a:lnTo>
                          <a:pt x="4288" y="4335"/>
                        </a:lnTo>
                        <a:lnTo>
                          <a:pt x="4273" y="4321"/>
                        </a:lnTo>
                        <a:lnTo>
                          <a:pt x="4275" y="4319"/>
                        </a:lnTo>
                        <a:lnTo>
                          <a:pt x="4284" y="4324"/>
                        </a:lnTo>
                        <a:lnTo>
                          <a:pt x="4295" y="4307"/>
                        </a:lnTo>
                        <a:lnTo>
                          <a:pt x="4326" y="4233"/>
                        </a:lnTo>
                        <a:lnTo>
                          <a:pt x="4338" y="4207"/>
                        </a:lnTo>
                        <a:lnTo>
                          <a:pt x="4346" y="4179"/>
                        </a:lnTo>
                        <a:lnTo>
                          <a:pt x="4350" y="4165"/>
                        </a:lnTo>
                        <a:lnTo>
                          <a:pt x="4346" y="4151"/>
                        </a:lnTo>
                        <a:lnTo>
                          <a:pt x="4333" y="4136"/>
                        </a:lnTo>
                        <a:lnTo>
                          <a:pt x="4323" y="4130"/>
                        </a:lnTo>
                        <a:lnTo>
                          <a:pt x="4318" y="4130"/>
                        </a:lnTo>
                        <a:lnTo>
                          <a:pt x="4312" y="4131"/>
                        </a:lnTo>
                        <a:lnTo>
                          <a:pt x="4301" y="4136"/>
                        </a:lnTo>
                        <a:lnTo>
                          <a:pt x="4284" y="4145"/>
                        </a:lnTo>
                        <a:lnTo>
                          <a:pt x="4254" y="4165"/>
                        </a:lnTo>
                        <a:lnTo>
                          <a:pt x="4239" y="4178"/>
                        </a:lnTo>
                        <a:lnTo>
                          <a:pt x="4227" y="4190"/>
                        </a:lnTo>
                        <a:lnTo>
                          <a:pt x="4221" y="4197"/>
                        </a:lnTo>
                        <a:lnTo>
                          <a:pt x="4215" y="4206"/>
                        </a:lnTo>
                        <a:lnTo>
                          <a:pt x="4203" y="4221"/>
                        </a:lnTo>
                        <a:lnTo>
                          <a:pt x="4189" y="4241"/>
                        </a:lnTo>
                        <a:lnTo>
                          <a:pt x="4179" y="4237"/>
                        </a:lnTo>
                        <a:lnTo>
                          <a:pt x="4173" y="4234"/>
                        </a:lnTo>
                        <a:lnTo>
                          <a:pt x="4166" y="4237"/>
                        </a:lnTo>
                        <a:lnTo>
                          <a:pt x="4141" y="4252"/>
                        </a:lnTo>
                        <a:lnTo>
                          <a:pt x="4137" y="4254"/>
                        </a:lnTo>
                        <a:lnTo>
                          <a:pt x="4130" y="4256"/>
                        </a:lnTo>
                        <a:lnTo>
                          <a:pt x="4119" y="4257"/>
                        </a:lnTo>
                        <a:lnTo>
                          <a:pt x="4108" y="4256"/>
                        </a:lnTo>
                        <a:lnTo>
                          <a:pt x="4087" y="4251"/>
                        </a:lnTo>
                        <a:lnTo>
                          <a:pt x="4083" y="4251"/>
                        </a:lnTo>
                        <a:lnTo>
                          <a:pt x="4080" y="4257"/>
                        </a:lnTo>
                        <a:lnTo>
                          <a:pt x="4080" y="4266"/>
                        </a:lnTo>
                        <a:lnTo>
                          <a:pt x="4074" y="4280"/>
                        </a:lnTo>
                        <a:lnTo>
                          <a:pt x="4076" y="4298"/>
                        </a:lnTo>
                        <a:lnTo>
                          <a:pt x="4074" y="4300"/>
                        </a:lnTo>
                        <a:lnTo>
                          <a:pt x="4072" y="4297"/>
                        </a:lnTo>
                        <a:lnTo>
                          <a:pt x="4060" y="4298"/>
                        </a:lnTo>
                        <a:lnTo>
                          <a:pt x="4058" y="4299"/>
                        </a:lnTo>
                        <a:lnTo>
                          <a:pt x="4056" y="4298"/>
                        </a:lnTo>
                        <a:lnTo>
                          <a:pt x="4050" y="4299"/>
                        </a:lnTo>
                        <a:lnTo>
                          <a:pt x="4040" y="4310"/>
                        </a:lnTo>
                        <a:lnTo>
                          <a:pt x="4037" y="4317"/>
                        </a:lnTo>
                        <a:lnTo>
                          <a:pt x="4035" y="4328"/>
                        </a:lnTo>
                        <a:lnTo>
                          <a:pt x="4032" y="4330"/>
                        </a:lnTo>
                        <a:lnTo>
                          <a:pt x="4028" y="4326"/>
                        </a:lnTo>
                        <a:lnTo>
                          <a:pt x="4017" y="4326"/>
                        </a:lnTo>
                        <a:lnTo>
                          <a:pt x="4006" y="4334"/>
                        </a:lnTo>
                        <a:lnTo>
                          <a:pt x="3971" y="4369"/>
                        </a:lnTo>
                        <a:lnTo>
                          <a:pt x="3970" y="4370"/>
                        </a:lnTo>
                        <a:lnTo>
                          <a:pt x="3966" y="4363"/>
                        </a:lnTo>
                        <a:lnTo>
                          <a:pt x="3964" y="4363"/>
                        </a:lnTo>
                        <a:lnTo>
                          <a:pt x="3960" y="4369"/>
                        </a:lnTo>
                        <a:lnTo>
                          <a:pt x="3954" y="4390"/>
                        </a:lnTo>
                        <a:lnTo>
                          <a:pt x="3951" y="4393"/>
                        </a:lnTo>
                        <a:lnTo>
                          <a:pt x="3937" y="4396"/>
                        </a:lnTo>
                        <a:lnTo>
                          <a:pt x="3931" y="4400"/>
                        </a:lnTo>
                        <a:lnTo>
                          <a:pt x="3923" y="4408"/>
                        </a:lnTo>
                        <a:lnTo>
                          <a:pt x="3917" y="4410"/>
                        </a:lnTo>
                        <a:lnTo>
                          <a:pt x="3908" y="4406"/>
                        </a:lnTo>
                        <a:lnTo>
                          <a:pt x="3902" y="4408"/>
                        </a:lnTo>
                        <a:lnTo>
                          <a:pt x="3891" y="4420"/>
                        </a:lnTo>
                        <a:lnTo>
                          <a:pt x="3886" y="4428"/>
                        </a:lnTo>
                        <a:lnTo>
                          <a:pt x="3884" y="4424"/>
                        </a:lnTo>
                        <a:lnTo>
                          <a:pt x="3903" y="4399"/>
                        </a:lnTo>
                        <a:lnTo>
                          <a:pt x="3904" y="4388"/>
                        </a:lnTo>
                        <a:lnTo>
                          <a:pt x="3902" y="4387"/>
                        </a:lnTo>
                        <a:lnTo>
                          <a:pt x="3890" y="4396"/>
                        </a:lnTo>
                        <a:lnTo>
                          <a:pt x="3887" y="4397"/>
                        </a:lnTo>
                        <a:lnTo>
                          <a:pt x="3876" y="4395"/>
                        </a:lnTo>
                        <a:lnTo>
                          <a:pt x="3871" y="4399"/>
                        </a:lnTo>
                        <a:lnTo>
                          <a:pt x="3866" y="4407"/>
                        </a:lnTo>
                        <a:lnTo>
                          <a:pt x="3861" y="4411"/>
                        </a:lnTo>
                        <a:lnTo>
                          <a:pt x="3851" y="4411"/>
                        </a:lnTo>
                        <a:lnTo>
                          <a:pt x="3844" y="4404"/>
                        </a:lnTo>
                        <a:lnTo>
                          <a:pt x="3838" y="4402"/>
                        </a:lnTo>
                        <a:lnTo>
                          <a:pt x="3831" y="4400"/>
                        </a:lnTo>
                        <a:lnTo>
                          <a:pt x="3816" y="4401"/>
                        </a:lnTo>
                        <a:lnTo>
                          <a:pt x="3800" y="4397"/>
                        </a:lnTo>
                        <a:lnTo>
                          <a:pt x="3796" y="4397"/>
                        </a:lnTo>
                        <a:lnTo>
                          <a:pt x="3790" y="4399"/>
                        </a:lnTo>
                        <a:lnTo>
                          <a:pt x="3781" y="4403"/>
                        </a:lnTo>
                        <a:lnTo>
                          <a:pt x="3769" y="4409"/>
                        </a:lnTo>
                        <a:lnTo>
                          <a:pt x="3764" y="4413"/>
                        </a:lnTo>
                        <a:lnTo>
                          <a:pt x="3757" y="4420"/>
                        </a:lnTo>
                        <a:lnTo>
                          <a:pt x="3752" y="4432"/>
                        </a:lnTo>
                        <a:lnTo>
                          <a:pt x="3722" y="4476"/>
                        </a:lnTo>
                        <a:lnTo>
                          <a:pt x="3713" y="4492"/>
                        </a:lnTo>
                        <a:lnTo>
                          <a:pt x="3702" y="4515"/>
                        </a:lnTo>
                        <a:lnTo>
                          <a:pt x="3693" y="4530"/>
                        </a:lnTo>
                        <a:lnTo>
                          <a:pt x="3686" y="4540"/>
                        </a:lnTo>
                        <a:lnTo>
                          <a:pt x="3657" y="4584"/>
                        </a:lnTo>
                        <a:lnTo>
                          <a:pt x="3618" y="4630"/>
                        </a:lnTo>
                        <a:lnTo>
                          <a:pt x="3603" y="4647"/>
                        </a:lnTo>
                        <a:lnTo>
                          <a:pt x="3594" y="4654"/>
                        </a:lnTo>
                        <a:lnTo>
                          <a:pt x="3562" y="4685"/>
                        </a:lnTo>
                        <a:lnTo>
                          <a:pt x="3547" y="4700"/>
                        </a:lnTo>
                        <a:lnTo>
                          <a:pt x="3534" y="4710"/>
                        </a:lnTo>
                        <a:lnTo>
                          <a:pt x="3494" y="4741"/>
                        </a:lnTo>
                        <a:lnTo>
                          <a:pt x="3469" y="4758"/>
                        </a:lnTo>
                        <a:lnTo>
                          <a:pt x="3441" y="4776"/>
                        </a:lnTo>
                        <a:lnTo>
                          <a:pt x="3421" y="4789"/>
                        </a:lnTo>
                        <a:lnTo>
                          <a:pt x="3401" y="4798"/>
                        </a:lnTo>
                        <a:lnTo>
                          <a:pt x="3389" y="4803"/>
                        </a:lnTo>
                        <a:lnTo>
                          <a:pt x="3376" y="4803"/>
                        </a:lnTo>
                        <a:lnTo>
                          <a:pt x="3360" y="4799"/>
                        </a:lnTo>
                        <a:lnTo>
                          <a:pt x="3348" y="4797"/>
                        </a:lnTo>
                        <a:lnTo>
                          <a:pt x="3336" y="4797"/>
                        </a:lnTo>
                        <a:lnTo>
                          <a:pt x="3324" y="4793"/>
                        </a:lnTo>
                        <a:lnTo>
                          <a:pt x="3301" y="4778"/>
                        </a:lnTo>
                        <a:lnTo>
                          <a:pt x="3295" y="4776"/>
                        </a:lnTo>
                        <a:lnTo>
                          <a:pt x="3289" y="4770"/>
                        </a:lnTo>
                        <a:lnTo>
                          <a:pt x="3281" y="4757"/>
                        </a:lnTo>
                        <a:lnTo>
                          <a:pt x="3273" y="4748"/>
                        </a:lnTo>
                        <a:lnTo>
                          <a:pt x="3269" y="4738"/>
                        </a:lnTo>
                        <a:lnTo>
                          <a:pt x="3261" y="4713"/>
                        </a:lnTo>
                        <a:lnTo>
                          <a:pt x="3259" y="4710"/>
                        </a:lnTo>
                        <a:lnTo>
                          <a:pt x="3248" y="4657"/>
                        </a:lnTo>
                        <a:lnTo>
                          <a:pt x="3246" y="4655"/>
                        </a:lnTo>
                        <a:lnTo>
                          <a:pt x="3244" y="4656"/>
                        </a:lnTo>
                        <a:lnTo>
                          <a:pt x="3242" y="4661"/>
                        </a:lnTo>
                        <a:lnTo>
                          <a:pt x="3239" y="4667"/>
                        </a:lnTo>
                        <a:lnTo>
                          <a:pt x="3235" y="4672"/>
                        </a:lnTo>
                        <a:lnTo>
                          <a:pt x="3219" y="4688"/>
                        </a:lnTo>
                        <a:lnTo>
                          <a:pt x="3206" y="4701"/>
                        </a:lnTo>
                        <a:lnTo>
                          <a:pt x="3198" y="4710"/>
                        </a:lnTo>
                        <a:lnTo>
                          <a:pt x="3188" y="4724"/>
                        </a:lnTo>
                        <a:lnTo>
                          <a:pt x="3181" y="4733"/>
                        </a:lnTo>
                        <a:lnTo>
                          <a:pt x="3176" y="4744"/>
                        </a:lnTo>
                        <a:lnTo>
                          <a:pt x="3172" y="4752"/>
                        </a:lnTo>
                        <a:lnTo>
                          <a:pt x="3171" y="4754"/>
                        </a:lnTo>
                        <a:lnTo>
                          <a:pt x="3166" y="4754"/>
                        </a:lnTo>
                        <a:lnTo>
                          <a:pt x="3165" y="4750"/>
                        </a:lnTo>
                        <a:lnTo>
                          <a:pt x="3156" y="4770"/>
                        </a:lnTo>
                        <a:lnTo>
                          <a:pt x="3152" y="4778"/>
                        </a:lnTo>
                        <a:lnTo>
                          <a:pt x="3149" y="4780"/>
                        </a:lnTo>
                        <a:lnTo>
                          <a:pt x="3144" y="4778"/>
                        </a:lnTo>
                        <a:lnTo>
                          <a:pt x="3142" y="4780"/>
                        </a:lnTo>
                        <a:lnTo>
                          <a:pt x="3135" y="4789"/>
                        </a:lnTo>
                        <a:lnTo>
                          <a:pt x="3128" y="4800"/>
                        </a:lnTo>
                        <a:cubicBezTo>
                          <a:pt x="3128" y="4800"/>
                          <a:pt x="3127" y="4800"/>
                          <a:pt x="3127" y="4801"/>
                        </a:cubicBezTo>
                        <a:lnTo>
                          <a:pt x="3128" y="4795"/>
                        </a:lnTo>
                        <a:lnTo>
                          <a:pt x="3127" y="4793"/>
                        </a:lnTo>
                        <a:lnTo>
                          <a:pt x="3118" y="4797"/>
                        </a:lnTo>
                        <a:lnTo>
                          <a:pt x="3115" y="4795"/>
                        </a:lnTo>
                        <a:lnTo>
                          <a:pt x="3108" y="4802"/>
                        </a:lnTo>
                        <a:lnTo>
                          <a:pt x="3095" y="4816"/>
                        </a:lnTo>
                        <a:lnTo>
                          <a:pt x="3076" y="4834"/>
                        </a:lnTo>
                        <a:lnTo>
                          <a:pt x="3050" y="4857"/>
                        </a:lnTo>
                        <a:lnTo>
                          <a:pt x="3029" y="4877"/>
                        </a:lnTo>
                        <a:lnTo>
                          <a:pt x="3020" y="4886"/>
                        </a:lnTo>
                        <a:lnTo>
                          <a:pt x="3009" y="4904"/>
                        </a:lnTo>
                        <a:lnTo>
                          <a:pt x="3004" y="4910"/>
                        </a:lnTo>
                        <a:lnTo>
                          <a:pt x="2999" y="4911"/>
                        </a:lnTo>
                        <a:lnTo>
                          <a:pt x="2993" y="4914"/>
                        </a:lnTo>
                        <a:lnTo>
                          <a:pt x="2980" y="4926"/>
                        </a:lnTo>
                        <a:lnTo>
                          <a:pt x="2976" y="4931"/>
                        </a:lnTo>
                        <a:lnTo>
                          <a:pt x="2963" y="4951"/>
                        </a:lnTo>
                        <a:lnTo>
                          <a:pt x="2958" y="4959"/>
                        </a:lnTo>
                        <a:lnTo>
                          <a:pt x="2946" y="4970"/>
                        </a:lnTo>
                        <a:cubicBezTo>
                          <a:pt x="2943" y="4973"/>
                          <a:pt x="2939" y="4976"/>
                          <a:pt x="2936" y="4978"/>
                        </a:cubicBezTo>
                        <a:lnTo>
                          <a:pt x="2933" y="4981"/>
                        </a:lnTo>
                        <a:lnTo>
                          <a:pt x="2928" y="4990"/>
                        </a:lnTo>
                        <a:lnTo>
                          <a:pt x="2928" y="4987"/>
                        </a:lnTo>
                        <a:lnTo>
                          <a:pt x="2924" y="4986"/>
                        </a:lnTo>
                        <a:lnTo>
                          <a:pt x="2916" y="4988"/>
                        </a:lnTo>
                        <a:lnTo>
                          <a:pt x="2906" y="4986"/>
                        </a:lnTo>
                        <a:lnTo>
                          <a:pt x="2899" y="4981"/>
                        </a:lnTo>
                        <a:lnTo>
                          <a:pt x="2894" y="4982"/>
                        </a:lnTo>
                        <a:lnTo>
                          <a:pt x="2886" y="4986"/>
                        </a:lnTo>
                        <a:lnTo>
                          <a:pt x="2882" y="4986"/>
                        </a:lnTo>
                        <a:lnTo>
                          <a:pt x="2880" y="4984"/>
                        </a:lnTo>
                        <a:lnTo>
                          <a:pt x="2875" y="4988"/>
                        </a:lnTo>
                        <a:lnTo>
                          <a:pt x="2852" y="5023"/>
                        </a:lnTo>
                        <a:lnTo>
                          <a:pt x="2847" y="5030"/>
                        </a:lnTo>
                        <a:lnTo>
                          <a:pt x="2843" y="5033"/>
                        </a:lnTo>
                        <a:lnTo>
                          <a:pt x="2838" y="5030"/>
                        </a:lnTo>
                        <a:lnTo>
                          <a:pt x="2832" y="5032"/>
                        </a:lnTo>
                        <a:lnTo>
                          <a:pt x="2820" y="5038"/>
                        </a:lnTo>
                        <a:lnTo>
                          <a:pt x="2812" y="5044"/>
                        </a:lnTo>
                        <a:lnTo>
                          <a:pt x="2820" y="5035"/>
                        </a:lnTo>
                        <a:lnTo>
                          <a:pt x="2835" y="5019"/>
                        </a:lnTo>
                        <a:lnTo>
                          <a:pt x="2840" y="5013"/>
                        </a:lnTo>
                        <a:lnTo>
                          <a:pt x="2845" y="5006"/>
                        </a:lnTo>
                        <a:lnTo>
                          <a:pt x="2850" y="4998"/>
                        </a:lnTo>
                        <a:lnTo>
                          <a:pt x="2854" y="4990"/>
                        </a:lnTo>
                        <a:lnTo>
                          <a:pt x="2856" y="4982"/>
                        </a:lnTo>
                        <a:lnTo>
                          <a:pt x="2859" y="4976"/>
                        </a:lnTo>
                        <a:lnTo>
                          <a:pt x="2868" y="4967"/>
                        </a:lnTo>
                        <a:lnTo>
                          <a:pt x="2869" y="4963"/>
                        </a:lnTo>
                        <a:lnTo>
                          <a:pt x="2865" y="4952"/>
                        </a:lnTo>
                        <a:lnTo>
                          <a:pt x="2862" y="4953"/>
                        </a:lnTo>
                        <a:lnTo>
                          <a:pt x="2857" y="4954"/>
                        </a:lnTo>
                        <a:lnTo>
                          <a:pt x="2854" y="4955"/>
                        </a:lnTo>
                        <a:lnTo>
                          <a:pt x="2850" y="4953"/>
                        </a:lnTo>
                        <a:lnTo>
                          <a:pt x="2843" y="4954"/>
                        </a:lnTo>
                        <a:lnTo>
                          <a:pt x="2832" y="4960"/>
                        </a:lnTo>
                        <a:lnTo>
                          <a:pt x="2825" y="4964"/>
                        </a:lnTo>
                        <a:lnTo>
                          <a:pt x="2821" y="4968"/>
                        </a:lnTo>
                        <a:lnTo>
                          <a:pt x="2817" y="4972"/>
                        </a:lnTo>
                        <a:lnTo>
                          <a:pt x="2808" y="4986"/>
                        </a:lnTo>
                        <a:lnTo>
                          <a:pt x="2789" y="5016"/>
                        </a:lnTo>
                        <a:lnTo>
                          <a:pt x="2779" y="5030"/>
                        </a:lnTo>
                        <a:lnTo>
                          <a:pt x="2770" y="5040"/>
                        </a:lnTo>
                        <a:lnTo>
                          <a:pt x="2784" y="5019"/>
                        </a:lnTo>
                        <a:lnTo>
                          <a:pt x="2804" y="4988"/>
                        </a:lnTo>
                        <a:lnTo>
                          <a:pt x="2826" y="4955"/>
                        </a:lnTo>
                        <a:lnTo>
                          <a:pt x="2836" y="4938"/>
                        </a:lnTo>
                        <a:lnTo>
                          <a:pt x="2844" y="4920"/>
                        </a:lnTo>
                        <a:lnTo>
                          <a:pt x="2851" y="4901"/>
                        </a:lnTo>
                        <a:lnTo>
                          <a:pt x="2855" y="4890"/>
                        </a:lnTo>
                        <a:lnTo>
                          <a:pt x="2854" y="4881"/>
                        </a:lnTo>
                        <a:lnTo>
                          <a:pt x="2845" y="4872"/>
                        </a:lnTo>
                        <a:lnTo>
                          <a:pt x="2841" y="4866"/>
                        </a:lnTo>
                        <a:lnTo>
                          <a:pt x="2841" y="4861"/>
                        </a:lnTo>
                        <a:lnTo>
                          <a:pt x="2854" y="4866"/>
                        </a:lnTo>
                        <a:lnTo>
                          <a:pt x="2859" y="4876"/>
                        </a:lnTo>
                        <a:lnTo>
                          <a:pt x="2863" y="4877"/>
                        </a:lnTo>
                        <a:lnTo>
                          <a:pt x="2868" y="4873"/>
                        </a:lnTo>
                        <a:lnTo>
                          <a:pt x="2880" y="4860"/>
                        </a:lnTo>
                        <a:lnTo>
                          <a:pt x="2898" y="4838"/>
                        </a:lnTo>
                        <a:lnTo>
                          <a:pt x="2910" y="4824"/>
                        </a:lnTo>
                        <a:lnTo>
                          <a:pt x="2916" y="4815"/>
                        </a:lnTo>
                        <a:lnTo>
                          <a:pt x="2941" y="4775"/>
                        </a:lnTo>
                        <a:lnTo>
                          <a:pt x="2954" y="4754"/>
                        </a:lnTo>
                        <a:lnTo>
                          <a:pt x="2962" y="4735"/>
                        </a:lnTo>
                        <a:lnTo>
                          <a:pt x="2971" y="4719"/>
                        </a:lnTo>
                        <a:lnTo>
                          <a:pt x="2980" y="4707"/>
                        </a:lnTo>
                        <a:lnTo>
                          <a:pt x="2986" y="4696"/>
                        </a:lnTo>
                        <a:lnTo>
                          <a:pt x="2988" y="4686"/>
                        </a:lnTo>
                        <a:lnTo>
                          <a:pt x="2990" y="4673"/>
                        </a:lnTo>
                        <a:lnTo>
                          <a:pt x="2991" y="4671"/>
                        </a:lnTo>
                        <a:lnTo>
                          <a:pt x="2993" y="4673"/>
                        </a:lnTo>
                        <a:lnTo>
                          <a:pt x="2995" y="4680"/>
                        </a:lnTo>
                        <a:lnTo>
                          <a:pt x="2997" y="4683"/>
                        </a:lnTo>
                        <a:lnTo>
                          <a:pt x="3001" y="4683"/>
                        </a:lnTo>
                        <a:lnTo>
                          <a:pt x="3010" y="4674"/>
                        </a:lnTo>
                        <a:lnTo>
                          <a:pt x="3029" y="4650"/>
                        </a:lnTo>
                        <a:lnTo>
                          <a:pt x="3042" y="4631"/>
                        </a:lnTo>
                        <a:lnTo>
                          <a:pt x="3065" y="4602"/>
                        </a:lnTo>
                        <a:lnTo>
                          <a:pt x="3076" y="4587"/>
                        </a:lnTo>
                        <a:lnTo>
                          <a:pt x="3083" y="4575"/>
                        </a:lnTo>
                        <a:lnTo>
                          <a:pt x="3089" y="4566"/>
                        </a:lnTo>
                        <a:lnTo>
                          <a:pt x="3098" y="4558"/>
                        </a:lnTo>
                        <a:lnTo>
                          <a:pt x="3102" y="4554"/>
                        </a:lnTo>
                        <a:lnTo>
                          <a:pt x="3113" y="4550"/>
                        </a:lnTo>
                        <a:lnTo>
                          <a:pt x="3118" y="4549"/>
                        </a:lnTo>
                        <a:lnTo>
                          <a:pt x="3123" y="4550"/>
                        </a:lnTo>
                        <a:lnTo>
                          <a:pt x="3135" y="4543"/>
                        </a:lnTo>
                        <a:lnTo>
                          <a:pt x="3153" y="4527"/>
                        </a:lnTo>
                        <a:lnTo>
                          <a:pt x="3165" y="4517"/>
                        </a:lnTo>
                        <a:lnTo>
                          <a:pt x="3181" y="4510"/>
                        </a:lnTo>
                        <a:lnTo>
                          <a:pt x="3190" y="4505"/>
                        </a:lnTo>
                        <a:lnTo>
                          <a:pt x="3199" y="4496"/>
                        </a:lnTo>
                        <a:lnTo>
                          <a:pt x="3221" y="4476"/>
                        </a:lnTo>
                        <a:lnTo>
                          <a:pt x="3224" y="4472"/>
                        </a:lnTo>
                        <a:lnTo>
                          <a:pt x="3241" y="4450"/>
                        </a:lnTo>
                        <a:lnTo>
                          <a:pt x="3249" y="4442"/>
                        </a:lnTo>
                        <a:lnTo>
                          <a:pt x="3264" y="4433"/>
                        </a:lnTo>
                        <a:lnTo>
                          <a:pt x="3278" y="4426"/>
                        </a:lnTo>
                        <a:lnTo>
                          <a:pt x="3316" y="4413"/>
                        </a:lnTo>
                        <a:lnTo>
                          <a:pt x="3322" y="4409"/>
                        </a:lnTo>
                        <a:lnTo>
                          <a:pt x="3341" y="4389"/>
                        </a:lnTo>
                        <a:lnTo>
                          <a:pt x="3353" y="4376"/>
                        </a:lnTo>
                        <a:lnTo>
                          <a:pt x="3367" y="4352"/>
                        </a:lnTo>
                        <a:lnTo>
                          <a:pt x="3372" y="4341"/>
                        </a:lnTo>
                        <a:lnTo>
                          <a:pt x="3374" y="4331"/>
                        </a:lnTo>
                        <a:lnTo>
                          <a:pt x="3376" y="4325"/>
                        </a:lnTo>
                        <a:lnTo>
                          <a:pt x="3386" y="4313"/>
                        </a:lnTo>
                        <a:lnTo>
                          <a:pt x="3388" y="4308"/>
                        </a:lnTo>
                        <a:lnTo>
                          <a:pt x="3392" y="4289"/>
                        </a:lnTo>
                        <a:lnTo>
                          <a:pt x="3407" y="4253"/>
                        </a:lnTo>
                        <a:lnTo>
                          <a:pt x="3410" y="4243"/>
                        </a:lnTo>
                        <a:lnTo>
                          <a:pt x="3424" y="4217"/>
                        </a:lnTo>
                        <a:lnTo>
                          <a:pt x="3425" y="4212"/>
                        </a:lnTo>
                        <a:lnTo>
                          <a:pt x="3425" y="4208"/>
                        </a:lnTo>
                        <a:lnTo>
                          <a:pt x="3426" y="4202"/>
                        </a:lnTo>
                        <a:lnTo>
                          <a:pt x="3430" y="4191"/>
                        </a:lnTo>
                        <a:lnTo>
                          <a:pt x="3432" y="4179"/>
                        </a:lnTo>
                        <a:lnTo>
                          <a:pt x="3434" y="4167"/>
                        </a:lnTo>
                        <a:lnTo>
                          <a:pt x="3439" y="4149"/>
                        </a:lnTo>
                        <a:lnTo>
                          <a:pt x="3449" y="4128"/>
                        </a:lnTo>
                        <a:lnTo>
                          <a:pt x="3453" y="4115"/>
                        </a:lnTo>
                        <a:lnTo>
                          <a:pt x="3453" y="4110"/>
                        </a:lnTo>
                        <a:lnTo>
                          <a:pt x="3450" y="4106"/>
                        </a:lnTo>
                        <a:lnTo>
                          <a:pt x="3437" y="4104"/>
                        </a:lnTo>
                        <a:cubicBezTo>
                          <a:pt x="3437" y="4104"/>
                          <a:pt x="3438" y="4103"/>
                          <a:pt x="3439" y="4103"/>
                        </a:cubicBezTo>
                        <a:lnTo>
                          <a:pt x="3459" y="4101"/>
                        </a:lnTo>
                        <a:lnTo>
                          <a:pt x="3466" y="4096"/>
                        </a:lnTo>
                        <a:lnTo>
                          <a:pt x="3473" y="4087"/>
                        </a:lnTo>
                        <a:lnTo>
                          <a:pt x="3482" y="4072"/>
                        </a:lnTo>
                        <a:lnTo>
                          <a:pt x="3491" y="4062"/>
                        </a:lnTo>
                        <a:lnTo>
                          <a:pt x="3502" y="4050"/>
                        </a:lnTo>
                        <a:lnTo>
                          <a:pt x="3513" y="4035"/>
                        </a:lnTo>
                        <a:lnTo>
                          <a:pt x="3525" y="4017"/>
                        </a:lnTo>
                        <a:lnTo>
                          <a:pt x="3535" y="4000"/>
                        </a:lnTo>
                        <a:lnTo>
                          <a:pt x="3543" y="3984"/>
                        </a:lnTo>
                        <a:lnTo>
                          <a:pt x="3558" y="3958"/>
                        </a:lnTo>
                        <a:lnTo>
                          <a:pt x="3594" y="3899"/>
                        </a:lnTo>
                        <a:lnTo>
                          <a:pt x="3615" y="3862"/>
                        </a:lnTo>
                        <a:lnTo>
                          <a:pt x="3628" y="3840"/>
                        </a:lnTo>
                        <a:lnTo>
                          <a:pt x="3635" y="3831"/>
                        </a:lnTo>
                        <a:lnTo>
                          <a:pt x="3684" y="3782"/>
                        </a:lnTo>
                        <a:lnTo>
                          <a:pt x="3707" y="3755"/>
                        </a:lnTo>
                        <a:lnTo>
                          <a:pt x="3723" y="3733"/>
                        </a:lnTo>
                        <a:lnTo>
                          <a:pt x="3740" y="3712"/>
                        </a:lnTo>
                        <a:lnTo>
                          <a:pt x="3764" y="3683"/>
                        </a:lnTo>
                        <a:lnTo>
                          <a:pt x="3781" y="3663"/>
                        </a:lnTo>
                        <a:lnTo>
                          <a:pt x="3791" y="3650"/>
                        </a:lnTo>
                        <a:lnTo>
                          <a:pt x="3805" y="3625"/>
                        </a:lnTo>
                        <a:lnTo>
                          <a:pt x="3815" y="3611"/>
                        </a:lnTo>
                        <a:lnTo>
                          <a:pt x="3841" y="3567"/>
                        </a:lnTo>
                        <a:lnTo>
                          <a:pt x="3862" y="3537"/>
                        </a:lnTo>
                        <a:lnTo>
                          <a:pt x="3886" y="3507"/>
                        </a:lnTo>
                        <a:lnTo>
                          <a:pt x="3906" y="3481"/>
                        </a:lnTo>
                        <a:lnTo>
                          <a:pt x="3924" y="3452"/>
                        </a:lnTo>
                        <a:lnTo>
                          <a:pt x="3931" y="3434"/>
                        </a:lnTo>
                        <a:lnTo>
                          <a:pt x="3948" y="3368"/>
                        </a:lnTo>
                        <a:lnTo>
                          <a:pt x="3951" y="3352"/>
                        </a:lnTo>
                        <a:lnTo>
                          <a:pt x="3951" y="3345"/>
                        </a:lnTo>
                        <a:lnTo>
                          <a:pt x="3952" y="3344"/>
                        </a:lnTo>
                        <a:lnTo>
                          <a:pt x="3955" y="3347"/>
                        </a:lnTo>
                        <a:lnTo>
                          <a:pt x="3959" y="3345"/>
                        </a:lnTo>
                        <a:lnTo>
                          <a:pt x="3965" y="3332"/>
                        </a:lnTo>
                        <a:lnTo>
                          <a:pt x="3965" y="3329"/>
                        </a:lnTo>
                        <a:lnTo>
                          <a:pt x="3963" y="3321"/>
                        </a:lnTo>
                        <a:lnTo>
                          <a:pt x="3963" y="3316"/>
                        </a:lnTo>
                        <a:lnTo>
                          <a:pt x="3966" y="3311"/>
                        </a:lnTo>
                        <a:lnTo>
                          <a:pt x="3967" y="3309"/>
                        </a:lnTo>
                        <a:lnTo>
                          <a:pt x="3967" y="3313"/>
                        </a:lnTo>
                        <a:lnTo>
                          <a:pt x="3969" y="3317"/>
                        </a:lnTo>
                        <a:lnTo>
                          <a:pt x="3972" y="3319"/>
                        </a:lnTo>
                        <a:lnTo>
                          <a:pt x="3978" y="3319"/>
                        </a:lnTo>
                        <a:lnTo>
                          <a:pt x="3987" y="3319"/>
                        </a:lnTo>
                        <a:lnTo>
                          <a:pt x="3995" y="3318"/>
                        </a:lnTo>
                        <a:lnTo>
                          <a:pt x="4000" y="3316"/>
                        </a:lnTo>
                        <a:lnTo>
                          <a:pt x="4010" y="3311"/>
                        </a:lnTo>
                        <a:lnTo>
                          <a:pt x="4022" y="3302"/>
                        </a:lnTo>
                        <a:lnTo>
                          <a:pt x="4072" y="3264"/>
                        </a:lnTo>
                        <a:lnTo>
                          <a:pt x="4082" y="3257"/>
                        </a:lnTo>
                        <a:lnTo>
                          <a:pt x="4117" y="3234"/>
                        </a:lnTo>
                        <a:lnTo>
                          <a:pt x="4141" y="3218"/>
                        </a:lnTo>
                        <a:lnTo>
                          <a:pt x="4185" y="3187"/>
                        </a:lnTo>
                        <a:lnTo>
                          <a:pt x="4196" y="3181"/>
                        </a:lnTo>
                        <a:lnTo>
                          <a:pt x="4214" y="3171"/>
                        </a:lnTo>
                        <a:lnTo>
                          <a:pt x="4220" y="3167"/>
                        </a:lnTo>
                        <a:lnTo>
                          <a:pt x="4229" y="3156"/>
                        </a:lnTo>
                        <a:lnTo>
                          <a:pt x="4231" y="3150"/>
                        </a:lnTo>
                        <a:lnTo>
                          <a:pt x="4237" y="3140"/>
                        </a:lnTo>
                        <a:lnTo>
                          <a:pt x="4254" y="3115"/>
                        </a:lnTo>
                        <a:lnTo>
                          <a:pt x="4266" y="3093"/>
                        </a:lnTo>
                        <a:lnTo>
                          <a:pt x="4266" y="3089"/>
                        </a:lnTo>
                        <a:lnTo>
                          <a:pt x="4255" y="3088"/>
                        </a:lnTo>
                        <a:lnTo>
                          <a:pt x="4225" y="3097"/>
                        </a:lnTo>
                        <a:lnTo>
                          <a:pt x="4217" y="3097"/>
                        </a:lnTo>
                        <a:cubicBezTo>
                          <a:pt x="4219" y="3096"/>
                          <a:pt x="4221" y="3096"/>
                          <a:pt x="4223" y="3095"/>
                        </a:cubicBezTo>
                        <a:lnTo>
                          <a:pt x="4263" y="3080"/>
                        </a:lnTo>
                        <a:lnTo>
                          <a:pt x="4271" y="3076"/>
                        </a:lnTo>
                        <a:lnTo>
                          <a:pt x="4281" y="3064"/>
                        </a:lnTo>
                        <a:lnTo>
                          <a:pt x="4301" y="3048"/>
                        </a:lnTo>
                        <a:lnTo>
                          <a:pt x="4305" y="3044"/>
                        </a:lnTo>
                        <a:lnTo>
                          <a:pt x="4309" y="3040"/>
                        </a:lnTo>
                        <a:lnTo>
                          <a:pt x="4310" y="3036"/>
                        </a:lnTo>
                        <a:lnTo>
                          <a:pt x="4316" y="3031"/>
                        </a:lnTo>
                        <a:lnTo>
                          <a:pt x="4328" y="3025"/>
                        </a:lnTo>
                        <a:lnTo>
                          <a:pt x="4335" y="3019"/>
                        </a:lnTo>
                        <a:lnTo>
                          <a:pt x="4343" y="3012"/>
                        </a:lnTo>
                        <a:lnTo>
                          <a:pt x="4351" y="3002"/>
                        </a:lnTo>
                        <a:lnTo>
                          <a:pt x="4349" y="3008"/>
                        </a:lnTo>
                        <a:lnTo>
                          <a:pt x="4355" y="3008"/>
                        </a:lnTo>
                        <a:lnTo>
                          <a:pt x="4369" y="3004"/>
                        </a:lnTo>
                        <a:lnTo>
                          <a:pt x="4397" y="2994"/>
                        </a:lnTo>
                        <a:lnTo>
                          <a:pt x="4462" y="2966"/>
                        </a:lnTo>
                        <a:lnTo>
                          <a:pt x="4482" y="2961"/>
                        </a:lnTo>
                        <a:lnTo>
                          <a:pt x="4505" y="2956"/>
                        </a:lnTo>
                        <a:lnTo>
                          <a:pt x="4520" y="2952"/>
                        </a:lnTo>
                        <a:lnTo>
                          <a:pt x="4527" y="2948"/>
                        </a:lnTo>
                        <a:lnTo>
                          <a:pt x="4532" y="2944"/>
                        </a:lnTo>
                        <a:lnTo>
                          <a:pt x="4537" y="2938"/>
                        </a:lnTo>
                        <a:lnTo>
                          <a:pt x="4539" y="2942"/>
                        </a:lnTo>
                        <a:lnTo>
                          <a:pt x="4534" y="2951"/>
                        </a:lnTo>
                        <a:lnTo>
                          <a:pt x="4541" y="2952"/>
                        </a:lnTo>
                        <a:lnTo>
                          <a:pt x="4552" y="2952"/>
                        </a:lnTo>
                        <a:lnTo>
                          <a:pt x="4555" y="2951"/>
                        </a:lnTo>
                        <a:lnTo>
                          <a:pt x="4569" y="2953"/>
                        </a:lnTo>
                        <a:lnTo>
                          <a:pt x="4584" y="2957"/>
                        </a:lnTo>
                        <a:lnTo>
                          <a:pt x="4597" y="2957"/>
                        </a:lnTo>
                        <a:lnTo>
                          <a:pt x="4606" y="2955"/>
                        </a:lnTo>
                        <a:lnTo>
                          <a:pt x="4615" y="2951"/>
                        </a:lnTo>
                        <a:lnTo>
                          <a:pt x="4621" y="2946"/>
                        </a:lnTo>
                        <a:lnTo>
                          <a:pt x="4622" y="2948"/>
                        </a:lnTo>
                        <a:lnTo>
                          <a:pt x="4615" y="2957"/>
                        </a:lnTo>
                        <a:lnTo>
                          <a:pt x="4618" y="2959"/>
                        </a:lnTo>
                        <a:cubicBezTo>
                          <a:pt x="4619" y="2959"/>
                          <a:pt x="4620" y="2959"/>
                          <a:pt x="4621" y="2959"/>
                        </a:cubicBezTo>
                        <a:lnTo>
                          <a:pt x="4634" y="2951"/>
                        </a:lnTo>
                        <a:lnTo>
                          <a:pt x="4639" y="2951"/>
                        </a:lnTo>
                        <a:lnTo>
                          <a:pt x="4648" y="2959"/>
                        </a:lnTo>
                        <a:lnTo>
                          <a:pt x="4650" y="2976"/>
                        </a:lnTo>
                        <a:lnTo>
                          <a:pt x="4652" y="2979"/>
                        </a:lnTo>
                        <a:lnTo>
                          <a:pt x="4654" y="2981"/>
                        </a:lnTo>
                        <a:lnTo>
                          <a:pt x="4657" y="2979"/>
                        </a:lnTo>
                        <a:lnTo>
                          <a:pt x="4666" y="2969"/>
                        </a:lnTo>
                        <a:lnTo>
                          <a:pt x="4674" y="2963"/>
                        </a:lnTo>
                        <a:lnTo>
                          <a:pt x="4679" y="2959"/>
                        </a:lnTo>
                        <a:lnTo>
                          <a:pt x="4692" y="2951"/>
                        </a:lnTo>
                        <a:lnTo>
                          <a:pt x="4681" y="2967"/>
                        </a:lnTo>
                        <a:lnTo>
                          <a:pt x="4680" y="2970"/>
                        </a:lnTo>
                        <a:lnTo>
                          <a:pt x="4682" y="2973"/>
                        </a:lnTo>
                        <a:lnTo>
                          <a:pt x="4686" y="2970"/>
                        </a:lnTo>
                        <a:lnTo>
                          <a:pt x="4693" y="2963"/>
                        </a:lnTo>
                        <a:lnTo>
                          <a:pt x="4695" y="2963"/>
                        </a:lnTo>
                        <a:lnTo>
                          <a:pt x="4688" y="2977"/>
                        </a:lnTo>
                        <a:lnTo>
                          <a:pt x="4688" y="2983"/>
                        </a:lnTo>
                        <a:lnTo>
                          <a:pt x="4690" y="2985"/>
                        </a:lnTo>
                        <a:lnTo>
                          <a:pt x="4693" y="2984"/>
                        </a:lnTo>
                        <a:lnTo>
                          <a:pt x="4698" y="2979"/>
                        </a:lnTo>
                        <a:lnTo>
                          <a:pt x="4701" y="2978"/>
                        </a:lnTo>
                        <a:lnTo>
                          <a:pt x="4704" y="2987"/>
                        </a:lnTo>
                        <a:lnTo>
                          <a:pt x="4709" y="2985"/>
                        </a:lnTo>
                        <a:lnTo>
                          <a:pt x="4718" y="2977"/>
                        </a:lnTo>
                        <a:lnTo>
                          <a:pt x="4736" y="2959"/>
                        </a:lnTo>
                        <a:lnTo>
                          <a:pt x="4739" y="2956"/>
                        </a:lnTo>
                        <a:lnTo>
                          <a:pt x="4737" y="2960"/>
                        </a:lnTo>
                        <a:lnTo>
                          <a:pt x="4716" y="2985"/>
                        </a:lnTo>
                        <a:lnTo>
                          <a:pt x="4704" y="2998"/>
                        </a:lnTo>
                        <a:lnTo>
                          <a:pt x="4692" y="3007"/>
                        </a:lnTo>
                        <a:lnTo>
                          <a:pt x="4684" y="3014"/>
                        </a:lnTo>
                        <a:lnTo>
                          <a:pt x="4681" y="3019"/>
                        </a:lnTo>
                        <a:lnTo>
                          <a:pt x="4687" y="3015"/>
                        </a:lnTo>
                        <a:lnTo>
                          <a:pt x="4702" y="3005"/>
                        </a:lnTo>
                        <a:lnTo>
                          <a:pt x="4713" y="2996"/>
                        </a:lnTo>
                        <a:lnTo>
                          <a:pt x="4718" y="2990"/>
                        </a:lnTo>
                        <a:lnTo>
                          <a:pt x="4724" y="2988"/>
                        </a:lnTo>
                        <a:lnTo>
                          <a:pt x="4726" y="2991"/>
                        </a:lnTo>
                        <a:lnTo>
                          <a:pt x="4729" y="2997"/>
                        </a:lnTo>
                        <a:lnTo>
                          <a:pt x="4733" y="2997"/>
                        </a:lnTo>
                        <a:lnTo>
                          <a:pt x="4740" y="2996"/>
                        </a:lnTo>
                        <a:lnTo>
                          <a:pt x="4740" y="2999"/>
                        </a:lnTo>
                        <a:lnTo>
                          <a:pt x="4734" y="3006"/>
                        </a:lnTo>
                        <a:lnTo>
                          <a:pt x="4733" y="3012"/>
                        </a:lnTo>
                        <a:lnTo>
                          <a:pt x="4734" y="3014"/>
                        </a:lnTo>
                        <a:cubicBezTo>
                          <a:pt x="4733" y="3016"/>
                          <a:pt x="4732" y="3018"/>
                          <a:pt x="4731" y="3019"/>
                        </a:cubicBezTo>
                        <a:lnTo>
                          <a:pt x="4720" y="3031"/>
                        </a:lnTo>
                        <a:lnTo>
                          <a:pt x="4717" y="3037"/>
                        </a:lnTo>
                        <a:lnTo>
                          <a:pt x="4720" y="3039"/>
                        </a:lnTo>
                        <a:lnTo>
                          <a:pt x="4722" y="3039"/>
                        </a:lnTo>
                        <a:lnTo>
                          <a:pt x="4730" y="3035"/>
                        </a:lnTo>
                        <a:lnTo>
                          <a:pt x="4741" y="3020"/>
                        </a:lnTo>
                        <a:lnTo>
                          <a:pt x="4748" y="3011"/>
                        </a:lnTo>
                        <a:lnTo>
                          <a:pt x="4754" y="3005"/>
                        </a:lnTo>
                        <a:lnTo>
                          <a:pt x="4760" y="3001"/>
                        </a:lnTo>
                        <a:lnTo>
                          <a:pt x="4767" y="2996"/>
                        </a:lnTo>
                        <a:lnTo>
                          <a:pt x="4772" y="2994"/>
                        </a:lnTo>
                        <a:lnTo>
                          <a:pt x="4773" y="2995"/>
                        </a:lnTo>
                        <a:lnTo>
                          <a:pt x="4768" y="3007"/>
                        </a:lnTo>
                        <a:lnTo>
                          <a:pt x="4768" y="3010"/>
                        </a:lnTo>
                        <a:lnTo>
                          <a:pt x="4770" y="3012"/>
                        </a:lnTo>
                        <a:cubicBezTo>
                          <a:pt x="4769" y="3014"/>
                          <a:pt x="4768" y="3015"/>
                          <a:pt x="4767" y="3017"/>
                        </a:cubicBezTo>
                        <a:lnTo>
                          <a:pt x="4756" y="3031"/>
                        </a:lnTo>
                        <a:lnTo>
                          <a:pt x="4735" y="3065"/>
                        </a:lnTo>
                        <a:lnTo>
                          <a:pt x="4733" y="3072"/>
                        </a:lnTo>
                        <a:lnTo>
                          <a:pt x="4740" y="3083"/>
                        </a:lnTo>
                        <a:lnTo>
                          <a:pt x="4739" y="3091"/>
                        </a:lnTo>
                        <a:lnTo>
                          <a:pt x="4735" y="3100"/>
                        </a:lnTo>
                        <a:lnTo>
                          <a:pt x="4735" y="3106"/>
                        </a:lnTo>
                        <a:lnTo>
                          <a:pt x="4741" y="3107"/>
                        </a:lnTo>
                        <a:lnTo>
                          <a:pt x="4747" y="3107"/>
                        </a:lnTo>
                        <a:lnTo>
                          <a:pt x="4754" y="3105"/>
                        </a:lnTo>
                        <a:lnTo>
                          <a:pt x="4785" y="3092"/>
                        </a:lnTo>
                        <a:lnTo>
                          <a:pt x="4794" y="3086"/>
                        </a:lnTo>
                        <a:lnTo>
                          <a:pt x="4817" y="3065"/>
                        </a:lnTo>
                        <a:lnTo>
                          <a:pt x="4827" y="3053"/>
                        </a:lnTo>
                        <a:lnTo>
                          <a:pt x="4840" y="3035"/>
                        </a:lnTo>
                        <a:lnTo>
                          <a:pt x="4855" y="3020"/>
                        </a:lnTo>
                        <a:lnTo>
                          <a:pt x="4878" y="3000"/>
                        </a:lnTo>
                        <a:lnTo>
                          <a:pt x="4890" y="2986"/>
                        </a:lnTo>
                        <a:lnTo>
                          <a:pt x="4891" y="2979"/>
                        </a:lnTo>
                        <a:lnTo>
                          <a:pt x="4890" y="2972"/>
                        </a:lnTo>
                        <a:lnTo>
                          <a:pt x="4887" y="2961"/>
                        </a:lnTo>
                        <a:lnTo>
                          <a:pt x="4892" y="2948"/>
                        </a:lnTo>
                        <a:lnTo>
                          <a:pt x="4894" y="2948"/>
                        </a:lnTo>
                        <a:lnTo>
                          <a:pt x="4897" y="2962"/>
                        </a:lnTo>
                        <a:lnTo>
                          <a:pt x="4901" y="2963"/>
                        </a:lnTo>
                        <a:lnTo>
                          <a:pt x="4905" y="2959"/>
                        </a:lnTo>
                        <a:lnTo>
                          <a:pt x="4915" y="2948"/>
                        </a:lnTo>
                        <a:lnTo>
                          <a:pt x="4927" y="2933"/>
                        </a:lnTo>
                        <a:lnTo>
                          <a:pt x="4974" y="2879"/>
                        </a:lnTo>
                        <a:lnTo>
                          <a:pt x="4982" y="2872"/>
                        </a:lnTo>
                        <a:lnTo>
                          <a:pt x="4990" y="2862"/>
                        </a:lnTo>
                        <a:lnTo>
                          <a:pt x="4990" y="2860"/>
                        </a:lnTo>
                        <a:lnTo>
                          <a:pt x="4983" y="2864"/>
                        </a:lnTo>
                        <a:lnTo>
                          <a:pt x="4977" y="2869"/>
                        </a:lnTo>
                        <a:lnTo>
                          <a:pt x="4971" y="2874"/>
                        </a:lnTo>
                        <a:lnTo>
                          <a:pt x="4969" y="2874"/>
                        </a:lnTo>
                        <a:lnTo>
                          <a:pt x="4974" y="2864"/>
                        </a:lnTo>
                        <a:lnTo>
                          <a:pt x="4985" y="2853"/>
                        </a:lnTo>
                        <a:lnTo>
                          <a:pt x="5001" y="2842"/>
                        </a:lnTo>
                        <a:lnTo>
                          <a:pt x="5006" y="2840"/>
                        </a:lnTo>
                        <a:lnTo>
                          <a:pt x="5008" y="2843"/>
                        </a:lnTo>
                        <a:lnTo>
                          <a:pt x="5014" y="2842"/>
                        </a:lnTo>
                        <a:lnTo>
                          <a:pt x="5035" y="2829"/>
                        </a:lnTo>
                        <a:lnTo>
                          <a:pt x="5005" y="2854"/>
                        </a:lnTo>
                        <a:lnTo>
                          <a:pt x="4972" y="2891"/>
                        </a:lnTo>
                        <a:lnTo>
                          <a:pt x="4938" y="2928"/>
                        </a:lnTo>
                        <a:lnTo>
                          <a:pt x="4924" y="2945"/>
                        </a:lnTo>
                        <a:lnTo>
                          <a:pt x="4916" y="2956"/>
                        </a:lnTo>
                        <a:lnTo>
                          <a:pt x="4913" y="2963"/>
                        </a:lnTo>
                        <a:lnTo>
                          <a:pt x="4916" y="2966"/>
                        </a:lnTo>
                        <a:lnTo>
                          <a:pt x="4915" y="2969"/>
                        </a:lnTo>
                        <a:lnTo>
                          <a:pt x="4912" y="2973"/>
                        </a:lnTo>
                        <a:lnTo>
                          <a:pt x="4910" y="2975"/>
                        </a:lnTo>
                        <a:lnTo>
                          <a:pt x="4908" y="2973"/>
                        </a:lnTo>
                        <a:cubicBezTo>
                          <a:pt x="4907" y="2973"/>
                          <a:pt x="4907" y="2974"/>
                          <a:pt x="4906" y="2974"/>
                        </a:cubicBezTo>
                        <a:lnTo>
                          <a:pt x="4903" y="2977"/>
                        </a:lnTo>
                        <a:lnTo>
                          <a:pt x="4891" y="2996"/>
                        </a:lnTo>
                        <a:lnTo>
                          <a:pt x="4883" y="3007"/>
                        </a:lnTo>
                        <a:lnTo>
                          <a:pt x="4850" y="3045"/>
                        </a:lnTo>
                        <a:lnTo>
                          <a:pt x="4838" y="3058"/>
                        </a:lnTo>
                        <a:lnTo>
                          <a:pt x="4833" y="3069"/>
                        </a:lnTo>
                        <a:lnTo>
                          <a:pt x="4831" y="3076"/>
                        </a:lnTo>
                        <a:lnTo>
                          <a:pt x="4833" y="3080"/>
                        </a:lnTo>
                        <a:lnTo>
                          <a:pt x="4838" y="3080"/>
                        </a:lnTo>
                        <a:lnTo>
                          <a:pt x="4836" y="3084"/>
                        </a:lnTo>
                        <a:lnTo>
                          <a:pt x="4828" y="3093"/>
                        </a:lnTo>
                        <a:lnTo>
                          <a:pt x="4824" y="3099"/>
                        </a:lnTo>
                        <a:lnTo>
                          <a:pt x="4822" y="3107"/>
                        </a:lnTo>
                        <a:lnTo>
                          <a:pt x="4826" y="3111"/>
                        </a:lnTo>
                        <a:lnTo>
                          <a:pt x="4840" y="3116"/>
                        </a:lnTo>
                        <a:lnTo>
                          <a:pt x="4844" y="3114"/>
                        </a:lnTo>
                        <a:lnTo>
                          <a:pt x="4853" y="3108"/>
                        </a:lnTo>
                        <a:lnTo>
                          <a:pt x="4873" y="3094"/>
                        </a:lnTo>
                        <a:lnTo>
                          <a:pt x="4873" y="3096"/>
                        </a:lnTo>
                        <a:lnTo>
                          <a:pt x="4859" y="3115"/>
                        </a:lnTo>
                        <a:lnTo>
                          <a:pt x="4859" y="3119"/>
                        </a:lnTo>
                        <a:lnTo>
                          <a:pt x="4862" y="3117"/>
                        </a:lnTo>
                        <a:lnTo>
                          <a:pt x="4882" y="3104"/>
                        </a:lnTo>
                        <a:lnTo>
                          <a:pt x="4887" y="3101"/>
                        </a:lnTo>
                        <a:lnTo>
                          <a:pt x="4895" y="3093"/>
                        </a:lnTo>
                        <a:lnTo>
                          <a:pt x="4895" y="3095"/>
                        </a:lnTo>
                        <a:lnTo>
                          <a:pt x="4894" y="3109"/>
                        </a:lnTo>
                        <a:lnTo>
                          <a:pt x="4891" y="3111"/>
                        </a:lnTo>
                        <a:lnTo>
                          <a:pt x="4879" y="3117"/>
                        </a:lnTo>
                        <a:lnTo>
                          <a:pt x="4874" y="3121"/>
                        </a:lnTo>
                        <a:lnTo>
                          <a:pt x="4863" y="3132"/>
                        </a:lnTo>
                        <a:lnTo>
                          <a:pt x="4858" y="3138"/>
                        </a:lnTo>
                        <a:cubicBezTo>
                          <a:pt x="4857" y="3139"/>
                          <a:pt x="4857" y="3140"/>
                          <a:pt x="4856" y="3142"/>
                        </a:cubicBezTo>
                        <a:lnTo>
                          <a:pt x="4857" y="3144"/>
                        </a:lnTo>
                        <a:lnTo>
                          <a:pt x="4857" y="3147"/>
                        </a:lnTo>
                        <a:lnTo>
                          <a:pt x="4842" y="3165"/>
                        </a:lnTo>
                        <a:lnTo>
                          <a:pt x="4836" y="3172"/>
                        </a:lnTo>
                        <a:lnTo>
                          <a:pt x="4837" y="3173"/>
                        </a:lnTo>
                        <a:lnTo>
                          <a:pt x="4862" y="3158"/>
                        </a:lnTo>
                        <a:lnTo>
                          <a:pt x="4845" y="3173"/>
                        </a:lnTo>
                        <a:lnTo>
                          <a:pt x="4838" y="3181"/>
                        </a:lnTo>
                        <a:lnTo>
                          <a:pt x="4829" y="3193"/>
                        </a:lnTo>
                        <a:lnTo>
                          <a:pt x="4827" y="3205"/>
                        </a:lnTo>
                        <a:lnTo>
                          <a:pt x="4831" y="3220"/>
                        </a:lnTo>
                        <a:lnTo>
                          <a:pt x="4838" y="3235"/>
                        </a:lnTo>
                        <a:lnTo>
                          <a:pt x="4845" y="3239"/>
                        </a:lnTo>
                        <a:lnTo>
                          <a:pt x="4854" y="3238"/>
                        </a:lnTo>
                        <a:lnTo>
                          <a:pt x="4868" y="3238"/>
                        </a:lnTo>
                        <a:lnTo>
                          <a:pt x="4921" y="3256"/>
                        </a:lnTo>
                        <a:lnTo>
                          <a:pt x="4935" y="3257"/>
                        </a:lnTo>
                        <a:lnTo>
                          <a:pt x="4955" y="3260"/>
                        </a:lnTo>
                        <a:lnTo>
                          <a:pt x="4961" y="3259"/>
                        </a:lnTo>
                        <a:lnTo>
                          <a:pt x="4978" y="3251"/>
                        </a:lnTo>
                        <a:lnTo>
                          <a:pt x="4985" y="3244"/>
                        </a:lnTo>
                        <a:lnTo>
                          <a:pt x="4998" y="3222"/>
                        </a:lnTo>
                        <a:lnTo>
                          <a:pt x="5017" y="3182"/>
                        </a:lnTo>
                        <a:cubicBezTo>
                          <a:pt x="5019" y="3176"/>
                          <a:pt x="5022" y="3170"/>
                          <a:pt x="5025" y="3163"/>
                        </a:cubicBezTo>
                        <a:lnTo>
                          <a:pt x="5061" y="3104"/>
                        </a:lnTo>
                        <a:lnTo>
                          <a:pt x="5074" y="3091"/>
                        </a:lnTo>
                        <a:lnTo>
                          <a:pt x="5086" y="3079"/>
                        </a:lnTo>
                        <a:lnTo>
                          <a:pt x="5132" y="3043"/>
                        </a:lnTo>
                        <a:lnTo>
                          <a:pt x="5153" y="3025"/>
                        </a:lnTo>
                        <a:lnTo>
                          <a:pt x="5166" y="3012"/>
                        </a:lnTo>
                        <a:lnTo>
                          <a:pt x="5174" y="3003"/>
                        </a:lnTo>
                        <a:lnTo>
                          <a:pt x="5179" y="2994"/>
                        </a:lnTo>
                        <a:lnTo>
                          <a:pt x="5206" y="2961"/>
                        </a:lnTo>
                        <a:lnTo>
                          <a:pt x="5225" y="2932"/>
                        </a:lnTo>
                        <a:lnTo>
                          <a:pt x="5225" y="2927"/>
                        </a:lnTo>
                        <a:lnTo>
                          <a:pt x="5223" y="2927"/>
                        </a:lnTo>
                        <a:lnTo>
                          <a:pt x="5212" y="2932"/>
                        </a:lnTo>
                        <a:lnTo>
                          <a:pt x="5231" y="2912"/>
                        </a:lnTo>
                        <a:lnTo>
                          <a:pt x="5246" y="2899"/>
                        </a:lnTo>
                        <a:lnTo>
                          <a:pt x="5247" y="2900"/>
                        </a:lnTo>
                        <a:lnTo>
                          <a:pt x="5244" y="2907"/>
                        </a:lnTo>
                        <a:cubicBezTo>
                          <a:pt x="5240" y="2914"/>
                          <a:pt x="5237" y="2921"/>
                          <a:pt x="5234" y="2928"/>
                        </a:cubicBezTo>
                        <a:lnTo>
                          <a:pt x="5226" y="2941"/>
                        </a:lnTo>
                        <a:lnTo>
                          <a:pt x="5216" y="2954"/>
                        </a:lnTo>
                        <a:lnTo>
                          <a:pt x="5209" y="2965"/>
                        </a:lnTo>
                        <a:lnTo>
                          <a:pt x="5203" y="2977"/>
                        </a:lnTo>
                        <a:lnTo>
                          <a:pt x="5189" y="2994"/>
                        </a:lnTo>
                        <a:cubicBezTo>
                          <a:pt x="5188" y="2997"/>
                          <a:pt x="5187" y="2999"/>
                          <a:pt x="5185" y="3002"/>
                        </a:cubicBezTo>
                        <a:lnTo>
                          <a:pt x="5180" y="3010"/>
                        </a:lnTo>
                        <a:lnTo>
                          <a:pt x="5178" y="3014"/>
                        </a:lnTo>
                        <a:lnTo>
                          <a:pt x="5193" y="3003"/>
                        </a:lnTo>
                        <a:lnTo>
                          <a:pt x="5192" y="3007"/>
                        </a:lnTo>
                        <a:lnTo>
                          <a:pt x="5187" y="3016"/>
                        </a:lnTo>
                        <a:lnTo>
                          <a:pt x="5177" y="3029"/>
                        </a:lnTo>
                        <a:lnTo>
                          <a:pt x="5163" y="3044"/>
                        </a:lnTo>
                        <a:lnTo>
                          <a:pt x="5132" y="3074"/>
                        </a:lnTo>
                        <a:lnTo>
                          <a:pt x="5121" y="3086"/>
                        </a:lnTo>
                        <a:lnTo>
                          <a:pt x="5115" y="3096"/>
                        </a:lnTo>
                        <a:lnTo>
                          <a:pt x="5110" y="3101"/>
                        </a:lnTo>
                        <a:lnTo>
                          <a:pt x="5096" y="3111"/>
                        </a:lnTo>
                        <a:lnTo>
                          <a:pt x="5090" y="3118"/>
                        </a:lnTo>
                        <a:lnTo>
                          <a:pt x="5071" y="3136"/>
                        </a:lnTo>
                        <a:lnTo>
                          <a:pt x="5043" y="3162"/>
                        </a:lnTo>
                        <a:lnTo>
                          <a:pt x="5030" y="3175"/>
                        </a:lnTo>
                        <a:lnTo>
                          <a:pt x="5019" y="3197"/>
                        </a:lnTo>
                        <a:lnTo>
                          <a:pt x="5013" y="3213"/>
                        </a:lnTo>
                        <a:lnTo>
                          <a:pt x="5012" y="3224"/>
                        </a:lnTo>
                        <a:lnTo>
                          <a:pt x="5014" y="3228"/>
                        </a:lnTo>
                        <a:lnTo>
                          <a:pt x="5021" y="3233"/>
                        </a:lnTo>
                        <a:lnTo>
                          <a:pt x="5032" y="3237"/>
                        </a:lnTo>
                        <a:lnTo>
                          <a:pt x="5050" y="3247"/>
                        </a:lnTo>
                        <a:lnTo>
                          <a:pt x="5094" y="3271"/>
                        </a:lnTo>
                        <a:lnTo>
                          <a:pt x="5098" y="3272"/>
                        </a:lnTo>
                        <a:lnTo>
                          <a:pt x="5109" y="3271"/>
                        </a:lnTo>
                        <a:lnTo>
                          <a:pt x="5116" y="3268"/>
                        </a:lnTo>
                        <a:lnTo>
                          <a:pt x="5123" y="3263"/>
                        </a:lnTo>
                        <a:lnTo>
                          <a:pt x="5132" y="3253"/>
                        </a:lnTo>
                        <a:lnTo>
                          <a:pt x="5145" y="3238"/>
                        </a:lnTo>
                        <a:lnTo>
                          <a:pt x="5162" y="3215"/>
                        </a:lnTo>
                        <a:lnTo>
                          <a:pt x="5171" y="3206"/>
                        </a:lnTo>
                        <a:lnTo>
                          <a:pt x="5183" y="3198"/>
                        </a:lnTo>
                        <a:lnTo>
                          <a:pt x="5185" y="3198"/>
                        </a:lnTo>
                        <a:lnTo>
                          <a:pt x="5186" y="3200"/>
                        </a:lnTo>
                        <a:lnTo>
                          <a:pt x="5189" y="3200"/>
                        </a:lnTo>
                        <a:lnTo>
                          <a:pt x="5200" y="3193"/>
                        </a:lnTo>
                        <a:lnTo>
                          <a:pt x="5201" y="3195"/>
                        </a:lnTo>
                        <a:lnTo>
                          <a:pt x="5200" y="3200"/>
                        </a:lnTo>
                        <a:lnTo>
                          <a:pt x="5184" y="3239"/>
                        </a:lnTo>
                        <a:lnTo>
                          <a:pt x="5180" y="3257"/>
                        </a:lnTo>
                        <a:lnTo>
                          <a:pt x="5182" y="3268"/>
                        </a:lnTo>
                        <a:lnTo>
                          <a:pt x="5171" y="3281"/>
                        </a:lnTo>
                        <a:lnTo>
                          <a:pt x="5151" y="3296"/>
                        </a:lnTo>
                        <a:lnTo>
                          <a:pt x="5136" y="3309"/>
                        </a:lnTo>
                        <a:lnTo>
                          <a:pt x="5125" y="3318"/>
                        </a:lnTo>
                        <a:lnTo>
                          <a:pt x="5112" y="3334"/>
                        </a:lnTo>
                        <a:lnTo>
                          <a:pt x="5094" y="3358"/>
                        </a:lnTo>
                        <a:lnTo>
                          <a:pt x="5085" y="3370"/>
                        </a:lnTo>
                        <a:lnTo>
                          <a:pt x="5086" y="3371"/>
                        </a:lnTo>
                        <a:lnTo>
                          <a:pt x="5098" y="3370"/>
                        </a:lnTo>
                        <a:lnTo>
                          <a:pt x="5102" y="3374"/>
                        </a:lnTo>
                        <a:cubicBezTo>
                          <a:pt x="5102" y="3375"/>
                          <a:pt x="5102" y="3375"/>
                          <a:pt x="5101" y="3376"/>
                        </a:cubicBezTo>
                        <a:lnTo>
                          <a:pt x="5084" y="3399"/>
                        </a:lnTo>
                        <a:lnTo>
                          <a:pt x="5078" y="3408"/>
                        </a:lnTo>
                        <a:lnTo>
                          <a:pt x="5078" y="3410"/>
                        </a:lnTo>
                        <a:lnTo>
                          <a:pt x="5081" y="3414"/>
                        </a:lnTo>
                        <a:lnTo>
                          <a:pt x="5091" y="3408"/>
                        </a:lnTo>
                        <a:lnTo>
                          <a:pt x="5117" y="3390"/>
                        </a:lnTo>
                        <a:lnTo>
                          <a:pt x="5139" y="3375"/>
                        </a:lnTo>
                        <a:lnTo>
                          <a:pt x="5152" y="3366"/>
                        </a:lnTo>
                        <a:lnTo>
                          <a:pt x="5163" y="3360"/>
                        </a:lnTo>
                        <a:lnTo>
                          <a:pt x="5171" y="3355"/>
                        </a:lnTo>
                        <a:lnTo>
                          <a:pt x="5178" y="3347"/>
                        </a:lnTo>
                        <a:lnTo>
                          <a:pt x="5210" y="3319"/>
                        </a:lnTo>
                        <a:lnTo>
                          <a:pt x="5214" y="3317"/>
                        </a:lnTo>
                        <a:lnTo>
                          <a:pt x="5219" y="3313"/>
                        </a:lnTo>
                        <a:lnTo>
                          <a:pt x="5227" y="3305"/>
                        </a:lnTo>
                        <a:lnTo>
                          <a:pt x="5232" y="3296"/>
                        </a:lnTo>
                        <a:lnTo>
                          <a:pt x="5230" y="3294"/>
                        </a:lnTo>
                        <a:lnTo>
                          <a:pt x="5223" y="3291"/>
                        </a:lnTo>
                        <a:lnTo>
                          <a:pt x="5223" y="3289"/>
                        </a:lnTo>
                        <a:lnTo>
                          <a:pt x="5228" y="3282"/>
                        </a:lnTo>
                        <a:lnTo>
                          <a:pt x="5232" y="3280"/>
                        </a:lnTo>
                        <a:lnTo>
                          <a:pt x="5239" y="3282"/>
                        </a:lnTo>
                        <a:lnTo>
                          <a:pt x="5248" y="3291"/>
                        </a:lnTo>
                        <a:lnTo>
                          <a:pt x="5242" y="3302"/>
                        </a:lnTo>
                        <a:lnTo>
                          <a:pt x="5230" y="3315"/>
                        </a:lnTo>
                        <a:lnTo>
                          <a:pt x="5228" y="3317"/>
                        </a:lnTo>
                        <a:lnTo>
                          <a:pt x="5220" y="3323"/>
                        </a:lnTo>
                        <a:lnTo>
                          <a:pt x="5205" y="3338"/>
                        </a:lnTo>
                        <a:lnTo>
                          <a:pt x="5200" y="3342"/>
                        </a:lnTo>
                        <a:lnTo>
                          <a:pt x="5199" y="3337"/>
                        </a:lnTo>
                        <a:lnTo>
                          <a:pt x="5197" y="3338"/>
                        </a:lnTo>
                        <a:lnTo>
                          <a:pt x="5191" y="3342"/>
                        </a:lnTo>
                        <a:lnTo>
                          <a:pt x="5180" y="3353"/>
                        </a:lnTo>
                        <a:lnTo>
                          <a:pt x="5178" y="3357"/>
                        </a:lnTo>
                        <a:lnTo>
                          <a:pt x="5177" y="3363"/>
                        </a:lnTo>
                        <a:lnTo>
                          <a:pt x="5175" y="3367"/>
                        </a:lnTo>
                        <a:lnTo>
                          <a:pt x="5163" y="3377"/>
                        </a:lnTo>
                        <a:lnTo>
                          <a:pt x="5134" y="3398"/>
                        </a:lnTo>
                        <a:lnTo>
                          <a:pt x="5123" y="3408"/>
                        </a:lnTo>
                        <a:lnTo>
                          <a:pt x="5117" y="3411"/>
                        </a:lnTo>
                        <a:lnTo>
                          <a:pt x="5103" y="3418"/>
                        </a:lnTo>
                        <a:lnTo>
                          <a:pt x="5099" y="3424"/>
                        </a:lnTo>
                        <a:lnTo>
                          <a:pt x="5097" y="3432"/>
                        </a:lnTo>
                        <a:lnTo>
                          <a:pt x="5099" y="3438"/>
                        </a:lnTo>
                        <a:lnTo>
                          <a:pt x="5103" y="3442"/>
                        </a:lnTo>
                        <a:lnTo>
                          <a:pt x="5121" y="3451"/>
                        </a:lnTo>
                        <a:lnTo>
                          <a:pt x="5121" y="3470"/>
                        </a:lnTo>
                        <a:lnTo>
                          <a:pt x="5126" y="3473"/>
                        </a:lnTo>
                        <a:lnTo>
                          <a:pt x="5139" y="3480"/>
                        </a:lnTo>
                        <a:lnTo>
                          <a:pt x="5142" y="3486"/>
                        </a:lnTo>
                        <a:lnTo>
                          <a:pt x="5146" y="3488"/>
                        </a:lnTo>
                        <a:lnTo>
                          <a:pt x="5155" y="3490"/>
                        </a:lnTo>
                        <a:lnTo>
                          <a:pt x="5171" y="3490"/>
                        </a:lnTo>
                        <a:lnTo>
                          <a:pt x="5180" y="3492"/>
                        </a:lnTo>
                        <a:lnTo>
                          <a:pt x="5182" y="3494"/>
                        </a:lnTo>
                        <a:lnTo>
                          <a:pt x="5178" y="3505"/>
                        </a:lnTo>
                        <a:lnTo>
                          <a:pt x="5180" y="3510"/>
                        </a:lnTo>
                        <a:lnTo>
                          <a:pt x="5190" y="3517"/>
                        </a:lnTo>
                        <a:lnTo>
                          <a:pt x="5194" y="3516"/>
                        </a:lnTo>
                        <a:lnTo>
                          <a:pt x="5210" y="3513"/>
                        </a:lnTo>
                        <a:lnTo>
                          <a:pt x="5241" y="3507"/>
                        </a:lnTo>
                        <a:lnTo>
                          <a:pt x="5260" y="3502"/>
                        </a:lnTo>
                        <a:lnTo>
                          <a:pt x="5267" y="3498"/>
                        </a:lnTo>
                        <a:lnTo>
                          <a:pt x="5287" y="3484"/>
                        </a:lnTo>
                        <a:lnTo>
                          <a:pt x="5297" y="3475"/>
                        </a:lnTo>
                        <a:lnTo>
                          <a:pt x="5317" y="3455"/>
                        </a:lnTo>
                        <a:lnTo>
                          <a:pt x="5334" y="3439"/>
                        </a:lnTo>
                        <a:lnTo>
                          <a:pt x="5347" y="3428"/>
                        </a:lnTo>
                        <a:lnTo>
                          <a:pt x="5361" y="3418"/>
                        </a:lnTo>
                        <a:lnTo>
                          <a:pt x="5374" y="3411"/>
                        </a:lnTo>
                        <a:lnTo>
                          <a:pt x="5380" y="3410"/>
                        </a:lnTo>
                        <a:lnTo>
                          <a:pt x="5386" y="3408"/>
                        </a:lnTo>
                        <a:lnTo>
                          <a:pt x="5408" y="3405"/>
                        </a:lnTo>
                        <a:lnTo>
                          <a:pt x="5412" y="3403"/>
                        </a:lnTo>
                        <a:lnTo>
                          <a:pt x="5413" y="3402"/>
                        </a:lnTo>
                        <a:lnTo>
                          <a:pt x="5411" y="3400"/>
                        </a:lnTo>
                        <a:lnTo>
                          <a:pt x="5404" y="3398"/>
                        </a:lnTo>
                        <a:lnTo>
                          <a:pt x="5403" y="3396"/>
                        </a:lnTo>
                        <a:lnTo>
                          <a:pt x="5405" y="3393"/>
                        </a:lnTo>
                        <a:lnTo>
                          <a:pt x="5436" y="3373"/>
                        </a:lnTo>
                        <a:lnTo>
                          <a:pt x="5439" y="3370"/>
                        </a:lnTo>
                        <a:lnTo>
                          <a:pt x="5441" y="3369"/>
                        </a:lnTo>
                        <a:lnTo>
                          <a:pt x="5446" y="3369"/>
                        </a:lnTo>
                        <a:lnTo>
                          <a:pt x="5450" y="3367"/>
                        </a:lnTo>
                        <a:lnTo>
                          <a:pt x="5456" y="3362"/>
                        </a:lnTo>
                        <a:lnTo>
                          <a:pt x="5470" y="3352"/>
                        </a:lnTo>
                        <a:lnTo>
                          <a:pt x="5474" y="3351"/>
                        </a:lnTo>
                        <a:lnTo>
                          <a:pt x="5475" y="3354"/>
                        </a:lnTo>
                        <a:cubicBezTo>
                          <a:pt x="5475" y="3356"/>
                          <a:pt x="5474" y="3357"/>
                          <a:pt x="5473" y="3360"/>
                        </a:cubicBezTo>
                        <a:lnTo>
                          <a:pt x="5476" y="3370"/>
                        </a:lnTo>
                        <a:lnTo>
                          <a:pt x="5473" y="3377"/>
                        </a:lnTo>
                        <a:lnTo>
                          <a:pt x="5464" y="3386"/>
                        </a:lnTo>
                        <a:lnTo>
                          <a:pt x="5462" y="3392"/>
                        </a:lnTo>
                        <a:lnTo>
                          <a:pt x="5466" y="3396"/>
                        </a:lnTo>
                        <a:lnTo>
                          <a:pt x="5470" y="3405"/>
                        </a:lnTo>
                        <a:lnTo>
                          <a:pt x="5475" y="3411"/>
                        </a:lnTo>
                        <a:lnTo>
                          <a:pt x="5490" y="3420"/>
                        </a:lnTo>
                        <a:lnTo>
                          <a:pt x="5497" y="3418"/>
                        </a:lnTo>
                        <a:lnTo>
                          <a:pt x="5507" y="3416"/>
                        </a:lnTo>
                        <a:lnTo>
                          <a:pt x="5515" y="3412"/>
                        </a:lnTo>
                        <a:lnTo>
                          <a:pt x="5525" y="3405"/>
                        </a:lnTo>
                        <a:lnTo>
                          <a:pt x="5530" y="3400"/>
                        </a:lnTo>
                        <a:lnTo>
                          <a:pt x="5534" y="3393"/>
                        </a:lnTo>
                        <a:lnTo>
                          <a:pt x="5541" y="3379"/>
                        </a:lnTo>
                        <a:lnTo>
                          <a:pt x="5545" y="3362"/>
                        </a:lnTo>
                        <a:lnTo>
                          <a:pt x="5550" y="3360"/>
                        </a:lnTo>
                        <a:lnTo>
                          <a:pt x="5558" y="3369"/>
                        </a:lnTo>
                        <a:lnTo>
                          <a:pt x="5564" y="3376"/>
                        </a:lnTo>
                        <a:lnTo>
                          <a:pt x="5583" y="3385"/>
                        </a:lnTo>
                        <a:lnTo>
                          <a:pt x="5586" y="3385"/>
                        </a:lnTo>
                        <a:lnTo>
                          <a:pt x="5597" y="3378"/>
                        </a:lnTo>
                        <a:lnTo>
                          <a:pt x="5600" y="3375"/>
                        </a:lnTo>
                        <a:lnTo>
                          <a:pt x="5617" y="3351"/>
                        </a:lnTo>
                        <a:lnTo>
                          <a:pt x="5624" y="3337"/>
                        </a:lnTo>
                        <a:lnTo>
                          <a:pt x="5621" y="3326"/>
                        </a:lnTo>
                        <a:cubicBezTo>
                          <a:pt x="5621" y="3325"/>
                          <a:pt x="5622" y="3323"/>
                          <a:pt x="5622" y="3321"/>
                        </a:cubicBezTo>
                        <a:lnTo>
                          <a:pt x="5626" y="3319"/>
                        </a:lnTo>
                        <a:lnTo>
                          <a:pt x="5632" y="3319"/>
                        </a:lnTo>
                        <a:lnTo>
                          <a:pt x="5640" y="3315"/>
                        </a:lnTo>
                        <a:lnTo>
                          <a:pt x="5656" y="3306"/>
                        </a:lnTo>
                        <a:lnTo>
                          <a:pt x="5672" y="3282"/>
                        </a:lnTo>
                        <a:lnTo>
                          <a:pt x="5681" y="3274"/>
                        </a:lnTo>
                        <a:lnTo>
                          <a:pt x="5683" y="3280"/>
                        </a:lnTo>
                        <a:lnTo>
                          <a:pt x="5684" y="3286"/>
                        </a:lnTo>
                        <a:lnTo>
                          <a:pt x="5695" y="3289"/>
                        </a:lnTo>
                        <a:lnTo>
                          <a:pt x="5704" y="3287"/>
                        </a:lnTo>
                        <a:lnTo>
                          <a:pt x="5718" y="3270"/>
                        </a:lnTo>
                        <a:lnTo>
                          <a:pt x="5720" y="3261"/>
                        </a:lnTo>
                        <a:lnTo>
                          <a:pt x="5724" y="3247"/>
                        </a:lnTo>
                        <a:lnTo>
                          <a:pt x="5737" y="3212"/>
                        </a:lnTo>
                        <a:lnTo>
                          <a:pt x="5738" y="3205"/>
                        </a:lnTo>
                        <a:lnTo>
                          <a:pt x="5752" y="3187"/>
                        </a:lnTo>
                        <a:lnTo>
                          <a:pt x="5776" y="3162"/>
                        </a:lnTo>
                        <a:lnTo>
                          <a:pt x="5779" y="3157"/>
                        </a:lnTo>
                        <a:lnTo>
                          <a:pt x="5787" y="3137"/>
                        </a:lnTo>
                        <a:lnTo>
                          <a:pt x="5787" y="3126"/>
                        </a:lnTo>
                        <a:lnTo>
                          <a:pt x="5785" y="3117"/>
                        </a:lnTo>
                        <a:cubicBezTo>
                          <a:pt x="5786" y="3114"/>
                          <a:pt x="5787" y="3111"/>
                          <a:pt x="5788" y="3107"/>
                        </a:cubicBezTo>
                        <a:lnTo>
                          <a:pt x="5797" y="3098"/>
                        </a:lnTo>
                        <a:lnTo>
                          <a:pt x="5803" y="3091"/>
                        </a:lnTo>
                        <a:lnTo>
                          <a:pt x="5803" y="3085"/>
                        </a:lnTo>
                        <a:lnTo>
                          <a:pt x="5802" y="3084"/>
                        </a:lnTo>
                        <a:lnTo>
                          <a:pt x="5798" y="3087"/>
                        </a:lnTo>
                        <a:lnTo>
                          <a:pt x="5789" y="3093"/>
                        </a:lnTo>
                        <a:lnTo>
                          <a:pt x="5783" y="3094"/>
                        </a:lnTo>
                        <a:lnTo>
                          <a:pt x="5765" y="3096"/>
                        </a:lnTo>
                        <a:lnTo>
                          <a:pt x="5757" y="3099"/>
                        </a:lnTo>
                        <a:lnTo>
                          <a:pt x="5749" y="3104"/>
                        </a:lnTo>
                        <a:lnTo>
                          <a:pt x="5742" y="3107"/>
                        </a:lnTo>
                        <a:lnTo>
                          <a:pt x="5737" y="3107"/>
                        </a:lnTo>
                        <a:lnTo>
                          <a:pt x="5730" y="3109"/>
                        </a:lnTo>
                        <a:lnTo>
                          <a:pt x="5722" y="3113"/>
                        </a:lnTo>
                        <a:lnTo>
                          <a:pt x="5717" y="3114"/>
                        </a:lnTo>
                        <a:lnTo>
                          <a:pt x="5715" y="3114"/>
                        </a:lnTo>
                        <a:lnTo>
                          <a:pt x="5704" y="3117"/>
                        </a:lnTo>
                        <a:lnTo>
                          <a:pt x="5696" y="3119"/>
                        </a:lnTo>
                        <a:lnTo>
                          <a:pt x="5679" y="3126"/>
                        </a:lnTo>
                        <a:lnTo>
                          <a:pt x="5665" y="3136"/>
                        </a:lnTo>
                        <a:lnTo>
                          <a:pt x="5662" y="3139"/>
                        </a:lnTo>
                        <a:lnTo>
                          <a:pt x="5660" y="3146"/>
                        </a:lnTo>
                        <a:lnTo>
                          <a:pt x="5641" y="3165"/>
                        </a:lnTo>
                        <a:lnTo>
                          <a:pt x="5636" y="3167"/>
                        </a:lnTo>
                        <a:lnTo>
                          <a:pt x="5627" y="3169"/>
                        </a:lnTo>
                        <a:lnTo>
                          <a:pt x="5620" y="3171"/>
                        </a:lnTo>
                        <a:lnTo>
                          <a:pt x="5616" y="3171"/>
                        </a:lnTo>
                        <a:lnTo>
                          <a:pt x="5615" y="3165"/>
                        </a:lnTo>
                        <a:lnTo>
                          <a:pt x="5609" y="3163"/>
                        </a:lnTo>
                        <a:lnTo>
                          <a:pt x="5602" y="3164"/>
                        </a:lnTo>
                        <a:lnTo>
                          <a:pt x="5597" y="3165"/>
                        </a:lnTo>
                        <a:lnTo>
                          <a:pt x="5581" y="3183"/>
                        </a:lnTo>
                        <a:cubicBezTo>
                          <a:pt x="5580" y="3184"/>
                          <a:pt x="5579" y="3184"/>
                          <a:pt x="5578" y="3185"/>
                        </a:cubicBezTo>
                        <a:lnTo>
                          <a:pt x="5581" y="3161"/>
                        </a:lnTo>
                        <a:lnTo>
                          <a:pt x="5583" y="3156"/>
                        </a:lnTo>
                        <a:lnTo>
                          <a:pt x="5590" y="3149"/>
                        </a:lnTo>
                        <a:cubicBezTo>
                          <a:pt x="5590" y="3148"/>
                          <a:pt x="5590" y="3146"/>
                          <a:pt x="5591" y="3145"/>
                        </a:cubicBezTo>
                        <a:lnTo>
                          <a:pt x="5591" y="3144"/>
                        </a:lnTo>
                        <a:lnTo>
                          <a:pt x="5584" y="3143"/>
                        </a:lnTo>
                        <a:lnTo>
                          <a:pt x="5581" y="3140"/>
                        </a:lnTo>
                        <a:lnTo>
                          <a:pt x="5576" y="3138"/>
                        </a:lnTo>
                        <a:lnTo>
                          <a:pt x="5568" y="3138"/>
                        </a:lnTo>
                        <a:lnTo>
                          <a:pt x="5559" y="3140"/>
                        </a:lnTo>
                        <a:lnTo>
                          <a:pt x="5547" y="3145"/>
                        </a:lnTo>
                        <a:lnTo>
                          <a:pt x="5533" y="3148"/>
                        </a:lnTo>
                        <a:lnTo>
                          <a:pt x="5512" y="3151"/>
                        </a:lnTo>
                        <a:lnTo>
                          <a:pt x="5467" y="3155"/>
                        </a:lnTo>
                        <a:lnTo>
                          <a:pt x="5463" y="3155"/>
                        </a:lnTo>
                        <a:lnTo>
                          <a:pt x="5431" y="3142"/>
                        </a:lnTo>
                        <a:lnTo>
                          <a:pt x="5427" y="3142"/>
                        </a:lnTo>
                        <a:lnTo>
                          <a:pt x="5412" y="3142"/>
                        </a:lnTo>
                        <a:lnTo>
                          <a:pt x="5401" y="3144"/>
                        </a:lnTo>
                        <a:lnTo>
                          <a:pt x="5377" y="3148"/>
                        </a:lnTo>
                        <a:lnTo>
                          <a:pt x="5371" y="3149"/>
                        </a:lnTo>
                        <a:lnTo>
                          <a:pt x="5367" y="3148"/>
                        </a:lnTo>
                        <a:lnTo>
                          <a:pt x="5364" y="3144"/>
                        </a:lnTo>
                        <a:lnTo>
                          <a:pt x="5363" y="3141"/>
                        </a:lnTo>
                        <a:lnTo>
                          <a:pt x="5363" y="3137"/>
                        </a:lnTo>
                        <a:lnTo>
                          <a:pt x="5358" y="3132"/>
                        </a:lnTo>
                        <a:lnTo>
                          <a:pt x="5346" y="3126"/>
                        </a:lnTo>
                        <a:lnTo>
                          <a:pt x="5335" y="3119"/>
                        </a:lnTo>
                        <a:lnTo>
                          <a:pt x="5334" y="3116"/>
                        </a:lnTo>
                        <a:lnTo>
                          <a:pt x="5336" y="3113"/>
                        </a:lnTo>
                        <a:lnTo>
                          <a:pt x="5339" y="3110"/>
                        </a:lnTo>
                        <a:lnTo>
                          <a:pt x="5345" y="3107"/>
                        </a:lnTo>
                        <a:lnTo>
                          <a:pt x="5366" y="3097"/>
                        </a:lnTo>
                        <a:lnTo>
                          <a:pt x="5373" y="3094"/>
                        </a:lnTo>
                        <a:lnTo>
                          <a:pt x="5436" y="3046"/>
                        </a:lnTo>
                        <a:lnTo>
                          <a:pt x="5467" y="3026"/>
                        </a:lnTo>
                        <a:lnTo>
                          <a:pt x="5505" y="3008"/>
                        </a:lnTo>
                        <a:lnTo>
                          <a:pt x="5512" y="3006"/>
                        </a:lnTo>
                        <a:lnTo>
                          <a:pt x="5545" y="2997"/>
                        </a:lnTo>
                        <a:lnTo>
                          <a:pt x="5564" y="2990"/>
                        </a:lnTo>
                        <a:lnTo>
                          <a:pt x="5569" y="2989"/>
                        </a:lnTo>
                        <a:lnTo>
                          <a:pt x="5575" y="2994"/>
                        </a:lnTo>
                        <a:lnTo>
                          <a:pt x="5574" y="2996"/>
                        </a:lnTo>
                        <a:lnTo>
                          <a:pt x="5559" y="3003"/>
                        </a:lnTo>
                        <a:lnTo>
                          <a:pt x="5556" y="3006"/>
                        </a:lnTo>
                        <a:lnTo>
                          <a:pt x="5550" y="3014"/>
                        </a:lnTo>
                        <a:lnTo>
                          <a:pt x="5549" y="3021"/>
                        </a:lnTo>
                        <a:lnTo>
                          <a:pt x="5552" y="3022"/>
                        </a:lnTo>
                        <a:lnTo>
                          <a:pt x="5557" y="3022"/>
                        </a:lnTo>
                        <a:lnTo>
                          <a:pt x="5566" y="3020"/>
                        </a:lnTo>
                        <a:lnTo>
                          <a:pt x="5577" y="3017"/>
                        </a:lnTo>
                        <a:lnTo>
                          <a:pt x="5585" y="3014"/>
                        </a:lnTo>
                        <a:lnTo>
                          <a:pt x="5592" y="3010"/>
                        </a:lnTo>
                        <a:lnTo>
                          <a:pt x="5609" y="3003"/>
                        </a:lnTo>
                        <a:lnTo>
                          <a:pt x="5638" y="2992"/>
                        </a:lnTo>
                        <a:lnTo>
                          <a:pt x="5660" y="2982"/>
                        </a:lnTo>
                        <a:lnTo>
                          <a:pt x="5685" y="2965"/>
                        </a:lnTo>
                        <a:lnTo>
                          <a:pt x="5695" y="2958"/>
                        </a:lnTo>
                        <a:lnTo>
                          <a:pt x="5724" y="2932"/>
                        </a:lnTo>
                        <a:lnTo>
                          <a:pt x="5744" y="2918"/>
                        </a:lnTo>
                        <a:lnTo>
                          <a:pt x="5763" y="2905"/>
                        </a:lnTo>
                        <a:lnTo>
                          <a:pt x="5775" y="2897"/>
                        </a:lnTo>
                        <a:lnTo>
                          <a:pt x="5779" y="2888"/>
                        </a:lnTo>
                        <a:lnTo>
                          <a:pt x="5779" y="2883"/>
                        </a:lnTo>
                        <a:lnTo>
                          <a:pt x="5776" y="2880"/>
                        </a:lnTo>
                        <a:lnTo>
                          <a:pt x="5754" y="2874"/>
                        </a:lnTo>
                        <a:lnTo>
                          <a:pt x="5744" y="2870"/>
                        </a:lnTo>
                        <a:lnTo>
                          <a:pt x="5729" y="2870"/>
                        </a:lnTo>
                        <a:lnTo>
                          <a:pt x="5708" y="2874"/>
                        </a:lnTo>
                        <a:lnTo>
                          <a:pt x="5694" y="2876"/>
                        </a:lnTo>
                        <a:lnTo>
                          <a:pt x="5676" y="2874"/>
                        </a:lnTo>
                        <a:lnTo>
                          <a:pt x="5670" y="2875"/>
                        </a:lnTo>
                        <a:lnTo>
                          <a:pt x="5657" y="2879"/>
                        </a:lnTo>
                        <a:lnTo>
                          <a:pt x="5651" y="2879"/>
                        </a:lnTo>
                        <a:lnTo>
                          <a:pt x="5638" y="2877"/>
                        </a:lnTo>
                        <a:lnTo>
                          <a:pt x="5629" y="2872"/>
                        </a:lnTo>
                        <a:lnTo>
                          <a:pt x="5624" y="2872"/>
                        </a:lnTo>
                        <a:lnTo>
                          <a:pt x="5618" y="2872"/>
                        </a:lnTo>
                        <a:lnTo>
                          <a:pt x="5617" y="2870"/>
                        </a:lnTo>
                        <a:lnTo>
                          <a:pt x="5620" y="2868"/>
                        </a:lnTo>
                        <a:lnTo>
                          <a:pt x="5626" y="2864"/>
                        </a:lnTo>
                        <a:lnTo>
                          <a:pt x="5635" y="2860"/>
                        </a:lnTo>
                        <a:lnTo>
                          <a:pt x="5638" y="2857"/>
                        </a:lnTo>
                        <a:lnTo>
                          <a:pt x="5649" y="2850"/>
                        </a:lnTo>
                        <a:lnTo>
                          <a:pt x="5660" y="2842"/>
                        </a:lnTo>
                        <a:lnTo>
                          <a:pt x="5669" y="2837"/>
                        </a:lnTo>
                        <a:lnTo>
                          <a:pt x="5693" y="2834"/>
                        </a:lnTo>
                        <a:lnTo>
                          <a:pt x="5708" y="2831"/>
                        </a:lnTo>
                        <a:lnTo>
                          <a:pt x="5727" y="2825"/>
                        </a:lnTo>
                        <a:lnTo>
                          <a:pt x="5733" y="2824"/>
                        </a:lnTo>
                        <a:lnTo>
                          <a:pt x="5739" y="2827"/>
                        </a:lnTo>
                        <a:lnTo>
                          <a:pt x="5742" y="2825"/>
                        </a:lnTo>
                        <a:lnTo>
                          <a:pt x="5758" y="2816"/>
                        </a:lnTo>
                        <a:lnTo>
                          <a:pt x="5794" y="2799"/>
                        </a:lnTo>
                        <a:lnTo>
                          <a:pt x="5843" y="2761"/>
                        </a:lnTo>
                        <a:lnTo>
                          <a:pt x="5846" y="2762"/>
                        </a:lnTo>
                        <a:cubicBezTo>
                          <a:pt x="5845" y="2764"/>
                          <a:pt x="5844" y="2765"/>
                          <a:pt x="5843" y="2766"/>
                        </a:cubicBezTo>
                        <a:lnTo>
                          <a:pt x="5843" y="2771"/>
                        </a:lnTo>
                        <a:lnTo>
                          <a:pt x="5842" y="2774"/>
                        </a:lnTo>
                        <a:lnTo>
                          <a:pt x="5839" y="2773"/>
                        </a:lnTo>
                        <a:lnTo>
                          <a:pt x="5834" y="2776"/>
                        </a:lnTo>
                        <a:lnTo>
                          <a:pt x="5829" y="2783"/>
                        </a:lnTo>
                        <a:lnTo>
                          <a:pt x="5831" y="2786"/>
                        </a:lnTo>
                        <a:lnTo>
                          <a:pt x="5841" y="2786"/>
                        </a:lnTo>
                        <a:lnTo>
                          <a:pt x="5848" y="2787"/>
                        </a:lnTo>
                        <a:lnTo>
                          <a:pt x="5853" y="2790"/>
                        </a:lnTo>
                        <a:lnTo>
                          <a:pt x="5855" y="2793"/>
                        </a:lnTo>
                        <a:cubicBezTo>
                          <a:pt x="5854" y="2795"/>
                          <a:pt x="5853" y="2797"/>
                          <a:pt x="5852" y="2799"/>
                        </a:cubicBezTo>
                        <a:lnTo>
                          <a:pt x="5851" y="2804"/>
                        </a:lnTo>
                        <a:lnTo>
                          <a:pt x="5856" y="2802"/>
                        </a:lnTo>
                        <a:lnTo>
                          <a:pt x="5864" y="2794"/>
                        </a:lnTo>
                        <a:lnTo>
                          <a:pt x="5870" y="2786"/>
                        </a:lnTo>
                        <a:lnTo>
                          <a:pt x="5872" y="2780"/>
                        </a:lnTo>
                        <a:lnTo>
                          <a:pt x="5878" y="2769"/>
                        </a:lnTo>
                        <a:lnTo>
                          <a:pt x="5894" y="2748"/>
                        </a:lnTo>
                        <a:lnTo>
                          <a:pt x="5895" y="2740"/>
                        </a:lnTo>
                        <a:lnTo>
                          <a:pt x="5898" y="2740"/>
                        </a:lnTo>
                        <a:lnTo>
                          <a:pt x="5902" y="2745"/>
                        </a:lnTo>
                        <a:lnTo>
                          <a:pt x="5905" y="2752"/>
                        </a:lnTo>
                        <a:lnTo>
                          <a:pt x="5908" y="2753"/>
                        </a:lnTo>
                        <a:lnTo>
                          <a:pt x="5910" y="2749"/>
                        </a:lnTo>
                        <a:lnTo>
                          <a:pt x="5917" y="2738"/>
                        </a:lnTo>
                        <a:lnTo>
                          <a:pt x="5915" y="2730"/>
                        </a:lnTo>
                        <a:lnTo>
                          <a:pt x="5908" y="2722"/>
                        </a:lnTo>
                        <a:lnTo>
                          <a:pt x="5911" y="2711"/>
                        </a:lnTo>
                        <a:lnTo>
                          <a:pt x="5934" y="2691"/>
                        </a:lnTo>
                        <a:lnTo>
                          <a:pt x="5942" y="2686"/>
                        </a:lnTo>
                        <a:lnTo>
                          <a:pt x="5944" y="2687"/>
                        </a:lnTo>
                        <a:lnTo>
                          <a:pt x="5951" y="2682"/>
                        </a:lnTo>
                        <a:lnTo>
                          <a:pt x="5959" y="2671"/>
                        </a:lnTo>
                        <a:lnTo>
                          <a:pt x="5959" y="2662"/>
                        </a:lnTo>
                        <a:lnTo>
                          <a:pt x="5962" y="2654"/>
                        </a:lnTo>
                        <a:lnTo>
                          <a:pt x="5965" y="2650"/>
                        </a:lnTo>
                        <a:lnTo>
                          <a:pt x="5969" y="2648"/>
                        </a:lnTo>
                        <a:lnTo>
                          <a:pt x="5973" y="2654"/>
                        </a:lnTo>
                        <a:lnTo>
                          <a:pt x="5992" y="2675"/>
                        </a:lnTo>
                        <a:lnTo>
                          <a:pt x="6003" y="2685"/>
                        </a:lnTo>
                        <a:lnTo>
                          <a:pt x="6011" y="2688"/>
                        </a:lnTo>
                        <a:lnTo>
                          <a:pt x="6020" y="2682"/>
                        </a:lnTo>
                        <a:lnTo>
                          <a:pt x="6025" y="2678"/>
                        </a:lnTo>
                        <a:cubicBezTo>
                          <a:pt x="6028" y="2672"/>
                          <a:pt x="6031" y="2665"/>
                          <a:pt x="6035" y="2659"/>
                        </a:cubicBezTo>
                        <a:lnTo>
                          <a:pt x="6041" y="2654"/>
                        </a:lnTo>
                        <a:lnTo>
                          <a:pt x="6048" y="2656"/>
                        </a:lnTo>
                        <a:lnTo>
                          <a:pt x="6055" y="2660"/>
                        </a:lnTo>
                        <a:lnTo>
                          <a:pt x="6060" y="2661"/>
                        </a:lnTo>
                        <a:lnTo>
                          <a:pt x="6060" y="2663"/>
                        </a:lnTo>
                        <a:lnTo>
                          <a:pt x="6050" y="2669"/>
                        </a:lnTo>
                        <a:lnTo>
                          <a:pt x="6042" y="2675"/>
                        </a:lnTo>
                        <a:lnTo>
                          <a:pt x="6032" y="2683"/>
                        </a:lnTo>
                        <a:lnTo>
                          <a:pt x="6026" y="2692"/>
                        </a:lnTo>
                        <a:lnTo>
                          <a:pt x="6022" y="2705"/>
                        </a:lnTo>
                        <a:lnTo>
                          <a:pt x="6023" y="2708"/>
                        </a:lnTo>
                        <a:lnTo>
                          <a:pt x="6026" y="2707"/>
                        </a:lnTo>
                        <a:lnTo>
                          <a:pt x="6040" y="2700"/>
                        </a:lnTo>
                        <a:lnTo>
                          <a:pt x="6055" y="2694"/>
                        </a:lnTo>
                        <a:lnTo>
                          <a:pt x="6061" y="2690"/>
                        </a:lnTo>
                        <a:lnTo>
                          <a:pt x="6066" y="2686"/>
                        </a:lnTo>
                        <a:lnTo>
                          <a:pt x="6066" y="2683"/>
                        </a:lnTo>
                        <a:lnTo>
                          <a:pt x="6060" y="2682"/>
                        </a:lnTo>
                        <a:lnTo>
                          <a:pt x="6060" y="2679"/>
                        </a:lnTo>
                        <a:lnTo>
                          <a:pt x="6066" y="2675"/>
                        </a:lnTo>
                        <a:lnTo>
                          <a:pt x="6069" y="2673"/>
                        </a:lnTo>
                        <a:lnTo>
                          <a:pt x="6078" y="2673"/>
                        </a:lnTo>
                        <a:lnTo>
                          <a:pt x="6083" y="2671"/>
                        </a:lnTo>
                        <a:lnTo>
                          <a:pt x="6108" y="2658"/>
                        </a:lnTo>
                        <a:lnTo>
                          <a:pt x="6134" y="2649"/>
                        </a:lnTo>
                        <a:lnTo>
                          <a:pt x="6140" y="2646"/>
                        </a:lnTo>
                        <a:lnTo>
                          <a:pt x="6145" y="2643"/>
                        </a:lnTo>
                        <a:lnTo>
                          <a:pt x="6159" y="2632"/>
                        </a:lnTo>
                        <a:lnTo>
                          <a:pt x="6166" y="2627"/>
                        </a:lnTo>
                        <a:lnTo>
                          <a:pt x="6186" y="2616"/>
                        </a:lnTo>
                        <a:lnTo>
                          <a:pt x="6199" y="2605"/>
                        </a:lnTo>
                        <a:lnTo>
                          <a:pt x="6203" y="2603"/>
                        </a:lnTo>
                        <a:lnTo>
                          <a:pt x="6208" y="2605"/>
                        </a:lnTo>
                        <a:lnTo>
                          <a:pt x="6213" y="2605"/>
                        </a:lnTo>
                        <a:lnTo>
                          <a:pt x="6243" y="2602"/>
                        </a:lnTo>
                        <a:lnTo>
                          <a:pt x="6254" y="2600"/>
                        </a:lnTo>
                        <a:lnTo>
                          <a:pt x="6284" y="2592"/>
                        </a:lnTo>
                        <a:lnTo>
                          <a:pt x="6293" y="2590"/>
                        </a:lnTo>
                        <a:lnTo>
                          <a:pt x="6302" y="2586"/>
                        </a:lnTo>
                        <a:lnTo>
                          <a:pt x="6334" y="2570"/>
                        </a:lnTo>
                        <a:lnTo>
                          <a:pt x="6351" y="2560"/>
                        </a:lnTo>
                        <a:lnTo>
                          <a:pt x="6366" y="2550"/>
                        </a:lnTo>
                        <a:lnTo>
                          <a:pt x="6386" y="2538"/>
                        </a:lnTo>
                        <a:lnTo>
                          <a:pt x="6393" y="2536"/>
                        </a:lnTo>
                        <a:lnTo>
                          <a:pt x="6401" y="2537"/>
                        </a:lnTo>
                        <a:lnTo>
                          <a:pt x="6406" y="2537"/>
                        </a:lnTo>
                        <a:lnTo>
                          <a:pt x="6413" y="2533"/>
                        </a:lnTo>
                        <a:lnTo>
                          <a:pt x="6423" y="2518"/>
                        </a:lnTo>
                        <a:lnTo>
                          <a:pt x="6423" y="2514"/>
                        </a:lnTo>
                        <a:lnTo>
                          <a:pt x="6428" y="2506"/>
                        </a:lnTo>
                        <a:lnTo>
                          <a:pt x="6451" y="2495"/>
                        </a:lnTo>
                        <a:lnTo>
                          <a:pt x="6465" y="2493"/>
                        </a:lnTo>
                        <a:lnTo>
                          <a:pt x="6480" y="2488"/>
                        </a:lnTo>
                        <a:lnTo>
                          <a:pt x="6483" y="2485"/>
                        </a:lnTo>
                        <a:lnTo>
                          <a:pt x="6486" y="2479"/>
                        </a:lnTo>
                        <a:lnTo>
                          <a:pt x="6488" y="2471"/>
                        </a:lnTo>
                        <a:lnTo>
                          <a:pt x="6485" y="2456"/>
                        </a:lnTo>
                        <a:lnTo>
                          <a:pt x="6470" y="2442"/>
                        </a:lnTo>
                        <a:lnTo>
                          <a:pt x="6455" y="2439"/>
                        </a:lnTo>
                        <a:lnTo>
                          <a:pt x="6445" y="2429"/>
                        </a:lnTo>
                        <a:lnTo>
                          <a:pt x="6441" y="2428"/>
                        </a:lnTo>
                        <a:lnTo>
                          <a:pt x="6430" y="2431"/>
                        </a:lnTo>
                        <a:lnTo>
                          <a:pt x="6425" y="2434"/>
                        </a:lnTo>
                        <a:lnTo>
                          <a:pt x="6420" y="2440"/>
                        </a:lnTo>
                        <a:lnTo>
                          <a:pt x="6413" y="2452"/>
                        </a:lnTo>
                        <a:lnTo>
                          <a:pt x="6409" y="2454"/>
                        </a:lnTo>
                        <a:lnTo>
                          <a:pt x="6404" y="2452"/>
                        </a:lnTo>
                        <a:lnTo>
                          <a:pt x="6383" y="2449"/>
                        </a:lnTo>
                        <a:lnTo>
                          <a:pt x="6382" y="2446"/>
                        </a:lnTo>
                        <a:lnTo>
                          <a:pt x="6387" y="2440"/>
                        </a:lnTo>
                        <a:lnTo>
                          <a:pt x="6398" y="2434"/>
                        </a:lnTo>
                        <a:lnTo>
                          <a:pt x="6407" y="2429"/>
                        </a:lnTo>
                        <a:lnTo>
                          <a:pt x="6413" y="2425"/>
                        </a:lnTo>
                        <a:lnTo>
                          <a:pt x="6415" y="2422"/>
                        </a:lnTo>
                        <a:lnTo>
                          <a:pt x="6415" y="2421"/>
                        </a:lnTo>
                        <a:cubicBezTo>
                          <a:pt x="6366" y="2426"/>
                          <a:pt x="6317" y="2431"/>
                          <a:pt x="6269" y="2437"/>
                        </a:cubicBezTo>
                        <a:lnTo>
                          <a:pt x="6270" y="2445"/>
                        </a:lnTo>
                        <a:lnTo>
                          <a:pt x="6268" y="2446"/>
                        </a:lnTo>
                        <a:lnTo>
                          <a:pt x="6257" y="2443"/>
                        </a:lnTo>
                        <a:lnTo>
                          <a:pt x="6252" y="2444"/>
                        </a:lnTo>
                        <a:lnTo>
                          <a:pt x="6240" y="2450"/>
                        </a:lnTo>
                        <a:lnTo>
                          <a:pt x="6249" y="2441"/>
                        </a:lnTo>
                        <a:lnTo>
                          <a:pt x="6250" y="2440"/>
                        </a:lnTo>
                        <a:lnTo>
                          <a:pt x="6251" y="2437"/>
                        </a:lnTo>
                        <a:lnTo>
                          <a:pt x="6251" y="2432"/>
                        </a:lnTo>
                        <a:lnTo>
                          <a:pt x="6248" y="2428"/>
                        </a:lnTo>
                        <a:lnTo>
                          <a:pt x="6241" y="2427"/>
                        </a:lnTo>
                        <a:lnTo>
                          <a:pt x="6221" y="2419"/>
                        </a:lnTo>
                        <a:lnTo>
                          <a:pt x="6206" y="2420"/>
                        </a:lnTo>
                        <a:lnTo>
                          <a:pt x="6200" y="2422"/>
                        </a:lnTo>
                        <a:lnTo>
                          <a:pt x="6181" y="2427"/>
                        </a:lnTo>
                        <a:lnTo>
                          <a:pt x="6148" y="2442"/>
                        </a:lnTo>
                        <a:lnTo>
                          <a:pt x="6132" y="2450"/>
                        </a:lnTo>
                        <a:lnTo>
                          <a:pt x="6119" y="2455"/>
                        </a:lnTo>
                        <a:lnTo>
                          <a:pt x="6112" y="2458"/>
                        </a:lnTo>
                        <a:lnTo>
                          <a:pt x="6109" y="2459"/>
                        </a:lnTo>
                        <a:lnTo>
                          <a:pt x="6101" y="2465"/>
                        </a:lnTo>
                        <a:lnTo>
                          <a:pt x="6093" y="2472"/>
                        </a:lnTo>
                        <a:lnTo>
                          <a:pt x="6087" y="2480"/>
                        </a:lnTo>
                        <a:lnTo>
                          <a:pt x="6078" y="2488"/>
                        </a:lnTo>
                        <a:lnTo>
                          <a:pt x="6068" y="2494"/>
                        </a:lnTo>
                        <a:lnTo>
                          <a:pt x="6051" y="2508"/>
                        </a:lnTo>
                        <a:lnTo>
                          <a:pt x="6017" y="2537"/>
                        </a:lnTo>
                        <a:lnTo>
                          <a:pt x="6017" y="2539"/>
                        </a:lnTo>
                        <a:lnTo>
                          <a:pt x="6027" y="2541"/>
                        </a:lnTo>
                        <a:lnTo>
                          <a:pt x="6027" y="2543"/>
                        </a:lnTo>
                        <a:lnTo>
                          <a:pt x="6024" y="2546"/>
                        </a:lnTo>
                        <a:lnTo>
                          <a:pt x="6008" y="2555"/>
                        </a:lnTo>
                        <a:lnTo>
                          <a:pt x="5992" y="2563"/>
                        </a:lnTo>
                        <a:lnTo>
                          <a:pt x="5981" y="2569"/>
                        </a:lnTo>
                        <a:lnTo>
                          <a:pt x="5975" y="2574"/>
                        </a:lnTo>
                        <a:lnTo>
                          <a:pt x="5969" y="2580"/>
                        </a:lnTo>
                        <a:cubicBezTo>
                          <a:pt x="5968" y="2583"/>
                          <a:pt x="5966" y="2586"/>
                          <a:pt x="5964" y="2588"/>
                        </a:cubicBezTo>
                        <a:lnTo>
                          <a:pt x="5963" y="2595"/>
                        </a:lnTo>
                        <a:lnTo>
                          <a:pt x="5967" y="2600"/>
                        </a:lnTo>
                        <a:lnTo>
                          <a:pt x="5966" y="2608"/>
                        </a:lnTo>
                        <a:lnTo>
                          <a:pt x="5955" y="2616"/>
                        </a:lnTo>
                        <a:lnTo>
                          <a:pt x="5948" y="2617"/>
                        </a:lnTo>
                        <a:lnTo>
                          <a:pt x="5941" y="2618"/>
                        </a:lnTo>
                        <a:lnTo>
                          <a:pt x="5936" y="2619"/>
                        </a:lnTo>
                        <a:lnTo>
                          <a:pt x="5931" y="2626"/>
                        </a:lnTo>
                        <a:lnTo>
                          <a:pt x="5928" y="2625"/>
                        </a:lnTo>
                        <a:lnTo>
                          <a:pt x="5921" y="2620"/>
                        </a:lnTo>
                        <a:lnTo>
                          <a:pt x="5914" y="2612"/>
                        </a:lnTo>
                        <a:lnTo>
                          <a:pt x="5921" y="2607"/>
                        </a:lnTo>
                        <a:lnTo>
                          <a:pt x="5926" y="2607"/>
                        </a:lnTo>
                        <a:lnTo>
                          <a:pt x="5942" y="2614"/>
                        </a:lnTo>
                        <a:lnTo>
                          <a:pt x="5946" y="2613"/>
                        </a:lnTo>
                        <a:lnTo>
                          <a:pt x="5946" y="2601"/>
                        </a:lnTo>
                        <a:lnTo>
                          <a:pt x="5949" y="2584"/>
                        </a:lnTo>
                        <a:lnTo>
                          <a:pt x="5948" y="2579"/>
                        </a:lnTo>
                        <a:lnTo>
                          <a:pt x="5942" y="2579"/>
                        </a:lnTo>
                        <a:lnTo>
                          <a:pt x="5935" y="2580"/>
                        </a:lnTo>
                        <a:lnTo>
                          <a:pt x="5917" y="2584"/>
                        </a:lnTo>
                        <a:lnTo>
                          <a:pt x="5914" y="2586"/>
                        </a:lnTo>
                        <a:cubicBezTo>
                          <a:pt x="5912" y="2589"/>
                          <a:pt x="5910" y="2592"/>
                          <a:pt x="5908" y="2595"/>
                        </a:cubicBezTo>
                        <a:lnTo>
                          <a:pt x="5907" y="2595"/>
                        </a:lnTo>
                        <a:lnTo>
                          <a:pt x="5898" y="2589"/>
                        </a:lnTo>
                        <a:lnTo>
                          <a:pt x="5890" y="2578"/>
                        </a:lnTo>
                        <a:lnTo>
                          <a:pt x="5884" y="2574"/>
                        </a:lnTo>
                        <a:lnTo>
                          <a:pt x="5865" y="2576"/>
                        </a:lnTo>
                        <a:lnTo>
                          <a:pt x="5860" y="2577"/>
                        </a:lnTo>
                        <a:lnTo>
                          <a:pt x="5850" y="2585"/>
                        </a:lnTo>
                        <a:lnTo>
                          <a:pt x="5844" y="2600"/>
                        </a:lnTo>
                        <a:lnTo>
                          <a:pt x="5843" y="2609"/>
                        </a:lnTo>
                        <a:lnTo>
                          <a:pt x="5847" y="2612"/>
                        </a:lnTo>
                        <a:lnTo>
                          <a:pt x="5858" y="2613"/>
                        </a:lnTo>
                        <a:lnTo>
                          <a:pt x="5873" y="2612"/>
                        </a:lnTo>
                        <a:lnTo>
                          <a:pt x="5876" y="2612"/>
                        </a:lnTo>
                        <a:lnTo>
                          <a:pt x="5875" y="2614"/>
                        </a:lnTo>
                        <a:lnTo>
                          <a:pt x="5873" y="2617"/>
                        </a:lnTo>
                        <a:lnTo>
                          <a:pt x="5866" y="2620"/>
                        </a:lnTo>
                        <a:lnTo>
                          <a:pt x="5858" y="2624"/>
                        </a:lnTo>
                        <a:lnTo>
                          <a:pt x="5849" y="2628"/>
                        </a:lnTo>
                        <a:lnTo>
                          <a:pt x="5839" y="2631"/>
                        </a:lnTo>
                        <a:cubicBezTo>
                          <a:pt x="5835" y="2632"/>
                          <a:pt x="5832" y="2632"/>
                          <a:pt x="5828" y="2633"/>
                        </a:cubicBezTo>
                        <a:lnTo>
                          <a:pt x="5811" y="2636"/>
                        </a:lnTo>
                        <a:lnTo>
                          <a:pt x="5800" y="2640"/>
                        </a:lnTo>
                        <a:lnTo>
                          <a:pt x="5797" y="2642"/>
                        </a:lnTo>
                        <a:lnTo>
                          <a:pt x="5790" y="2652"/>
                        </a:lnTo>
                        <a:lnTo>
                          <a:pt x="5788" y="2651"/>
                        </a:lnTo>
                        <a:lnTo>
                          <a:pt x="5784" y="2642"/>
                        </a:lnTo>
                        <a:lnTo>
                          <a:pt x="5781" y="2628"/>
                        </a:lnTo>
                        <a:lnTo>
                          <a:pt x="5774" y="2620"/>
                        </a:lnTo>
                        <a:lnTo>
                          <a:pt x="5761" y="2614"/>
                        </a:lnTo>
                        <a:lnTo>
                          <a:pt x="5753" y="2609"/>
                        </a:lnTo>
                        <a:lnTo>
                          <a:pt x="5750" y="2604"/>
                        </a:lnTo>
                        <a:lnTo>
                          <a:pt x="5738" y="2592"/>
                        </a:lnTo>
                        <a:lnTo>
                          <a:pt x="5737" y="2586"/>
                        </a:lnTo>
                        <a:lnTo>
                          <a:pt x="5742" y="2580"/>
                        </a:lnTo>
                        <a:lnTo>
                          <a:pt x="5755" y="2568"/>
                        </a:lnTo>
                        <a:lnTo>
                          <a:pt x="5754" y="2562"/>
                        </a:lnTo>
                        <a:lnTo>
                          <a:pt x="5760" y="2553"/>
                        </a:lnTo>
                        <a:lnTo>
                          <a:pt x="5760" y="2551"/>
                        </a:lnTo>
                        <a:lnTo>
                          <a:pt x="5757" y="2549"/>
                        </a:lnTo>
                        <a:lnTo>
                          <a:pt x="5714" y="2548"/>
                        </a:lnTo>
                        <a:lnTo>
                          <a:pt x="5708" y="2550"/>
                        </a:lnTo>
                        <a:lnTo>
                          <a:pt x="5684" y="2564"/>
                        </a:lnTo>
                        <a:lnTo>
                          <a:pt x="5665" y="2572"/>
                        </a:lnTo>
                        <a:lnTo>
                          <a:pt x="5634" y="2584"/>
                        </a:lnTo>
                        <a:lnTo>
                          <a:pt x="5615" y="2590"/>
                        </a:lnTo>
                        <a:lnTo>
                          <a:pt x="5599" y="2590"/>
                        </a:lnTo>
                        <a:lnTo>
                          <a:pt x="5570" y="2594"/>
                        </a:lnTo>
                        <a:lnTo>
                          <a:pt x="5567" y="2592"/>
                        </a:lnTo>
                        <a:lnTo>
                          <a:pt x="5567" y="2588"/>
                        </a:lnTo>
                        <a:lnTo>
                          <a:pt x="5570" y="2579"/>
                        </a:lnTo>
                        <a:lnTo>
                          <a:pt x="5591" y="2555"/>
                        </a:lnTo>
                        <a:lnTo>
                          <a:pt x="5591" y="2552"/>
                        </a:lnTo>
                        <a:lnTo>
                          <a:pt x="5589" y="2552"/>
                        </a:lnTo>
                        <a:lnTo>
                          <a:pt x="5579" y="2556"/>
                        </a:lnTo>
                        <a:lnTo>
                          <a:pt x="5544" y="2577"/>
                        </a:lnTo>
                        <a:lnTo>
                          <a:pt x="5537" y="2580"/>
                        </a:lnTo>
                        <a:lnTo>
                          <a:pt x="5526" y="2580"/>
                        </a:lnTo>
                        <a:lnTo>
                          <a:pt x="5526" y="2579"/>
                        </a:lnTo>
                        <a:lnTo>
                          <a:pt x="5540" y="2576"/>
                        </a:lnTo>
                        <a:lnTo>
                          <a:pt x="5551" y="2569"/>
                        </a:lnTo>
                        <a:lnTo>
                          <a:pt x="5575" y="2553"/>
                        </a:lnTo>
                        <a:lnTo>
                          <a:pt x="5613" y="2530"/>
                        </a:lnTo>
                        <a:lnTo>
                          <a:pt x="5624" y="2525"/>
                        </a:lnTo>
                        <a:lnTo>
                          <a:pt x="5626" y="2524"/>
                        </a:lnTo>
                        <a:lnTo>
                          <a:pt x="5627" y="2525"/>
                        </a:lnTo>
                        <a:lnTo>
                          <a:pt x="5626" y="2527"/>
                        </a:lnTo>
                        <a:lnTo>
                          <a:pt x="5608" y="2539"/>
                        </a:lnTo>
                        <a:lnTo>
                          <a:pt x="5603" y="2546"/>
                        </a:lnTo>
                        <a:lnTo>
                          <a:pt x="5603" y="2547"/>
                        </a:lnTo>
                        <a:cubicBezTo>
                          <a:pt x="5619" y="2544"/>
                          <a:pt x="5634" y="2541"/>
                          <a:pt x="5650" y="2538"/>
                        </a:cubicBezTo>
                        <a:cubicBezTo>
                          <a:pt x="5651" y="2536"/>
                          <a:pt x="5651" y="2535"/>
                          <a:pt x="5652" y="2533"/>
                        </a:cubicBezTo>
                        <a:lnTo>
                          <a:pt x="5657" y="2531"/>
                        </a:lnTo>
                        <a:lnTo>
                          <a:pt x="5672" y="2527"/>
                        </a:lnTo>
                        <a:lnTo>
                          <a:pt x="5679" y="2525"/>
                        </a:lnTo>
                        <a:lnTo>
                          <a:pt x="5703" y="2511"/>
                        </a:lnTo>
                        <a:cubicBezTo>
                          <a:pt x="5706" y="2510"/>
                          <a:pt x="5708" y="2510"/>
                          <a:pt x="5711" y="2510"/>
                        </a:cubicBezTo>
                        <a:lnTo>
                          <a:pt x="5727" y="2514"/>
                        </a:lnTo>
                        <a:lnTo>
                          <a:pt x="5732" y="2514"/>
                        </a:lnTo>
                        <a:lnTo>
                          <a:pt x="5751" y="2512"/>
                        </a:lnTo>
                        <a:lnTo>
                          <a:pt x="5789" y="2510"/>
                        </a:lnTo>
                        <a:lnTo>
                          <a:pt x="5803" y="2510"/>
                        </a:lnTo>
                        <a:lnTo>
                          <a:pt x="5817" y="2511"/>
                        </a:lnTo>
                        <a:lnTo>
                          <a:pt x="5819" y="2505"/>
                        </a:lnTo>
                        <a:lnTo>
                          <a:pt x="5818" y="2486"/>
                        </a:lnTo>
                        <a:lnTo>
                          <a:pt x="5816" y="2485"/>
                        </a:lnTo>
                        <a:lnTo>
                          <a:pt x="5809" y="2485"/>
                        </a:lnTo>
                        <a:lnTo>
                          <a:pt x="5806" y="2483"/>
                        </a:lnTo>
                        <a:lnTo>
                          <a:pt x="5806" y="2480"/>
                        </a:lnTo>
                        <a:lnTo>
                          <a:pt x="5810" y="2472"/>
                        </a:lnTo>
                        <a:lnTo>
                          <a:pt x="5814" y="2471"/>
                        </a:lnTo>
                        <a:lnTo>
                          <a:pt x="5836" y="2481"/>
                        </a:lnTo>
                        <a:lnTo>
                          <a:pt x="5842" y="2481"/>
                        </a:lnTo>
                        <a:lnTo>
                          <a:pt x="5846" y="2481"/>
                        </a:lnTo>
                        <a:lnTo>
                          <a:pt x="5843" y="2471"/>
                        </a:lnTo>
                        <a:lnTo>
                          <a:pt x="5858" y="2450"/>
                        </a:lnTo>
                        <a:lnTo>
                          <a:pt x="5861" y="2448"/>
                        </a:lnTo>
                        <a:lnTo>
                          <a:pt x="5876" y="2442"/>
                        </a:lnTo>
                        <a:lnTo>
                          <a:pt x="5887" y="2437"/>
                        </a:lnTo>
                        <a:lnTo>
                          <a:pt x="5905" y="2427"/>
                        </a:lnTo>
                        <a:lnTo>
                          <a:pt x="5912" y="2422"/>
                        </a:lnTo>
                        <a:lnTo>
                          <a:pt x="5918" y="2417"/>
                        </a:lnTo>
                        <a:cubicBezTo>
                          <a:pt x="5919" y="2416"/>
                          <a:pt x="5920" y="2415"/>
                          <a:pt x="5921" y="2413"/>
                        </a:cubicBezTo>
                        <a:lnTo>
                          <a:pt x="5921" y="2410"/>
                        </a:lnTo>
                        <a:lnTo>
                          <a:pt x="5925" y="2404"/>
                        </a:lnTo>
                        <a:lnTo>
                          <a:pt x="5942" y="2392"/>
                        </a:lnTo>
                        <a:lnTo>
                          <a:pt x="5944" y="2387"/>
                        </a:lnTo>
                        <a:lnTo>
                          <a:pt x="5942" y="2386"/>
                        </a:lnTo>
                        <a:lnTo>
                          <a:pt x="5930" y="2389"/>
                        </a:lnTo>
                        <a:lnTo>
                          <a:pt x="5915" y="2398"/>
                        </a:lnTo>
                        <a:lnTo>
                          <a:pt x="5920" y="2381"/>
                        </a:lnTo>
                        <a:lnTo>
                          <a:pt x="5921" y="2374"/>
                        </a:lnTo>
                        <a:lnTo>
                          <a:pt x="5942" y="2358"/>
                        </a:lnTo>
                        <a:lnTo>
                          <a:pt x="5944" y="2355"/>
                        </a:lnTo>
                        <a:lnTo>
                          <a:pt x="5944" y="2353"/>
                        </a:lnTo>
                        <a:lnTo>
                          <a:pt x="5946" y="2348"/>
                        </a:lnTo>
                        <a:lnTo>
                          <a:pt x="5941" y="2350"/>
                        </a:lnTo>
                        <a:lnTo>
                          <a:pt x="5915" y="2361"/>
                        </a:lnTo>
                        <a:lnTo>
                          <a:pt x="5910" y="2364"/>
                        </a:lnTo>
                        <a:lnTo>
                          <a:pt x="5895" y="2370"/>
                        </a:lnTo>
                        <a:lnTo>
                          <a:pt x="5892" y="2370"/>
                        </a:lnTo>
                        <a:lnTo>
                          <a:pt x="5900" y="2363"/>
                        </a:lnTo>
                        <a:cubicBezTo>
                          <a:pt x="5899" y="2363"/>
                          <a:pt x="5898" y="2364"/>
                          <a:pt x="5898" y="2364"/>
                        </a:cubicBezTo>
                        <a:lnTo>
                          <a:pt x="5885" y="2368"/>
                        </a:lnTo>
                        <a:lnTo>
                          <a:pt x="5851" y="2387"/>
                        </a:lnTo>
                        <a:lnTo>
                          <a:pt x="5844" y="2393"/>
                        </a:lnTo>
                        <a:lnTo>
                          <a:pt x="5844" y="2403"/>
                        </a:lnTo>
                        <a:lnTo>
                          <a:pt x="5840" y="2413"/>
                        </a:lnTo>
                        <a:lnTo>
                          <a:pt x="5830" y="2425"/>
                        </a:lnTo>
                        <a:lnTo>
                          <a:pt x="5811" y="2439"/>
                        </a:lnTo>
                        <a:lnTo>
                          <a:pt x="5797" y="2448"/>
                        </a:lnTo>
                        <a:lnTo>
                          <a:pt x="5789" y="2452"/>
                        </a:lnTo>
                        <a:lnTo>
                          <a:pt x="5785" y="2455"/>
                        </a:lnTo>
                        <a:lnTo>
                          <a:pt x="5778" y="2455"/>
                        </a:lnTo>
                        <a:cubicBezTo>
                          <a:pt x="5776" y="2455"/>
                          <a:pt x="5774" y="2456"/>
                          <a:pt x="5772" y="2456"/>
                        </a:cubicBezTo>
                        <a:lnTo>
                          <a:pt x="5769" y="2455"/>
                        </a:lnTo>
                        <a:lnTo>
                          <a:pt x="5767" y="2450"/>
                        </a:lnTo>
                        <a:lnTo>
                          <a:pt x="5766" y="2441"/>
                        </a:lnTo>
                        <a:lnTo>
                          <a:pt x="5775" y="2431"/>
                        </a:lnTo>
                        <a:lnTo>
                          <a:pt x="5803" y="2409"/>
                        </a:lnTo>
                        <a:lnTo>
                          <a:pt x="5810" y="2405"/>
                        </a:lnTo>
                        <a:lnTo>
                          <a:pt x="5819" y="2399"/>
                        </a:lnTo>
                        <a:lnTo>
                          <a:pt x="5871" y="2372"/>
                        </a:lnTo>
                        <a:lnTo>
                          <a:pt x="5887" y="2363"/>
                        </a:lnTo>
                        <a:lnTo>
                          <a:pt x="5896" y="2357"/>
                        </a:lnTo>
                        <a:lnTo>
                          <a:pt x="5896" y="2354"/>
                        </a:lnTo>
                        <a:lnTo>
                          <a:pt x="5894" y="2352"/>
                        </a:lnTo>
                        <a:lnTo>
                          <a:pt x="5887" y="2354"/>
                        </a:lnTo>
                        <a:lnTo>
                          <a:pt x="5880" y="2356"/>
                        </a:lnTo>
                        <a:lnTo>
                          <a:pt x="5866" y="2363"/>
                        </a:lnTo>
                        <a:lnTo>
                          <a:pt x="5851" y="2372"/>
                        </a:lnTo>
                        <a:lnTo>
                          <a:pt x="5844" y="2376"/>
                        </a:lnTo>
                        <a:lnTo>
                          <a:pt x="5840" y="2377"/>
                        </a:lnTo>
                        <a:lnTo>
                          <a:pt x="5840" y="2375"/>
                        </a:lnTo>
                        <a:lnTo>
                          <a:pt x="5847" y="2361"/>
                        </a:lnTo>
                        <a:lnTo>
                          <a:pt x="5847" y="2355"/>
                        </a:lnTo>
                        <a:lnTo>
                          <a:pt x="5848" y="2349"/>
                        </a:lnTo>
                        <a:lnTo>
                          <a:pt x="5851" y="2343"/>
                        </a:lnTo>
                        <a:lnTo>
                          <a:pt x="5858" y="2335"/>
                        </a:lnTo>
                        <a:lnTo>
                          <a:pt x="5868" y="2326"/>
                        </a:lnTo>
                        <a:lnTo>
                          <a:pt x="5883" y="2315"/>
                        </a:lnTo>
                        <a:lnTo>
                          <a:pt x="5901" y="2296"/>
                        </a:lnTo>
                        <a:lnTo>
                          <a:pt x="5925" y="2269"/>
                        </a:lnTo>
                        <a:cubicBezTo>
                          <a:pt x="5929" y="2265"/>
                          <a:pt x="5933" y="2260"/>
                          <a:pt x="5937" y="2255"/>
                        </a:cubicBezTo>
                        <a:lnTo>
                          <a:pt x="5936" y="2252"/>
                        </a:lnTo>
                        <a:lnTo>
                          <a:pt x="5939" y="2247"/>
                        </a:lnTo>
                        <a:cubicBezTo>
                          <a:pt x="5941" y="2244"/>
                          <a:pt x="5942" y="2242"/>
                          <a:pt x="5944" y="2239"/>
                        </a:cubicBezTo>
                        <a:lnTo>
                          <a:pt x="5948" y="2233"/>
                        </a:lnTo>
                        <a:lnTo>
                          <a:pt x="5951" y="2224"/>
                        </a:lnTo>
                        <a:lnTo>
                          <a:pt x="5953" y="2220"/>
                        </a:lnTo>
                        <a:lnTo>
                          <a:pt x="5964" y="2195"/>
                        </a:lnTo>
                        <a:lnTo>
                          <a:pt x="5973" y="2187"/>
                        </a:lnTo>
                        <a:lnTo>
                          <a:pt x="5987" y="2175"/>
                        </a:lnTo>
                        <a:lnTo>
                          <a:pt x="5997" y="2164"/>
                        </a:lnTo>
                        <a:lnTo>
                          <a:pt x="6001" y="2156"/>
                        </a:lnTo>
                        <a:lnTo>
                          <a:pt x="6007" y="2150"/>
                        </a:lnTo>
                        <a:lnTo>
                          <a:pt x="6015" y="2146"/>
                        </a:lnTo>
                        <a:lnTo>
                          <a:pt x="6038" y="2127"/>
                        </a:lnTo>
                        <a:lnTo>
                          <a:pt x="6052" y="2118"/>
                        </a:lnTo>
                        <a:lnTo>
                          <a:pt x="6075" y="2106"/>
                        </a:lnTo>
                        <a:lnTo>
                          <a:pt x="6111" y="2087"/>
                        </a:lnTo>
                        <a:lnTo>
                          <a:pt x="6127" y="2078"/>
                        </a:lnTo>
                        <a:lnTo>
                          <a:pt x="6128" y="2068"/>
                        </a:lnTo>
                        <a:lnTo>
                          <a:pt x="6136" y="2055"/>
                        </a:lnTo>
                        <a:lnTo>
                          <a:pt x="6148" y="2039"/>
                        </a:lnTo>
                        <a:lnTo>
                          <a:pt x="6158" y="2030"/>
                        </a:lnTo>
                        <a:lnTo>
                          <a:pt x="6168" y="2022"/>
                        </a:lnTo>
                        <a:lnTo>
                          <a:pt x="6185" y="2014"/>
                        </a:lnTo>
                        <a:lnTo>
                          <a:pt x="6191" y="2012"/>
                        </a:lnTo>
                        <a:lnTo>
                          <a:pt x="6201" y="2012"/>
                        </a:lnTo>
                        <a:lnTo>
                          <a:pt x="6204" y="2010"/>
                        </a:lnTo>
                        <a:lnTo>
                          <a:pt x="6213" y="2004"/>
                        </a:lnTo>
                        <a:lnTo>
                          <a:pt x="6218" y="1998"/>
                        </a:lnTo>
                        <a:lnTo>
                          <a:pt x="6220" y="1996"/>
                        </a:lnTo>
                        <a:lnTo>
                          <a:pt x="6230" y="1994"/>
                        </a:lnTo>
                        <a:lnTo>
                          <a:pt x="6233" y="1993"/>
                        </a:lnTo>
                        <a:lnTo>
                          <a:pt x="6234" y="1991"/>
                        </a:lnTo>
                        <a:lnTo>
                          <a:pt x="6234" y="1989"/>
                        </a:lnTo>
                        <a:lnTo>
                          <a:pt x="6238" y="1985"/>
                        </a:lnTo>
                        <a:lnTo>
                          <a:pt x="6248" y="1980"/>
                        </a:lnTo>
                        <a:lnTo>
                          <a:pt x="6272" y="1969"/>
                        </a:lnTo>
                        <a:lnTo>
                          <a:pt x="6281" y="1966"/>
                        </a:lnTo>
                        <a:lnTo>
                          <a:pt x="6302" y="1963"/>
                        </a:lnTo>
                        <a:lnTo>
                          <a:pt x="6329" y="1957"/>
                        </a:lnTo>
                        <a:lnTo>
                          <a:pt x="6343" y="1953"/>
                        </a:lnTo>
                        <a:lnTo>
                          <a:pt x="6354" y="1948"/>
                        </a:lnTo>
                        <a:lnTo>
                          <a:pt x="6366" y="1942"/>
                        </a:lnTo>
                        <a:lnTo>
                          <a:pt x="6384" y="1931"/>
                        </a:lnTo>
                        <a:lnTo>
                          <a:pt x="6394" y="1923"/>
                        </a:lnTo>
                        <a:lnTo>
                          <a:pt x="6399" y="1915"/>
                        </a:lnTo>
                        <a:lnTo>
                          <a:pt x="6406" y="1895"/>
                        </a:lnTo>
                        <a:lnTo>
                          <a:pt x="6411" y="1889"/>
                        </a:lnTo>
                        <a:lnTo>
                          <a:pt x="6423" y="1858"/>
                        </a:lnTo>
                        <a:lnTo>
                          <a:pt x="6434" y="1841"/>
                        </a:lnTo>
                        <a:lnTo>
                          <a:pt x="6458" y="1813"/>
                        </a:lnTo>
                        <a:lnTo>
                          <a:pt x="6457" y="1812"/>
                        </a:lnTo>
                        <a:lnTo>
                          <a:pt x="6439" y="1798"/>
                        </a:lnTo>
                        <a:lnTo>
                          <a:pt x="6431" y="1794"/>
                        </a:lnTo>
                        <a:lnTo>
                          <a:pt x="6425" y="1796"/>
                        </a:lnTo>
                        <a:lnTo>
                          <a:pt x="6393" y="1813"/>
                        </a:lnTo>
                        <a:lnTo>
                          <a:pt x="6386" y="1815"/>
                        </a:lnTo>
                        <a:lnTo>
                          <a:pt x="6382" y="1819"/>
                        </a:lnTo>
                        <a:lnTo>
                          <a:pt x="6377" y="1827"/>
                        </a:lnTo>
                        <a:lnTo>
                          <a:pt x="6371" y="1831"/>
                        </a:lnTo>
                        <a:lnTo>
                          <a:pt x="6357" y="1846"/>
                        </a:lnTo>
                        <a:lnTo>
                          <a:pt x="6358" y="1849"/>
                        </a:lnTo>
                        <a:lnTo>
                          <a:pt x="6369" y="1845"/>
                        </a:lnTo>
                        <a:lnTo>
                          <a:pt x="6375" y="1845"/>
                        </a:lnTo>
                        <a:lnTo>
                          <a:pt x="6375" y="1851"/>
                        </a:lnTo>
                        <a:lnTo>
                          <a:pt x="6368" y="1858"/>
                        </a:lnTo>
                        <a:lnTo>
                          <a:pt x="6353" y="1868"/>
                        </a:lnTo>
                        <a:lnTo>
                          <a:pt x="6346" y="1876"/>
                        </a:lnTo>
                        <a:lnTo>
                          <a:pt x="6347" y="1881"/>
                        </a:lnTo>
                        <a:lnTo>
                          <a:pt x="6347" y="1886"/>
                        </a:lnTo>
                        <a:lnTo>
                          <a:pt x="6343" y="1891"/>
                        </a:lnTo>
                        <a:lnTo>
                          <a:pt x="6340" y="1895"/>
                        </a:lnTo>
                        <a:lnTo>
                          <a:pt x="6326" y="1904"/>
                        </a:lnTo>
                        <a:lnTo>
                          <a:pt x="6329" y="1906"/>
                        </a:lnTo>
                        <a:lnTo>
                          <a:pt x="6339" y="1907"/>
                        </a:lnTo>
                        <a:lnTo>
                          <a:pt x="6343" y="1911"/>
                        </a:lnTo>
                        <a:lnTo>
                          <a:pt x="6342" y="1921"/>
                        </a:lnTo>
                        <a:lnTo>
                          <a:pt x="6339" y="1932"/>
                        </a:lnTo>
                        <a:lnTo>
                          <a:pt x="6336" y="1938"/>
                        </a:lnTo>
                        <a:lnTo>
                          <a:pt x="6323" y="1946"/>
                        </a:lnTo>
                        <a:lnTo>
                          <a:pt x="6319" y="1948"/>
                        </a:lnTo>
                        <a:lnTo>
                          <a:pt x="6310" y="1946"/>
                        </a:lnTo>
                        <a:lnTo>
                          <a:pt x="6306" y="1943"/>
                        </a:lnTo>
                        <a:lnTo>
                          <a:pt x="6304" y="1939"/>
                        </a:lnTo>
                        <a:lnTo>
                          <a:pt x="6304" y="1934"/>
                        </a:lnTo>
                        <a:lnTo>
                          <a:pt x="6306" y="1929"/>
                        </a:lnTo>
                        <a:lnTo>
                          <a:pt x="6312" y="1921"/>
                        </a:lnTo>
                        <a:lnTo>
                          <a:pt x="6309" y="1915"/>
                        </a:lnTo>
                        <a:lnTo>
                          <a:pt x="6306" y="1914"/>
                        </a:lnTo>
                        <a:lnTo>
                          <a:pt x="6291" y="1915"/>
                        </a:lnTo>
                        <a:lnTo>
                          <a:pt x="6292" y="1913"/>
                        </a:lnTo>
                        <a:lnTo>
                          <a:pt x="6298" y="1909"/>
                        </a:lnTo>
                        <a:lnTo>
                          <a:pt x="6306" y="1902"/>
                        </a:lnTo>
                        <a:lnTo>
                          <a:pt x="6307" y="1900"/>
                        </a:lnTo>
                        <a:lnTo>
                          <a:pt x="6302" y="1896"/>
                        </a:lnTo>
                        <a:lnTo>
                          <a:pt x="6302" y="1894"/>
                        </a:lnTo>
                        <a:lnTo>
                          <a:pt x="6304" y="1889"/>
                        </a:lnTo>
                        <a:lnTo>
                          <a:pt x="6307" y="1886"/>
                        </a:lnTo>
                        <a:lnTo>
                          <a:pt x="6314" y="1879"/>
                        </a:lnTo>
                        <a:lnTo>
                          <a:pt x="6317" y="1874"/>
                        </a:lnTo>
                        <a:lnTo>
                          <a:pt x="6319" y="1868"/>
                        </a:lnTo>
                        <a:lnTo>
                          <a:pt x="6322" y="1862"/>
                        </a:lnTo>
                        <a:lnTo>
                          <a:pt x="6327" y="1859"/>
                        </a:lnTo>
                        <a:lnTo>
                          <a:pt x="6336" y="1846"/>
                        </a:lnTo>
                        <a:lnTo>
                          <a:pt x="6339" y="1843"/>
                        </a:lnTo>
                        <a:lnTo>
                          <a:pt x="6334" y="1845"/>
                        </a:lnTo>
                        <a:lnTo>
                          <a:pt x="6323" y="1848"/>
                        </a:lnTo>
                        <a:lnTo>
                          <a:pt x="6317" y="1847"/>
                        </a:lnTo>
                        <a:lnTo>
                          <a:pt x="6316" y="1841"/>
                        </a:lnTo>
                        <a:lnTo>
                          <a:pt x="6314" y="1837"/>
                        </a:lnTo>
                        <a:lnTo>
                          <a:pt x="6301" y="1837"/>
                        </a:lnTo>
                        <a:lnTo>
                          <a:pt x="6295" y="1839"/>
                        </a:lnTo>
                        <a:lnTo>
                          <a:pt x="6281" y="1843"/>
                        </a:lnTo>
                        <a:lnTo>
                          <a:pt x="6267" y="1850"/>
                        </a:lnTo>
                        <a:lnTo>
                          <a:pt x="6250" y="1856"/>
                        </a:lnTo>
                        <a:lnTo>
                          <a:pt x="6243" y="1858"/>
                        </a:lnTo>
                        <a:lnTo>
                          <a:pt x="6237" y="1857"/>
                        </a:lnTo>
                        <a:lnTo>
                          <a:pt x="6230" y="1858"/>
                        </a:lnTo>
                        <a:lnTo>
                          <a:pt x="6209" y="1864"/>
                        </a:lnTo>
                        <a:lnTo>
                          <a:pt x="6193" y="1869"/>
                        </a:lnTo>
                        <a:lnTo>
                          <a:pt x="6173" y="1878"/>
                        </a:lnTo>
                        <a:lnTo>
                          <a:pt x="6166" y="1881"/>
                        </a:lnTo>
                        <a:lnTo>
                          <a:pt x="6162" y="1878"/>
                        </a:lnTo>
                        <a:lnTo>
                          <a:pt x="6157" y="1880"/>
                        </a:lnTo>
                        <a:lnTo>
                          <a:pt x="6146" y="1884"/>
                        </a:lnTo>
                        <a:lnTo>
                          <a:pt x="6126" y="1891"/>
                        </a:lnTo>
                        <a:lnTo>
                          <a:pt x="6129" y="1889"/>
                        </a:lnTo>
                        <a:lnTo>
                          <a:pt x="6143" y="1880"/>
                        </a:lnTo>
                        <a:lnTo>
                          <a:pt x="6150" y="1876"/>
                        </a:lnTo>
                        <a:lnTo>
                          <a:pt x="6148" y="1876"/>
                        </a:lnTo>
                        <a:lnTo>
                          <a:pt x="6150" y="1874"/>
                        </a:lnTo>
                        <a:lnTo>
                          <a:pt x="6153" y="1871"/>
                        </a:lnTo>
                        <a:lnTo>
                          <a:pt x="6171" y="1864"/>
                        </a:lnTo>
                        <a:lnTo>
                          <a:pt x="6173" y="1858"/>
                        </a:lnTo>
                        <a:lnTo>
                          <a:pt x="6171" y="1857"/>
                        </a:lnTo>
                        <a:lnTo>
                          <a:pt x="6149" y="1860"/>
                        </a:lnTo>
                        <a:lnTo>
                          <a:pt x="6142" y="1861"/>
                        </a:lnTo>
                        <a:lnTo>
                          <a:pt x="6136" y="1862"/>
                        </a:lnTo>
                        <a:lnTo>
                          <a:pt x="6110" y="1872"/>
                        </a:lnTo>
                        <a:lnTo>
                          <a:pt x="6064" y="1891"/>
                        </a:lnTo>
                        <a:lnTo>
                          <a:pt x="6059" y="1892"/>
                        </a:lnTo>
                        <a:lnTo>
                          <a:pt x="6062" y="1890"/>
                        </a:lnTo>
                        <a:lnTo>
                          <a:pt x="6071" y="1885"/>
                        </a:lnTo>
                        <a:lnTo>
                          <a:pt x="6086" y="1878"/>
                        </a:lnTo>
                        <a:lnTo>
                          <a:pt x="6121" y="1864"/>
                        </a:lnTo>
                        <a:lnTo>
                          <a:pt x="6130" y="1860"/>
                        </a:lnTo>
                        <a:lnTo>
                          <a:pt x="6157" y="1848"/>
                        </a:lnTo>
                        <a:lnTo>
                          <a:pt x="6164" y="1845"/>
                        </a:lnTo>
                        <a:lnTo>
                          <a:pt x="6171" y="1842"/>
                        </a:lnTo>
                        <a:lnTo>
                          <a:pt x="6177" y="1839"/>
                        </a:lnTo>
                        <a:lnTo>
                          <a:pt x="6184" y="1835"/>
                        </a:lnTo>
                        <a:lnTo>
                          <a:pt x="6195" y="1832"/>
                        </a:lnTo>
                        <a:lnTo>
                          <a:pt x="6227" y="1817"/>
                        </a:lnTo>
                        <a:lnTo>
                          <a:pt x="6234" y="1815"/>
                        </a:lnTo>
                        <a:cubicBezTo>
                          <a:pt x="6234" y="1816"/>
                          <a:pt x="6233" y="1816"/>
                          <a:pt x="6232" y="1817"/>
                        </a:cubicBezTo>
                        <a:lnTo>
                          <a:pt x="6220" y="1823"/>
                        </a:lnTo>
                        <a:lnTo>
                          <a:pt x="6212" y="1831"/>
                        </a:lnTo>
                        <a:lnTo>
                          <a:pt x="6207" y="1837"/>
                        </a:lnTo>
                        <a:lnTo>
                          <a:pt x="6205" y="1843"/>
                        </a:lnTo>
                        <a:lnTo>
                          <a:pt x="6207" y="1845"/>
                        </a:lnTo>
                        <a:lnTo>
                          <a:pt x="6211" y="1846"/>
                        </a:lnTo>
                        <a:lnTo>
                          <a:pt x="6218" y="1845"/>
                        </a:lnTo>
                        <a:lnTo>
                          <a:pt x="6230" y="1841"/>
                        </a:lnTo>
                        <a:lnTo>
                          <a:pt x="6272" y="1820"/>
                        </a:lnTo>
                        <a:lnTo>
                          <a:pt x="6293" y="1811"/>
                        </a:lnTo>
                        <a:lnTo>
                          <a:pt x="6315" y="1805"/>
                        </a:lnTo>
                        <a:lnTo>
                          <a:pt x="6317" y="1804"/>
                        </a:lnTo>
                        <a:lnTo>
                          <a:pt x="6322" y="1800"/>
                        </a:lnTo>
                        <a:lnTo>
                          <a:pt x="6320" y="1799"/>
                        </a:lnTo>
                        <a:lnTo>
                          <a:pt x="6304" y="1794"/>
                        </a:lnTo>
                        <a:lnTo>
                          <a:pt x="6304" y="1793"/>
                        </a:lnTo>
                        <a:lnTo>
                          <a:pt x="6309" y="1791"/>
                        </a:lnTo>
                        <a:lnTo>
                          <a:pt x="6320" y="1787"/>
                        </a:lnTo>
                        <a:lnTo>
                          <a:pt x="6327" y="1786"/>
                        </a:lnTo>
                        <a:lnTo>
                          <a:pt x="6345" y="1784"/>
                        </a:lnTo>
                        <a:lnTo>
                          <a:pt x="6356" y="1781"/>
                        </a:lnTo>
                        <a:lnTo>
                          <a:pt x="6361" y="1779"/>
                        </a:lnTo>
                        <a:lnTo>
                          <a:pt x="6372" y="1771"/>
                        </a:lnTo>
                        <a:lnTo>
                          <a:pt x="6396" y="1750"/>
                        </a:lnTo>
                        <a:lnTo>
                          <a:pt x="6402" y="1747"/>
                        </a:lnTo>
                        <a:lnTo>
                          <a:pt x="6417" y="1742"/>
                        </a:lnTo>
                        <a:lnTo>
                          <a:pt x="6427" y="1739"/>
                        </a:lnTo>
                        <a:lnTo>
                          <a:pt x="6433" y="1735"/>
                        </a:lnTo>
                        <a:lnTo>
                          <a:pt x="6436" y="1733"/>
                        </a:lnTo>
                        <a:lnTo>
                          <a:pt x="6456" y="1728"/>
                        </a:lnTo>
                        <a:lnTo>
                          <a:pt x="6460" y="1726"/>
                        </a:lnTo>
                        <a:cubicBezTo>
                          <a:pt x="6461" y="1725"/>
                          <a:pt x="6461" y="1725"/>
                          <a:pt x="6462" y="1724"/>
                        </a:cubicBezTo>
                        <a:lnTo>
                          <a:pt x="6463" y="1719"/>
                        </a:lnTo>
                        <a:cubicBezTo>
                          <a:pt x="6466" y="1716"/>
                          <a:pt x="6469" y="1713"/>
                          <a:pt x="6472" y="1711"/>
                        </a:cubicBezTo>
                        <a:lnTo>
                          <a:pt x="6479" y="1689"/>
                        </a:lnTo>
                        <a:lnTo>
                          <a:pt x="6483" y="1680"/>
                        </a:lnTo>
                        <a:lnTo>
                          <a:pt x="6488" y="1675"/>
                        </a:lnTo>
                        <a:lnTo>
                          <a:pt x="6494" y="1671"/>
                        </a:lnTo>
                        <a:lnTo>
                          <a:pt x="6501" y="1669"/>
                        </a:lnTo>
                        <a:lnTo>
                          <a:pt x="6505" y="1664"/>
                        </a:lnTo>
                        <a:lnTo>
                          <a:pt x="6509" y="1656"/>
                        </a:lnTo>
                        <a:lnTo>
                          <a:pt x="6513" y="1650"/>
                        </a:lnTo>
                        <a:cubicBezTo>
                          <a:pt x="6516" y="1648"/>
                          <a:pt x="6519" y="1646"/>
                          <a:pt x="6522" y="1644"/>
                        </a:cubicBezTo>
                        <a:lnTo>
                          <a:pt x="6542" y="1624"/>
                        </a:lnTo>
                        <a:cubicBezTo>
                          <a:pt x="6544" y="1622"/>
                          <a:pt x="6547" y="1619"/>
                          <a:pt x="6549" y="1617"/>
                        </a:cubicBezTo>
                        <a:lnTo>
                          <a:pt x="6553" y="1613"/>
                        </a:lnTo>
                        <a:lnTo>
                          <a:pt x="6555" y="1607"/>
                        </a:lnTo>
                        <a:lnTo>
                          <a:pt x="6559" y="1604"/>
                        </a:lnTo>
                        <a:lnTo>
                          <a:pt x="6581" y="1585"/>
                        </a:lnTo>
                        <a:lnTo>
                          <a:pt x="6594" y="1576"/>
                        </a:lnTo>
                        <a:lnTo>
                          <a:pt x="6605" y="1569"/>
                        </a:lnTo>
                        <a:lnTo>
                          <a:pt x="6634" y="1545"/>
                        </a:lnTo>
                        <a:lnTo>
                          <a:pt x="6648" y="1535"/>
                        </a:lnTo>
                        <a:lnTo>
                          <a:pt x="6661" y="1528"/>
                        </a:lnTo>
                        <a:lnTo>
                          <a:pt x="6670" y="1522"/>
                        </a:lnTo>
                        <a:lnTo>
                          <a:pt x="6675" y="1517"/>
                        </a:lnTo>
                        <a:lnTo>
                          <a:pt x="6688" y="1510"/>
                        </a:lnTo>
                        <a:lnTo>
                          <a:pt x="6709" y="1498"/>
                        </a:lnTo>
                        <a:lnTo>
                          <a:pt x="6724" y="1489"/>
                        </a:lnTo>
                        <a:lnTo>
                          <a:pt x="6732" y="1482"/>
                        </a:lnTo>
                        <a:lnTo>
                          <a:pt x="6742" y="1476"/>
                        </a:lnTo>
                        <a:lnTo>
                          <a:pt x="6759" y="1469"/>
                        </a:lnTo>
                        <a:lnTo>
                          <a:pt x="6773" y="1462"/>
                        </a:lnTo>
                        <a:lnTo>
                          <a:pt x="6775" y="1462"/>
                        </a:lnTo>
                        <a:lnTo>
                          <a:pt x="6771" y="1474"/>
                        </a:lnTo>
                        <a:lnTo>
                          <a:pt x="6772" y="1475"/>
                        </a:lnTo>
                        <a:lnTo>
                          <a:pt x="6782" y="1475"/>
                        </a:lnTo>
                        <a:lnTo>
                          <a:pt x="6784" y="1476"/>
                        </a:lnTo>
                        <a:lnTo>
                          <a:pt x="6785" y="1478"/>
                        </a:lnTo>
                        <a:lnTo>
                          <a:pt x="6776" y="1491"/>
                        </a:lnTo>
                        <a:lnTo>
                          <a:pt x="6782" y="1496"/>
                        </a:lnTo>
                        <a:lnTo>
                          <a:pt x="6748" y="1519"/>
                        </a:lnTo>
                        <a:lnTo>
                          <a:pt x="6740" y="1528"/>
                        </a:lnTo>
                        <a:lnTo>
                          <a:pt x="6740" y="1530"/>
                        </a:lnTo>
                        <a:lnTo>
                          <a:pt x="6741" y="1532"/>
                        </a:lnTo>
                        <a:lnTo>
                          <a:pt x="6751" y="1534"/>
                        </a:lnTo>
                        <a:lnTo>
                          <a:pt x="6755" y="1534"/>
                        </a:lnTo>
                        <a:lnTo>
                          <a:pt x="6758" y="1530"/>
                        </a:lnTo>
                        <a:lnTo>
                          <a:pt x="6764" y="1528"/>
                        </a:lnTo>
                        <a:lnTo>
                          <a:pt x="6771" y="1528"/>
                        </a:lnTo>
                        <a:lnTo>
                          <a:pt x="6789" y="1524"/>
                        </a:lnTo>
                        <a:lnTo>
                          <a:pt x="6816" y="1515"/>
                        </a:lnTo>
                        <a:lnTo>
                          <a:pt x="6841" y="1506"/>
                        </a:lnTo>
                        <a:lnTo>
                          <a:pt x="6879" y="1490"/>
                        </a:lnTo>
                        <a:lnTo>
                          <a:pt x="6900" y="1479"/>
                        </a:lnTo>
                        <a:lnTo>
                          <a:pt x="6919" y="1471"/>
                        </a:lnTo>
                        <a:lnTo>
                          <a:pt x="6935" y="1462"/>
                        </a:lnTo>
                        <a:lnTo>
                          <a:pt x="6948" y="1454"/>
                        </a:lnTo>
                        <a:cubicBezTo>
                          <a:pt x="6950" y="1453"/>
                          <a:pt x="6951" y="1452"/>
                          <a:pt x="6953" y="1451"/>
                        </a:cubicBezTo>
                        <a:lnTo>
                          <a:pt x="6952" y="1448"/>
                        </a:lnTo>
                        <a:lnTo>
                          <a:pt x="6969" y="1438"/>
                        </a:lnTo>
                        <a:lnTo>
                          <a:pt x="6973" y="1435"/>
                        </a:lnTo>
                        <a:lnTo>
                          <a:pt x="6971" y="1434"/>
                        </a:lnTo>
                        <a:lnTo>
                          <a:pt x="6946" y="1442"/>
                        </a:lnTo>
                        <a:lnTo>
                          <a:pt x="6943" y="1442"/>
                        </a:lnTo>
                        <a:lnTo>
                          <a:pt x="6954" y="1434"/>
                        </a:lnTo>
                        <a:lnTo>
                          <a:pt x="6965" y="1430"/>
                        </a:lnTo>
                        <a:lnTo>
                          <a:pt x="6971" y="1426"/>
                        </a:lnTo>
                        <a:cubicBezTo>
                          <a:pt x="6974" y="1424"/>
                          <a:pt x="6976" y="1422"/>
                          <a:pt x="6979" y="1420"/>
                        </a:cubicBezTo>
                        <a:lnTo>
                          <a:pt x="7014" y="1399"/>
                        </a:lnTo>
                        <a:lnTo>
                          <a:pt x="7020" y="1395"/>
                        </a:lnTo>
                        <a:lnTo>
                          <a:pt x="7027" y="1390"/>
                        </a:lnTo>
                        <a:lnTo>
                          <a:pt x="7035" y="1387"/>
                        </a:lnTo>
                        <a:lnTo>
                          <a:pt x="7077" y="1366"/>
                        </a:lnTo>
                        <a:lnTo>
                          <a:pt x="7100" y="1355"/>
                        </a:lnTo>
                        <a:lnTo>
                          <a:pt x="7120" y="1347"/>
                        </a:lnTo>
                        <a:lnTo>
                          <a:pt x="7138" y="1340"/>
                        </a:lnTo>
                        <a:lnTo>
                          <a:pt x="7167" y="1331"/>
                        </a:lnTo>
                        <a:lnTo>
                          <a:pt x="7178" y="1326"/>
                        </a:lnTo>
                        <a:lnTo>
                          <a:pt x="7252" y="1286"/>
                        </a:lnTo>
                        <a:lnTo>
                          <a:pt x="7276" y="1275"/>
                        </a:lnTo>
                        <a:lnTo>
                          <a:pt x="7291" y="1270"/>
                        </a:lnTo>
                        <a:lnTo>
                          <a:pt x="7351" y="1254"/>
                        </a:lnTo>
                        <a:lnTo>
                          <a:pt x="7367" y="1248"/>
                        </a:lnTo>
                        <a:lnTo>
                          <a:pt x="7401" y="1236"/>
                        </a:lnTo>
                        <a:lnTo>
                          <a:pt x="7419" y="1229"/>
                        </a:lnTo>
                        <a:lnTo>
                          <a:pt x="7435" y="1222"/>
                        </a:lnTo>
                        <a:lnTo>
                          <a:pt x="7459" y="1209"/>
                        </a:lnTo>
                        <a:lnTo>
                          <a:pt x="7479" y="1197"/>
                        </a:lnTo>
                        <a:lnTo>
                          <a:pt x="7500" y="1185"/>
                        </a:lnTo>
                        <a:lnTo>
                          <a:pt x="7504" y="1182"/>
                        </a:lnTo>
                        <a:lnTo>
                          <a:pt x="7517" y="1176"/>
                        </a:lnTo>
                        <a:lnTo>
                          <a:pt x="7521" y="1172"/>
                        </a:lnTo>
                        <a:lnTo>
                          <a:pt x="7521" y="1170"/>
                        </a:lnTo>
                        <a:lnTo>
                          <a:pt x="7517" y="1168"/>
                        </a:lnTo>
                        <a:lnTo>
                          <a:pt x="7506" y="1163"/>
                        </a:lnTo>
                        <a:lnTo>
                          <a:pt x="7499" y="1158"/>
                        </a:lnTo>
                        <a:lnTo>
                          <a:pt x="7499" y="1156"/>
                        </a:lnTo>
                        <a:lnTo>
                          <a:pt x="7503" y="1151"/>
                        </a:lnTo>
                        <a:lnTo>
                          <a:pt x="7501" y="1145"/>
                        </a:lnTo>
                        <a:lnTo>
                          <a:pt x="7501" y="1142"/>
                        </a:lnTo>
                        <a:lnTo>
                          <a:pt x="7505" y="1139"/>
                        </a:lnTo>
                        <a:lnTo>
                          <a:pt x="7535" y="1122"/>
                        </a:lnTo>
                        <a:lnTo>
                          <a:pt x="7537" y="1119"/>
                        </a:lnTo>
                        <a:lnTo>
                          <a:pt x="7553" y="1110"/>
                        </a:lnTo>
                        <a:lnTo>
                          <a:pt x="7561" y="1108"/>
                        </a:lnTo>
                        <a:lnTo>
                          <a:pt x="7567" y="1106"/>
                        </a:lnTo>
                        <a:lnTo>
                          <a:pt x="7571" y="1107"/>
                        </a:lnTo>
                        <a:lnTo>
                          <a:pt x="7572" y="1109"/>
                        </a:lnTo>
                        <a:lnTo>
                          <a:pt x="7573" y="1112"/>
                        </a:lnTo>
                        <a:lnTo>
                          <a:pt x="7575" y="1126"/>
                        </a:lnTo>
                        <a:lnTo>
                          <a:pt x="7579" y="1128"/>
                        </a:lnTo>
                        <a:lnTo>
                          <a:pt x="7599" y="1121"/>
                        </a:lnTo>
                        <a:lnTo>
                          <a:pt x="7607" y="1120"/>
                        </a:lnTo>
                        <a:lnTo>
                          <a:pt x="7630" y="1122"/>
                        </a:lnTo>
                        <a:lnTo>
                          <a:pt x="7638" y="1124"/>
                        </a:lnTo>
                        <a:lnTo>
                          <a:pt x="7646" y="1127"/>
                        </a:lnTo>
                        <a:lnTo>
                          <a:pt x="7652" y="1129"/>
                        </a:lnTo>
                        <a:lnTo>
                          <a:pt x="7660" y="1128"/>
                        </a:lnTo>
                        <a:lnTo>
                          <a:pt x="7664" y="1127"/>
                        </a:lnTo>
                        <a:lnTo>
                          <a:pt x="7669" y="1123"/>
                        </a:lnTo>
                        <a:lnTo>
                          <a:pt x="7670" y="1120"/>
                        </a:lnTo>
                        <a:lnTo>
                          <a:pt x="7668" y="1117"/>
                        </a:lnTo>
                        <a:lnTo>
                          <a:pt x="7678" y="1108"/>
                        </a:lnTo>
                        <a:lnTo>
                          <a:pt x="7678" y="1106"/>
                        </a:lnTo>
                        <a:lnTo>
                          <a:pt x="7674" y="1107"/>
                        </a:lnTo>
                        <a:lnTo>
                          <a:pt x="7671" y="1108"/>
                        </a:lnTo>
                        <a:cubicBezTo>
                          <a:pt x="7669" y="1109"/>
                          <a:pt x="7668" y="1110"/>
                          <a:pt x="7667" y="1110"/>
                        </a:cubicBezTo>
                        <a:lnTo>
                          <a:pt x="7659" y="1113"/>
                        </a:lnTo>
                        <a:lnTo>
                          <a:pt x="7658" y="1112"/>
                        </a:lnTo>
                        <a:lnTo>
                          <a:pt x="7660" y="1107"/>
                        </a:lnTo>
                        <a:lnTo>
                          <a:pt x="7660" y="1103"/>
                        </a:lnTo>
                        <a:lnTo>
                          <a:pt x="7658" y="1100"/>
                        </a:lnTo>
                        <a:lnTo>
                          <a:pt x="7658" y="1097"/>
                        </a:lnTo>
                        <a:lnTo>
                          <a:pt x="7661" y="1095"/>
                        </a:lnTo>
                        <a:lnTo>
                          <a:pt x="7668" y="1093"/>
                        </a:lnTo>
                        <a:lnTo>
                          <a:pt x="7661" y="1090"/>
                        </a:lnTo>
                        <a:lnTo>
                          <a:pt x="7658" y="1089"/>
                        </a:lnTo>
                        <a:lnTo>
                          <a:pt x="7658" y="1082"/>
                        </a:lnTo>
                        <a:lnTo>
                          <a:pt x="7654" y="1081"/>
                        </a:lnTo>
                        <a:lnTo>
                          <a:pt x="7640" y="1082"/>
                        </a:lnTo>
                        <a:lnTo>
                          <a:pt x="7624" y="1084"/>
                        </a:lnTo>
                        <a:lnTo>
                          <a:pt x="7618" y="1082"/>
                        </a:lnTo>
                        <a:lnTo>
                          <a:pt x="7623" y="1071"/>
                        </a:lnTo>
                        <a:lnTo>
                          <a:pt x="7633" y="1066"/>
                        </a:lnTo>
                        <a:lnTo>
                          <a:pt x="7651" y="1060"/>
                        </a:lnTo>
                        <a:lnTo>
                          <a:pt x="7667" y="1055"/>
                        </a:lnTo>
                        <a:lnTo>
                          <a:pt x="7684" y="1051"/>
                        </a:lnTo>
                        <a:lnTo>
                          <a:pt x="7707" y="1046"/>
                        </a:lnTo>
                        <a:lnTo>
                          <a:pt x="7753" y="1039"/>
                        </a:lnTo>
                        <a:lnTo>
                          <a:pt x="7764" y="1038"/>
                        </a:lnTo>
                        <a:lnTo>
                          <a:pt x="7777" y="1038"/>
                        </a:lnTo>
                        <a:lnTo>
                          <a:pt x="7795" y="1039"/>
                        </a:lnTo>
                        <a:lnTo>
                          <a:pt x="7813" y="1040"/>
                        </a:lnTo>
                        <a:lnTo>
                          <a:pt x="7848" y="1039"/>
                        </a:lnTo>
                        <a:lnTo>
                          <a:pt x="7861" y="1038"/>
                        </a:lnTo>
                        <a:lnTo>
                          <a:pt x="7880" y="1036"/>
                        </a:lnTo>
                        <a:lnTo>
                          <a:pt x="7923" y="1029"/>
                        </a:lnTo>
                        <a:lnTo>
                          <a:pt x="7934" y="1027"/>
                        </a:lnTo>
                        <a:lnTo>
                          <a:pt x="7945" y="1024"/>
                        </a:lnTo>
                        <a:lnTo>
                          <a:pt x="7948" y="1022"/>
                        </a:lnTo>
                        <a:lnTo>
                          <a:pt x="7949" y="1018"/>
                        </a:lnTo>
                        <a:lnTo>
                          <a:pt x="7946" y="1014"/>
                        </a:lnTo>
                        <a:lnTo>
                          <a:pt x="7939" y="1012"/>
                        </a:lnTo>
                        <a:lnTo>
                          <a:pt x="7934" y="1012"/>
                        </a:lnTo>
                        <a:lnTo>
                          <a:pt x="7921" y="1016"/>
                        </a:lnTo>
                        <a:lnTo>
                          <a:pt x="7921" y="1012"/>
                        </a:lnTo>
                        <a:lnTo>
                          <a:pt x="7918" y="1012"/>
                        </a:lnTo>
                        <a:lnTo>
                          <a:pt x="7912" y="1013"/>
                        </a:lnTo>
                        <a:lnTo>
                          <a:pt x="7889" y="1022"/>
                        </a:lnTo>
                        <a:lnTo>
                          <a:pt x="7889" y="1018"/>
                        </a:lnTo>
                        <a:lnTo>
                          <a:pt x="7905" y="1004"/>
                        </a:lnTo>
                        <a:lnTo>
                          <a:pt x="7912" y="996"/>
                        </a:lnTo>
                        <a:lnTo>
                          <a:pt x="7904" y="989"/>
                        </a:lnTo>
                        <a:lnTo>
                          <a:pt x="7903" y="987"/>
                        </a:lnTo>
                        <a:lnTo>
                          <a:pt x="7908" y="970"/>
                        </a:lnTo>
                        <a:lnTo>
                          <a:pt x="7912" y="964"/>
                        </a:lnTo>
                        <a:lnTo>
                          <a:pt x="7916" y="958"/>
                        </a:lnTo>
                        <a:lnTo>
                          <a:pt x="7921" y="955"/>
                        </a:lnTo>
                        <a:lnTo>
                          <a:pt x="7926" y="954"/>
                        </a:lnTo>
                        <a:lnTo>
                          <a:pt x="7932" y="954"/>
                        </a:lnTo>
                        <a:lnTo>
                          <a:pt x="7939" y="955"/>
                        </a:lnTo>
                        <a:lnTo>
                          <a:pt x="7941" y="957"/>
                        </a:lnTo>
                        <a:lnTo>
                          <a:pt x="7932" y="966"/>
                        </a:lnTo>
                        <a:lnTo>
                          <a:pt x="7932" y="966"/>
                        </a:lnTo>
                        <a:lnTo>
                          <a:pt x="7938" y="970"/>
                        </a:lnTo>
                        <a:lnTo>
                          <a:pt x="7939" y="970"/>
                        </a:lnTo>
                        <a:lnTo>
                          <a:pt x="7941" y="966"/>
                        </a:lnTo>
                        <a:lnTo>
                          <a:pt x="7941" y="964"/>
                        </a:lnTo>
                        <a:lnTo>
                          <a:pt x="7945" y="960"/>
                        </a:lnTo>
                        <a:lnTo>
                          <a:pt x="7953" y="954"/>
                        </a:lnTo>
                        <a:lnTo>
                          <a:pt x="7972" y="943"/>
                        </a:lnTo>
                        <a:lnTo>
                          <a:pt x="7999" y="921"/>
                        </a:lnTo>
                        <a:lnTo>
                          <a:pt x="8009" y="911"/>
                        </a:lnTo>
                        <a:lnTo>
                          <a:pt x="8012" y="903"/>
                        </a:lnTo>
                        <a:lnTo>
                          <a:pt x="8013" y="894"/>
                        </a:lnTo>
                        <a:lnTo>
                          <a:pt x="8013" y="882"/>
                        </a:lnTo>
                        <a:lnTo>
                          <a:pt x="8011" y="879"/>
                        </a:lnTo>
                        <a:lnTo>
                          <a:pt x="8008" y="875"/>
                        </a:lnTo>
                        <a:lnTo>
                          <a:pt x="8013" y="876"/>
                        </a:lnTo>
                        <a:lnTo>
                          <a:pt x="8025" y="880"/>
                        </a:lnTo>
                        <a:lnTo>
                          <a:pt x="8034" y="882"/>
                        </a:lnTo>
                        <a:lnTo>
                          <a:pt x="8039" y="880"/>
                        </a:lnTo>
                        <a:lnTo>
                          <a:pt x="8044" y="880"/>
                        </a:lnTo>
                        <a:lnTo>
                          <a:pt x="8047" y="878"/>
                        </a:lnTo>
                        <a:lnTo>
                          <a:pt x="8048" y="876"/>
                        </a:lnTo>
                        <a:lnTo>
                          <a:pt x="8048" y="870"/>
                        </a:lnTo>
                        <a:lnTo>
                          <a:pt x="8050" y="869"/>
                        </a:lnTo>
                        <a:lnTo>
                          <a:pt x="8054" y="872"/>
                        </a:lnTo>
                        <a:lnTo>
                          <a:pt x="8059" y="871"/>
                        </a:lnTo>
                        <a:lnTo>
                          <a:pt x="8077" y="866"/>
                        </a:lnTo>
                        <a:lnTo>
                          <a:pt x="8082" y="863"/>
                        </a:lnTo>
                        <a:lnTo>
                          <a:pt x="8091" y="857"/>
                        </a:lnTo>
                        <a:lnTo>
                          <a:pt x="8091" y="855"/>
                        </a:lnTo>
                        <a:lnTo>
                          <a:pt x="8086" y="856"/>
                        </a:lnTo>
                        <a:lnTo>
                          <a:pt x="8085" y="855"/>
                        </a:lnTo>
                        <a:lnTo>
                          <a:pt x="8085" y="852"/>
                        </a:lnTo>
                        <a:lnTo>
                          <a:pt x="8087" y="847"/>
                        </a:lnTo>
                        <a:lnTo>
                          <a:pt x="8097" y="839"/>
                        </a:lnTo>
                        <a:lnTo>
                          <a:pt x="8097" y="839"/>
                        </a:lnTo>
                        <a:lnTo>
                          <a:pt x="8100" y="835"/>
                        </a:lnTo>
                        <a:lnTo>
                          <a:pt x="8107" y="829"/>
                        </a:lnTo>
                        <a:lnTo>
                          <a:pt x="8119" y="822"/>
                        </a:lnTo>
                        <a:lnTo>
                          <a:pt x="8126" y="815"/>
                        </a:lnTo>
                        <a:lnTo>
                          <a:pt x="8125" y="812"/>
                        </a:lnTo>
                        <a:lnTo>
                          <a:pt x="8124" y="810"/>
                        </a:lnTo>
                        <a:lnTo>
                          <a:pt x="8120" y="809"/>
                        </a:lnTo>
                        <a:lnTo>
                          <a:pt x="8113" y="808"/>
                        </a:lnTo>
                        <a:lnTo>
                          <a:pt x="8107" y="808"/>
                        </a:lnTo>
                        <a:lnTo>
                          <a:pt x="8095" y="813"/>
                        </a:lnTo>
                        <a:lnTo>
                          <a:pt x="8092" y="813"/>
                        </a:lnTo>
                        <a:lnTo>
                          <a:pt x="8093" y="810"/>
                        </a:lnTo>
                        <a:lnTo>
                          <a:pt x="8100" y="805"/>
                        </a:lnTo>
                        <a:lnTo>
                          <a:pt x="8149" y="788"/>
                        </a:lnTo>
                        <a:lnTo>
                          <a:pt x="8150" y="787"/>
                        </a:lnTo>
                        <a:lnTo>
                          <a:pt x="8147" y="787"/>
                        </a:lnTo>
                        <a:lnTo>
                          <a:pt x="8134" y="789"/>
                        </a:lnTo>
                        <a:lnTo>
                          <a:pt x="8127" y="789"/>
                        </a:lnTo>
                        <a:lnTo>
                          <a:pt x="8131" y="787"/>
                        </a:lnTo>
                        <a:lnTo>
                          <a:pt x="8145" y="784"/>
                        </a:lnTo>
                        <a:lnTo>
                          <a:pt x="8149" y="784"/>
                        </a:lnTo>
                        <a:lnTo>
                          <a:pt x="8157" y="785"/>
                        </a:lnTo>
                        <a:lnTo>
                          <a:pt x="8158" y="787"/>
                        </a:lnTo>
                        <a:lnTo>
                          <a:pt x="8154" y="795"/>
                        </a:lnTo>
                        <a:lnTo>
                          <a:pt x="8149" y="802"/>
                        </a:lnTo>
                        <a:lnTo>
                          <a:pt x="8147" y="808"/>
                        </a:lnTo>
                        <a:lnTo>
                          <a:pt x="8145" y="817"/>
                        </a:lnTo>
                        <a:lnTo>
                          <a:pt x="8141" y="823"/>
                        </a:lnTo>
                        <a:lnTo>
                          <a:pt x="8127" y="829"/>
                        </a:lnTo>
                        <a:lnTo>
                          <a:pt x="8119" y="836"/>
                        </a:lnTo>
                        <a:lnTo>
                          <a:pt x="8115" y="842"/>
                        </a:lnTo>
                        <a:lnTo>
                          <a:pt x="8113" y="845"/>
                        </a:lnTo>
                        <a:cubicBezTo>
                          <a:pt x="8124" y="849"/>
                          <a:pt x="8134" y="853"/>
                          <a:pt x="8144" y="857"/>
                        </a:cubicBezTo>
                        <a:lnTo>
                          <a:pt x="8146" y="857"/>
                        </a:lnTo>
                        <a:lnTo>
                          <a:pt x="8151" y="855"/>
                        </a:lnTo>
                        <a:lnTo>
                          <a:pt x="8163" y="853"/>
                        </a:lnTo>
                        <a:lnTo>
                          <a:pt x="8173" y="848"/>
                        </a:lnTo>
                        <a:lnTo>
                          <a:pt x="8175" y="846"/>
                        </a:lnTo>
                        <a:lnTo>
                          <a:pt x="8176" y="844"/>
                        </a:lnTo>
                        <a:lnTo>
                          <a:pt x="8175" y="844"/>
                        </a:lnTo>
                        <a:lnTo>
                          <a:pt x="8168" y="847"/>
                        </a:lnTo>
                        <a:lnTo>
                          <a:pt x="8161" y="848"/>
                        </a:lnTo>
                        <a:lnTo>
                          <a:pt x="8159" y="847"/>
                        </a:lnTo>
                        <a:lnTo>
                          <a:pt x="8161" y="845"/>
                        </a:lnTo>
                        <a:lnTo>
                          <a:pt x="8167" y="843"/>
                        </a:lnTo>
                        <a:lnTo>
                          <a:pt x="8190" y="834"/>
                        </a:lnTo>
                        <a:lnTo>
                          <a:pt x="8194" y="831"/>
                        </a:lnTo>
                        <a:lnTo>
                          <a:pt x="8190" y="822"/>
                        </a:lnTo>
                        <a:lnTo>
                          <a:pt x="8192" y="819"/>
                        </a:lnTo>
                        <a:lnTo>
                          <a:pt x="8193" y="815"/>
                        </a:lnTo>
                        <a:lnTo>
                          <a:pt x="8201" y="810"/>
                        </a:lnTo>
                        <a:lnTo>
                          <a:pt x="8214" y="805"/>
                        </a:lnTo>
                        <a:lnTo>
                          <a:pt x="8227" y="797"/>
                        </a:lnTo>
                        <a:lnTo>
                          <a:pt x="8240" y="787"/>
                        </a:lnTo>
                        <a:lnTo>
                          <a:pt x="8252" y="778"/>
                        </a:lnTo>
                        <a:lnTo>
                          <a:pt x="8255" y="779"/>
                        </a:lnTo>
                        <a:lnTo>
                          <a:pt x="8254" y="788"/>
                        </a:lnTo>
                        <a:lnTo>
                          <a:pt x="8252" y="792"/>
                        </a:lnTo>
                        <a:lnTo>
                          <a:pt x="8254" y="797"/>
                        </a:lnTo>
                        <a:lnTo>
                          <a:pt x="8258" y="798"/>
                        </a:lnTo>
                        <a:lnTo>
                          <a:pt x="8274" y="793"/>
                        </a:lnTo>
                        <a:lnTo>
                          <a:pt x="8281" y="793"/>
                        </a:lnTo>
                        <a:lnTo>
                          <a:pt x="8290" y="793"/>
                        </a:lnTo>
                        <a:lnTo>
                          <a:pt x="8297" y="793"/>
                        </a:lnTo>
                        <a:lnTo>
                          <a:pt x="8310" y="789"/>
                        </a:lnTo>
                        <a:lnTo>
                          <a:pt x="8312" y="787"/>
                        </a:lnTo>
                        <a:lnTo>
                          <a:pt x="8310" y="785"/>
                        </a:lnTo>
                        <a:lnTo>
                          <a:pt x="8306" y="782"/>
                        </a:lnTo>
                        <a:lnTo>
                          <a:pt x="8304" y="781"/>
                        </a:lnTo>
                        <a:lnTo>
                          <a:pt x="8295" y="779"/>
                        </a:lnTo>
                        <a:lnTo>
                          <a:pt x="8297" y="777"/>
                        </a:lnTo>
                        <a:lnTo>
                          <a:pt x="8326" y="768"/>
                        </a:lnTo>
                        <a:lnTo>
                          <a:pt x="8345" y="759"/>
                        </a:lnTo>
                        <a:lnTo>
                          <a:pt x="8349" y="756"/>
                        </a:lnTo>
                        <a:lnTo>
                          <a:pt x="8349" y="755"/>
                        </a:lnTo>
                        <a:lnTo>
                          <a:pt x="8342" y="750"/>
                        </a:lnTo>
                        <a:lnTo>
                          <a:pt x="8344" y="748"/>
                        </a:lnTo>
                        <a:lnTo>
                          <a:pt x="8362" y="744"/>
                        </a:lnTo>
                        <a:lnTo>
                          <a:pt x="8367" y="738"/>
                        </a:lnTo>
                        <a:lnTo>
                          <a:pt x="8374" y="737"/>
                        </a:lnTo>
                        <a:lnTo>
                          <a:pt x="8374" y="722"/>
                        </a:lnTo>
                        <a:lnTo>
                          <a:pt x="8366" y="723"/>
                        </a:lnTo>
                        <a:lnTo>
                          <a:pt x="8355" y="725"/>
                        </a:lnTo>
                        <a:lnTo>
                          <a:pt x="8347" y="726"/>
                        </a:lnTo>
                        <a:lnTo>
                          <a:pt x="8340" y="728"/>
                        </a:lnTo>
                        <a:lnTo>
                          <a:pt x="8340" y="728"/>
                        </a:lnTo>
                        <a:lnTo>
                          <a:pt x="8347" y="724"/>
                        </a:lnTo>
                        <a:lnTo>
                          <a:pt x="8361" y="719"/>
                        </a:lnTo>
                        <a:lnTo>
                          <a:pt x="8365" y="717"/>
                        </a:lnTo>
                        <a:lnTo>
                          <a:pt x="8364" y="716"/>
                        </a:lnTo>
                        <a:lnTo>
                          <a:pt x="8356" y="715"/>
                        </a:lnTo>
                        <a:lnTo>
                          <a:pt x="8354" y="715"/>
                        </a:lnTo>
                        <a:lnTo>
                          <a:pt x="8333" y="721"/>
                        </a:lnTo>
                        <a:lnTo>
                          <a:pt x="8313" y="725"/>
                        </a:lnTo>
                        <a:lnTo>
                          <a:pt x="8310" y="725"/>
                        </a:lnTo>
                        <a:lnTo>
                          <a:pt x="8285" y="725"/>
                        </a:lnTo>
                        <a:lnTo>
                          <a:pt x="8286" y="723"/>
                        </a:lnTo>
                        <a:lnTo>
                          <a:pt x="8295" y="721"/>
                        </a:lnTo>
                        <a:lnTo>
                          <a:pt x="8346" y="712"/>
                        </a:lnTo>
                        <a:lnTo>
                          <a:pt x="8371" y="707"/>
                        </a:lnTo>
                        <a:lnTo>
                          <a:pt x="8401" y="697"/>
                        </a:lnTo>
                        <a:lnTo>
                          <a:pt x="8418" y="691"/>
                        </a:lnTo>
                        <a:lnTo>
                          <a:pt x="8451" y="684"/>
                        </a:lnTo>
                        <a:lnTo>
                          <a:pt x="8467" y="679"/>
                        </a:lnTo>
                        <a:lnTo>
                          <a:pt x="8526" y="669"/>
                        </a:lnTo>
                        <a:lnTo>
                          <a:pt x="8551" y="665"/>
                        </a:lnTo>
                        <a:lnTo>
                          <a:pt x="8569" y="664"/>
                        </a:lnTo>
                        <a:lnTo>
                          <a:pt x="8608" y="658"/>
                        </a:lnTo>
                        <a:lnTo>
                          <a:pt x="8662" y="655"/>
                        </a:lnTo>
                        <a:lnTo>
                          <a:pt x="8732" y="641"/>
                        </a:lnTo>
                        <a:lnTo>
                          <a:pt x="8764" y="630"/>
                        </a:lnTo>
                        <a:lnTo>
                          <a:pt x="8802" y="621"/>
                        </a:lnTo>
                        <a:lnTo>
                          <a:pt x="8814" y="619"/>
                        </a:lnTo>
                        <a:lnTo>
                          <a:pt x="8821" y="617"/>
                        </a:lnTo>
                        <a:lnTo>
                          <a:pt x="8838" y="613"/>
                        </a:lnTo>
                        <a:lnTo>
                          <a:pt x="8841" y="611"/>
                        </a:lnTo>
                        <a:lnTo>
                          <a:pt x="8847" y="610"/>
                        </a:lnTo>
                        <a:lnTo>
                          <a:pt x="8861" y="610"/>
                        </a:lnTo>
                        <a:lnTo>
                          <a:pt x="8878" y="610"/>
                        </a:lnTo>
                        <a:lnTo>
                          <a:pt x="8932" y="602"/>
                        </a:lnTo>
                        <a:lnTo>
                          <a:pt x="8947" y="603"/>
                        </a:lnTo>
                        <a:lnTo>
                          <a:pt x="8975" y="602"/>
                        </a:lnTo>
                        <a:lnTo>
                          <a:pt x="9021" y="596"/>
                        </a:lnTo>
                        <a:lnTo>
                          <a:pt x="9024" y="594"/>
                        </a:lnTo>
                        <a:lnTo>
                          <a:pt x="9029" y="592"/>
                        </a:lnTo>
                        <a:lnTo>
                          <a:pt x="9047" y="588"/>
                        </a:lnTo>
                        <a:cubicBezTo>
                          <a:pt x="9052" y="587"/>
                          <a:pt x="9057" y="586"/>
                          <a:pt x="9061" y="585"/>
                        </a:cubicBezTo>
                        <a:lnTo>
                          <a:pt x="9083" y="576"/>
                        </a:lnTo>
                        <a:lnTo>
                          <a:pt x="9110" y="568"/>
                        </a:lnTo>
                        <a:lnTo>
                          <a:pt x="9123" y="561"/>
                        </a:lnTo>
                        <a:lnTo>
                          <a:pt x="9170" y="552"/>
                        </a:lnTo>
                        <a:lnTo>
                          <a:pt x="9175" y="553"/>
                        </a:lnTo>
                        <a:lnTo>
                          <a:pt x="9192" y="550"/>
                        </a:lnTo>
                        <a:lnTo>
                          <a:pt x="9229" y="549"/>
                        </a:lnTo>
                        <a:lnTo>
                          <a:pt x="9247" y="544"/>
                        </a:lnTo>
                        <a:lnTo>
                          <a:pt x="9267" y="542"/>
                        </a:lnTo>
                        <a:lnTo>
                          <a:pt x="9304" y="535"/>
                        </a:lnTo>
                        <a:lnTo>
                          <a:pt x="9328" y="528"/>
                        </a:lnTo>
                        <a:lnTo>
                          <a:pt x="9382" y="520"/>
                        </a:lnTo>
                        <a:lnTo>
                          <a:pt x="9390" y="520"/>
                        </a:lnTo>
                        <a:lnTo>
                          <a:pt x="9399" y="524"/>
                        </a:lnTo>
                        <a:lnTo>
                          <a:pt x="9414" y="521"/>
                        </a:lnTo>
                        <a:lnTo>
                          <a:pt x="9424" y="522"/>
                        </a:lnTo>
                        <a:lnTo>
                          <a:pt x="9432" y="520"/>
                        </a:lnTo>
                        <a:lnTo>
                          <a:pt x="9440" y="516"/>
                        </a:lnTo>
                        <a:lnTo>
                          <a:pt x="9449" y="515"/>
                        </a:lnTo>
                        <a:lnTo>
                          <a:pt x="9470" y="518"/>
                        </a:lnTo>
                        <a:lnTo>
                          <a:pt x="9483" y="516"/>
                        </a:lnTo>
                        <a:lnTo>
                          <a:pt x="9520" y="514"/>
                        </a:lnTo>
                        <a:lnTo>
                          <a:pt x="9531" y="511"/>
                        </a:lnTo>
                        <a:lnTo>
                          <a:pt x="9543" y="511"/>
                        </a:lnTo>
                        <a:lnTo>
                          <a:pt x="9568" y="506"/>
                        </a:lnTo>
                        <a:lnTo>
                          <a:pt x="9589" y="498"/>
                        </a:lnTo>
                        <a:lnTo>
                          <a:pt x="9598" y="496"/>
                        </a:lnTo>
                        <a:lnTo>
                          <a:pt x="9609" y="495"/>
                        </a:lnTo>
                        <a:lnTo>
                          <a:pt x="9621" y="496"/>
                        </a:lnTo>
                        <a:lnTo>
                          <a:pt x="9632" y="496"/>
                        </a:lnTo>
                        <a:lnTo>
                          <a:pt x="9655" y="489"/>
                        </a:lnTo>
                        <a:lnTo>
                          <a:pt x="9667" y="486"/>
                        </a:lnTo>
                        <a:lnTo>
                          <a:pt x="9673" y="483"/>
                        </a:lnTo>
                        <a:lnTo>
                          <a:pt x="9733" y="476"/>
                        </a:lnTo>
                        <a:lnTo>
                          <a:pt x="9725" y="481"/>
                        </a:lnTo>
                        <a:lnTo>
                          <a:pt x="9724" y="483"/>
                        </a:lnTo>
                        <a:lnTo>
                          <a:pt x="9723" y="485"/>
                        </a:lnTo>
                        <a:lnTo>
                          <a:pt x="9755" y="481"/>
                        </a:lnTo>
                        <a:lnTo>
                          <a:pt x="9761" y="481"/>
                        </a:lnTo>
                        <a:lnTo>
                          <a:pt x="9764" y="483"/>
                        </a:lnTo>
                        <a:lnTo>
                          <a:pt x="9775" y="482"/>
                        </a:lnTo>
                        <a:lnTo>
                          <a:pt x="9782" y="483"/>
                        </a:lnTo>
                        <a:lnTo>
                          <a:pt x="9782" y="489"/>
                        </a:lnTo>
                        <a:lnTo>
                          <a:pt x="9768" y="496"/>
                        </a:lnTo>
                        <a:lnTo>
                          <a:pt x="9775" y="498"/>
                        </a:lnTo>
                        <a:lnTo>
                          <a:pt x="9791" y="498"/>
                        </a:lnTo>
                        <a:lnTo>
                          <a:pt x="9806" y="497"/>
                        </a:lnTo>
                        <a:lnTo>
                          <a:pt x="9815" y="495"/>
                        </a:lnTo>
                        <a:lnTo>
                          <a:pt x="9852" y="493"/>
                        </a:lnTo>
                        <a:lnTo>
                          <a:pt x="9872" y="488"/>
                        </a:lnTo>
                        <a:lnTo>
                          <a:pt x="9888" y="487"/>
                        </a:lnTo>
                        <a:lnTo>
                          <a:pt x="9904" y="483"/>
                        </a:lnTo>
                        <a:lnTo>
                          <a:pt x="9925" y="475"/>
                        </a:lnTo>
                        <a:lnTo>
                          <a:pt x="9942" y="476"/>
                        </a:lnTo>
                        <a:lnTo>
                          <a:pt x="9958" y="474"/>
                        </a:lnTo>
                        <a:lnTo>
                          <a:pt x="9974" y="476"/>
                        </a:lnTo>
                        <a:lnTo>
                          <a:pt x="9970" y="479"/>
                        </a:lnTo>
                        <a:lnTo>
                          <a:pt x="9967" y="483"/>
                        </a:lnTo>
                        <a:lnTo>
                          <a:pt x="9981" y="487"/>
                        </a:lnTo>
                        <a:lnTo>
                          <a:pt x="9992" y="488"/>
                        </a:lnTo>
                        <a:lnTo>
                          <a:pt x="10010" y="487"/>
                        </a:lnTo>
                        <a:lnTo>
                          <a:pt x="10014" y="485"/>
                        </a:lnTo>
                        <a:lnTo>
                          <a:pt x="10019" y="480"/>
                        </a:lnTo>
                        <a:lnTo>
                          <a:pt x="10038" y="469"/>
                        </a:lnTo>
                        <a:lnTo>
                          <a:pt x="10047" y="466"/>
                        </a:lnTo>
                        <a:lnTo>
                          <a:pt x="10060" y="463"/>
                        </a:lnTo>
                        <a:lnTo>
                          <a:pt x="10069" y="462"/>
                        </a:lnTo>
                        <a:lnTo>
                          <a:pt x="10075" y="466"/>
                        </a:lnTo>
                        <a:lnTo>
                          <a:pt x="10084" y="467"/>
                        </a:lnTo>
                        <a:lnTo>
                          <a:pt x="10058" y="474"/>
                        </a:lnTo>
                        <a:lnTo>
                          <a:pt x="10046" y="481"/>
                        </a:lnTo>
                        <a:lnTo>
                          <a:pt x="10043" y="485"/>
                        </a:lnTo>
                        <a:lnTo>
                          <a:pt x="10049" y="489"/>
                        </a:lnTo>
                        <a:lnTo>
                          <a:pt x="10063" y="488"/>
                        </a:lnTo>
                        <a:lnTo>
                          <a:pt x="10117" y="491"/>
                        </a:lnTo>
                        <a:lnTo>
                          <a:pt x="10125" y="493"/>
                        </a:lnTo>
                        <a:lnTo>
                          <a:pt x="10120" y="497"/>
                        </a:lnTo>
                        <a:lnTo>
                          <a:pt x="10113" y="498"/>
                        </a:lnTo>
                        <a:lnTo>
                          <a:pt x="10119" y="499"/>
                        </a:lnTo>
                        <a:lnTo>
                          <a:pt x="10142" y="490"/>
                        </a:lnTo>
                        <a:lnTo>
                          <a:pt x="10155" y="483"/>
                        </a:lnTo>
                        <a:lnTo>
                          <a:pt x="10171" y="471"/>
                        </a:lnTo>
                        <a:lnTo>
                          <a:pt x="10180" y="466"/>
                        </a:lnTo>
                        <a:lnTo>
                          <a:pt x="10201" y="458"/>
                        </a:lnTo>
                        <a:lnTo>
                          <a:pt x="10225" y="450"/>
                        </a:lnTo>
                        <a:lnTo>
                          <a:pt x="10232" y="449"/>
                        </a:lnTo>
                        <a:lnTo>
                          <a:pt x="10271" y="446"/>
                        </a:lnTo>
                        <a:lnTo>
                          <a:pt x="10273" y="444"/>
                        </a:lnTo>
                        <a:lnTo>
                          <a:pt x="10282" y="442"/>
                        </a:lnTo>
                        <a:lnTo>
                          <a:pt x="10313" y="441"/>
                        </a:lnTo>
                        <a:lnTo>
                          <a:pt x="10319" y="438"/>
                        </a:lnTo>
                        <a:lnTo>
                          <a:pt x="10333" y="435"/>
                        </a:lnTo>
                        <a:lnTo>
                          <a:pt x="10337" y="435"/>
                        </a:lnTo>
                        <a:lnTo>
                          <a:pt x="10341" y="437"/>
                        </a:lnTo>
                        <a:lnTo>
                          <a:pt x="10334" y="440"/>
                        </a:lnTo>
                        <a:lnTo>
                          <a:pt x="10328" y="442"/>
                        </a:lnTo>
                        <a:lnTo>
                          <a:pt x="10329" y="444"/>
                        </a:lnTo>
                        <a:lnTo>
                          <a:pt x="10332" y="445"/>
                        </a:lnTo>
                        <a:lnTo>
                          <a:pt x="10339" y="444"/>
                        </a:lnTo>
                        <a:lnTo>
                          <a:pt x="10368" y="437"/>
                        </a:lnTo>
                        <a:lnTo>
                          <a:pt x="10400" y="424"/>
                        </a:lnTo>
                        <a:cubicBezTo>
                          <a:pt x="10397" y="424"/>
                          <a:pt x="10394" y="424"/>
                          <a:pt x="10391" y="425"/>
                        </a:cubicBezTo>
                        <a:lnTo>
                          <a:pt x="10373" y="419"/>
                        </a:lnTo>
                        <a:lnTo>
                          <a:pt x="10342" y="420"/>
                        </a:lnTo>
                        <a:lnTo>
                          <a:pt x="10367" y="415"/>
                        </a:lnTo>
                        <a:lnTo>
                          <a:pt x="10378" y="416"/>
                        </a:lnTo>
                        <a:lnTo>
                          <a:pt x="10380" y="413"/>
                        </a:lnTo>
                        <a:lnTo>
                          <a:pt x="10381" y="409"/>
                        </a:lnTo>
                        <a:cubicBezTo>
                          <a:pt x="10381" y="407"/>
                          <a:pt x="10380" y="406"/>
                          <a:pt x="10380" y="404"/>
                        </a:cubicBezTo>
                        <a:lnTo>
                          <a:pt x="10381" y="401"/>
                        </a:lnTo>
                        <a:lnTo>
                          <a:pt x="10384" y="404"/>
                        </a:lnTo>
                        <a:cubicBezTo>
                          <a:pt x="10389" y="404"/>
                          <a:pt x="10395" y="404"/>
                          <a:pt x="10400" y="404"/>
                        </a:cubicBezTo>
                        <a:lnTo>
                          <a:pt x="10393" y="412"/>
                        </a:lnTo>
                        <a:lnTo>
                          <a:pt x="10402" y="413"/>
                        </a:lnTo>
                        <a:lnTo>
                          <a:pt x="10391" y="421"/>
                        </a:lnTo>
                        <a:lnTo>
                          <a:pt x="10397" y="421"/>
                        </a:lnTo>
                        <a:lnTo>
                          <a:pt x="10403" y="421"/>
                        </a:lnTo>
                        <a:lnTo>
                          <a:pt x="10445" y="410"/>
                        </a:lnTo>
                        <a:lnTo>
                          <a:pt x="10446" y="408"/>
                        </a:lnTo>
                        <a:lnTo>
                          <a:pt x="10475" y="399"/>
                        </a:lnTo>
                        <a:lnTo>
                          <a:pt x="10529" y="393"/>
                        </a:lnTo>
                        <a:lnTo>
                          <a:pt x="10540" y="390"/>
                        </a:lnTo>
                        <a:lnTo>
                          <a:pt x="10560" y="388"/>
                        </a:lnTo>
                        <a:lnTo>
                          <a:pt x="10566" y="387"/>
                        </a:lnTo>
                        <a:lnTo>
                          <a:pt x="10563" y="388"/>
                        </a:lnTo>
                        <a:lnTo>
                          <a:pt x="10552" y="390"/>
                        </a:lnTo>
                        <a:lnTo>
                          <a:pt x="10545" y="393"/>
                        </a:lnTo>
                        <a:lnTo>
                          <a:pt x="10539" y="394"/>
                        </a:lnTo>
                        <a:lnTo>
                          <a:pt x="10541" y="395"/>
                        </a:lnTo>
                        <a:lnTo>
                          <a:pt x="10544" y="396"/>
                        </a:lnTo>
                        <a:lnTo>
                          <a:pt x="10550" y="399"/>
                        </a:lnTo>
                        <a:lnTo>
                          <a:pt x="10557" y="396"/>
                        </a:lnTo>
                        <a:lnTo>
                          <a:pt x="10566" y="391"/>
                        </a:lnTo>
                        <a:lnTo>
                          <a:pt x="10589" y="382"/>
                        </a:lnTo>
                        <a:lnTo>
                          <a:pt x="10643" y="360"/>
                        </a:lnTo>
                        <a:lnTo>
                          <a:pt x="10656" y="351"/>
                        </a:lnTo>
                        <a:lnTo>
                          <a:pt x="10661" y="341"/>
                        </a:lnTo>
                        <a:lnTo>
                          <a:pt x="10663" y="337"/>
                        </a:lnTo>
                        <a:lnTo>
                          <a:pt x="10666" y="337"/>
                        </a:lnTo>
                        <a:lnTo>
                          <a:pt x="10667" y="337"/>
                        </a:lnTo>
                        <a:lnTo>
                          <a:pt x="10672" y="334"/>
                        </a:lnTo>
                        <a:lnTo>
                          <a:pt x="10699" y="324"/>
                        </a:lnTo>
                        <a:lnTo>
                          <a:pt x="10729" y="316"/>
                        </a:lnTo>
                        <a:lnTo>
                          <a:pt x="10754" y="312"/>
                        </a:lnTo>
                        <a:lnTo>
                          <a:pt x="10768" y="310"/>
                        </a:lnTo>
                        <a:lnTo>
                          <a:pt x="10821" y="309"/>
                        </a:lnTo>
                        <a:lnTo>
                          <a:pt x="10835" y="308"/>
                        </a:lnTo>
                        <a:lnTo>
                          <a:pt x="10877" y="308"/>
                        </a:lnTo>
                        <a:lnTo>
                          <a:pt x="10940" y="310"/>
                        </a:lnTo>
                        <a:lnTo>
                          <a:pt x="10939" y="306"/>
                        </a:lnTo>
                        <a:lnTo>
                          <a:pt x="10952" y="293"/>
                        </a:lnTo>
                        <a:lnTo>
                          <a:pt x="10963" y="285"/>
                        </a:lnTo>
                        <a:lnTo>
                          <a:pt x="10971" y="284"/>
                        </a:lnTo>
                        <a:lnTo>
                          <a:pt x="10982" y="283"/>
                        </a:lnTo>
                        <a:lnTo>
                          <a:pt x="10988" y="283"/>
                        </a:lnTo>
                        <a:lnTo>
                          <a:pt x="10979" y="286"/>
                        </a:lnTo>
                        <a:lnTo>
                          <a:pt x="10988" y="285"/>
                        </a:lnTo>
                        <a:lnTo>
                          <a:pt x="11002" y="283"/>
                        </a:lnTo>
                        <a:lnTo>
                          <a:pt x="10983" y="281"/>
                        </a:lnTo>
                        <a:lnTo>
                          <a:pt x="10968" y="279"/>
                        </a:lnTo>
                        <a:lnTo>
                          <a:pt x="10953" y="277"/>
                        </a:lnTo>
                        <a:lnTo>
                          <a:pt x="10929" y="270"/>
                        </a:lnTo>
                        <a:lnTo>
                          <a:pt x="10879" y="263"/>
                        </a:lnTo>
                        <a:lnTo>
                          <a:pt x="10767" y="240"/>
                        </a:lnTo>
                        <a:lnTo>
                          <a:pt x="10750" y="234"/>
                        </a:lnTo>
                        <a:lnTo>
                          <a:pt x="10739" y="223"/>
                        </a:lnTo>
                        <a:lnTo>
                          <a:pt x="10733" y="220"/>
                        </a:lnTo>
                        <a:lnTo>
                          <a:pt x="10715" y="215"/>
                        </a:lnTo>
                        <a:lnTo>
                          <a:pt x="10665" y="213"/>
                        </a:lnTo>
                        <a:lnTo>
                          <a:pt x="10642" y="213"/>
                        </a:lnTo>
                        <a:lnTo>
                          <a:pt x="10625" y="213"/>
                        </a:lnTo>
                        <a:lnTo>
                          <a:pt x="10608" y="217"/>
                        </a:lnTo>
                        <a:lnTo>
                          <a:pt x="10609" y="215"/>
                        </a:lnTo>
                        <a:lnTo>
                          <a:pt x="10607" y="213"/>
                        </a:lnTo>
                        <a:lnTo>
                          <a:pt x="10566" y="215"/>
                        </a:lnTo>
                        <a:lnTo>
                          <a:pt x="10543" y="215"/>
                        </a:lnTo>
                        <a:lnTo>
                          <a:pt x="10534" y="213"/>
                        </a:lnTo>
                        <a:lnTo>
                          <a:pt x="10545" y="210"/>
                        </a:lnTo>
                        <a:lnTo>
                          <a:pt x="10559" y="205"/>
                        </a:lnTo>
                        <a:lnTo>
                          <a:pt x="10557" y="200"/>
                        </a:lnTo>
                        <a:lnTo>
                          <a:pt x="10539" y="198"/>
                        </a:lnTo>
                        <a:lnTo>
                          <a:pt x="10530" y="196"/>
                        </a:lnTo>
                        <a:lnTo>
                          <a:pt x="10513" y="195"/>
                        </a:lnTo>
                        <a:lnTo>
                          <a:pt x="10480" y="200"/>
                        </a:lnTo>
                        <a:lnTo>
                          <a:pt x="10461" y="201"/>
                        </a:lnTo>
                        <a:lnTo>
                          <a:pt x="10440" y="199"/>
                        </a:lnTo>
                        <a:lnTo>
                          <a:pt x="10412" y="201"/>
                        </a:lnTo>
                        <a:lnTo>
                          <a:pt x="10403" y="199"/>
                        </a:lnTo>
                        <a:lnTo>
                          <a:pt x="10400" y="197"/>
                        </a:lnTo>
                        <a:lnTo>
                          <a:pt x="10400" y="193"/>
                        </a:lnTo>
                        <a:lnTo>
                          <a:pt x="10441" y="189"/>
                        </a:lnTo>
                        <a:lnTo>
                          <a:pt x="10453" y="189"/>
                        </a:lnTo>
                        <a:lnTo>
                          <a:pt x="10479" y="192"/>
                        </a:lnTo>
                        <a:lnTo>
                          <a:pt x="10489" y="193"/>
                        </a:lnTo>
                        <a:cubicBezTo>
                          <a:pt x="10495" y="193"/>
                          <a:pt x="10501" y="193"/>
                          <a:pt x="10507" y="192"/>
                        </a:cubicBezTo>
                        <a:lnTo>
                          <a:pt x="10532" y="190"/>
                        </a:lnTo>
                        <a:lnTo>
                          <a:pt x="10563" y="193"/>
                        </a:lnTo>
                        <a:lnTo>
                          <a:pt x="10576" y="198"/>
                        </a:lnTo>
                        <a:lnTo>
                          <a:pt x="10572" y="203"/>
                        </a:lnTo>
                        <a:lnTo>
                          <a:pt x="10583" y="204"/>
                        </a:lnTo>
                        <a:lnTo>
                          <a:pt x="10595" y="209"/>
                        </a:lnTo>
                        <a:lnTo>
                          <a:pt x="10605" y="210"/>
                        </a:lnTo>
                        <a:lnTo>
                          <a:pt x="10616" y="209"/>
                        </a:lnTo>
                        <a:lnTo>
                          <a:pt x="10628" y="207"/>
                        </a:lnTo>
                        <a:lnTo>
                          <a:pt x="10623" y="203"/>
                        </a:lnTo>
                        <a:lnTo>
                          <a:pt x="10615" y="200"/>
                        </a:lnTo>
                        <a:cubicBezTo>
                          <a:pt x="10610" y="200"/>
                          <a:pt x="10606" y="200"/>
                          <a:pt x="10601" y="201"/>
                        </a:cubicBezTo>
                        <a:lnTo>
                          <a:pt x="10589" y="199"/>
                        </a:lnTo>
                        <a:lnTo>
                          <a:pt x="10560" y="190"/>
                        </a:lnTo>
                        <a:lnTo>
                          <a:pt x="10564" y="187"/>
                        </a:lnTo>
                        <a:lnTo>
                          <a:pt x="10555" y="186"/>
                        </a:lnTo>
                        <a:lnTo>
                          <a:pt x="10527" y="188"/>
                        </a:lnTo>
                        <a:lnTo>
                          <a:pt x="10486" y="186"/>
                        </a:lnTo>
                        <a:lnTo>
                          <a:pt x="10481" y="184"/>
                        </a:lnTo>
                        <a:lnTo>
                          <a:pt x="10478" y="180"/>
                        </a:lnTo>
                        <a:lnTo>
                          <a:pt x="10485" y="182"/>
                        </a:lnTo>
                        <a:lnTo>
                          <a:pt x="10494" y="181"/>
                        </a:lnTo>
                        <a:lnTo>
                          <a:pt x="10508" y="182"/>
                        </a:lnTo>
                        <a:lnTo>
                          <a:pt x="10518" y="183"/>
                        </a:lnTo>
                        <a:lnTo>
                          <a:pt x="10529" y="181"/>
                        </a:lnTo>
                        <a:lnTo>
                          <a:pt x="10555" y="172"/>
                        </a:lnTo>
                        <a:lnTo>
                          <a:pt x="10566" y="172"/>
                        </a:lnTo>
                        <a:lnTo>
                          <a:pt x="10594" y="172"/>
                        </a:lnTo>
                        <a:lnTo>
                          <a:pt x="10631" y="171"/>
                        </a:lnTo>
                        <a:lnTo>
                          <a:pt x="10644" y="171"/>
                        </a:lnTo>
                        <a:lnTo>
                          <a:pt x="10659" y="172"/>
                        </a:lnTo>
                        <a:lnTo>
                          <a:pt x="10688" y="171"/>
                        </a:lnTo>
                        <a:lnTo>
                          <a:pt x="10740" y="171"/>
                        </a:lnTo>
                        <a:lnTo>
                          <a:pt x="10772" y="176"/>
                        </a:lnTo>
                        <a:lnTo>
                          <a:pt x="10765" y="178"/>
                        </a:lnTo>
                        <a:lnTo>
                          <a:pt x="10758" y="180"/>
                        </a:lnTo>
                        <a:lnTo>
                          <a:pt x="10758" y="183"/>
                        </a:lnTo>
                        <a:lnTo>
                          <a:pt x="10746" y="188"/>
                        </a:lnTo>
                        <a:lnTo>
                          <a:pt x="10743" y="190"/>
                        </a:lnTo>
                        <a:lnTo>
                          <a:pt x="10750" y="191"/>
                        </a:lnTo>
                        <a:lnTo>
                          <a:pt x="10755" y="192"/>
                        </a:lnTo>
                        <a:lnTo>
                          <a:pt x="10747" y="192"/>
                        </a:lnTo>
                        <a:lnTo>
                          <a:pt x="10730" y="192"/>
                        </a:lnTo>
                        <a:lnTo>
                          <a:pt x="10738" y="194"/>
                        </a:lnTo>
                        <a:lnTo>
                          <a:pt x="10770" y="193"/>
                        </a:lnTo>
                        <a:lnTo>
                          <a:pt x="10810" y="192"/>
                        </a:lnTo>
                        <a:lnTo>
                          <a:pt x="10831" y="191"/>
                        </a:lnTo>
                        <a:lnTo>
                          <a:pt x="10870" y="187"/>
                        </a:lnTo>
                        <a:cubicBezTo>
                          <a:pt x="10875" y="187"/>
                          <a:pt x="10879" y="187"/>
                          <a:pt x="10883" y="187"/>
                        </a:cubicBezTo>
                        <a:lnTo>
                          <a:pt x="10908" y="186"/>
                        </a:lnTo>
                        <a:lnTo>
                          <a:pt x="10942" y="183"/>
                        </a:lnTo>
                        <a:lnTo>
                          <a:pt x="10946" y="182"/>
                        </a:lnTo>
                        <a:lnTo>
                          <a:pt x="10949" y="180"/>
                        </a:lnTo>
                        <a:lnTo>
                          <a:pt x="10923" y="176"/>
                        </a:lnTo>
                        <a:lnTo>
                          <a:pt x="10926" y="176"/>
                        </a:lnTo>
                        <a:lnTo>
                          <a:pt x="10931" y="175"/>
                        </a:lnTo>
                        <a:lnTo>
                          <a:pt x="10940" y="174"/>
                        </a:lnTo>
                        <a:lnTo>
                          <a:pt x="10968" y="176"/>
                        </a:lnTo>
                        <a:lnTo>
                          <a:pt x="10973" y="176"/>
                        </a:lnTo>
                        <a:lnTo>
                          <a:pt x="10988" y="178"/>
                        </a:lnTo>
                        <a:lnTo>
                          <a:pt x="11006" y="178"/>
                        </a:lnTo>
                        <a:lnTo>
                          <a:pt x="11021" y="176"/>
                        </a:lnTo>
                        <a:lnTo>
                          <a:pt x="11042" y="175"/>
                        </a:lnTo>
                        <a:lnTo>
                          <a:pt x="11059" y="172"/>
                        </a:lnTo>
                        <a:lnTo>
                          <a:pt x="11071" y="170"/>
                        </a:lnTo>
                        <a:lnTo>
                          <a:pt x="11078" y="169"/>
                        </a:lnTo>
                        <a:lnTo>
                          <a:pt x="11112" y="170"/>
                        </a:lnTo>
                        <a:lnTo>
                          <a:pt x="11132" y="167"/>
                        </a:lnTo>
                        <a:lnTo>
                          <a:pt x="11167" y="166"/>
                        </a:lnTo>
                        <a:lnTo>
                          <a:pt x="11167" y="167"/>
                        </a:lnTo>
                        <a:lnTo>
                          <a:pt x="11167" y="168"/>
                        </a:lnTo>
                        <a:lnTo>
                          <a:pt x="11176" y="168"/>
                        </a:lnTo>
                        <a:lnTo>
                          <a:pt x="11185" y="166"/>
                        </a:lnTo>
                        <a:lnTo>
                          <a:pt x="11181" y="163"/>
                        </a:lnTo>
                        <a:lnTo>
                          <a:pt x="11176" y="162"/>
                        </a:lnTo>
                        <a:lnTo>
                          <a:pt x="11121" y="153"/>
                        </a:lnTo>
                        <a:lnTo>
                          <a:pt x="11047" y="147"/>
                        </a:lnTo>
                        <a:lnTo>
                          <a:pt x="11042" y="147"/>
                        </a:lnTo>
                        <a:lnTo>
                          <a:pt x="11001" y="145"/>
                        </a:lnTo>
                        <a:lnTo>
                          <a:pt x="10997" y="143"/>
                        </a:lnTo>
                        <a:lnTo>
                          <a:pt x="10994" y="143"/>
                        </a:lnTo>
                        <a:lnTo>
                          <a:pt x="11009" y="143"/>
                        </a:lnTo>
                        <a:lnTo>
                          <a:pt x="11028" y="143"/>
                        </a:lnTo>
                        <a:lnTo>
                          <a:pt x="11037" y="140"/>
                        </a:lnTo>
                        <a:lnTo>
                          <a:pt x="11061" y="140"/>
                        </a:lnTo>
                        <a:lnTo>
                          <a:pt x="11071" y="141"/>
                        </a:lnTo>
                        <a:lnTo>
                          <a:pt x="11075" y="142"/>
                        </a:lnTo>
                        <a:lnTo>
                          <a:pt x="11078" y="141"/>
                        </a:lnTo>
                        <a:lnTo>
                          <a:pt x="11068" y="139"/>
                        </a:lnTo>
                        <a:lnTo>
                          <a:pt x="11043" y="133"/>
                        </a:lnTo>
                        <a:lnTo>
                          <a:pt x="11030" y="132"/>
                        </a:lnTo>
                        <a:lnTo>
                          <a:pt x="11030" y="128"/>
                        </a:lnTo>
                        <a:lnTo>
                          <a:pt x="11038" y="127"/>
                        </a:lnTo>
                        <a:lnTo>
                          <a:pt x="11039" y="125"/>
                        </a:lnTo>
                        <a:lnTo>
                          <a:pt x="11024" y="121"/>
                        </a:lnTo>
                        <a:lnTo>
                          <a:pt x="11007" y="119"/>
                        </a:lnTo>
                        <a:lnTo>
                          <a:pt x="10935" y="115"/>
                        </a:lnTo>
                        <a:lnTo>
                          <a:pt x="10904" y="113"/>
                        </a:lnTo>
                        <a:lnTo>
                          <a:pt x="10887" y="112"/>
                        </a:lnTo>
                        <a:lnTo>
                          <a:pt x="10879" y="112"/>
                        </a:lnTo>
                        <a:lnTo>
                          <a:pt x="10874" y="113"/>
                        </a:lnTo>
                        <a:lnTo>
                          <a:pt x="10871" y="114"/>
                        </a:lnTo>
                        <a:lnTo>
                          <a:pt x="10864" y="114"/>
                        </a:lnTo>
                        <a:lnTo>
                          <a:pt x="10861" y="114"/>
                        </a:lnTo>
                        <a:lnTo>
                          <a:pt x="10857" y="114"/>
                        </a:lnTo>
                        <a:lnTo>
                          <a:pt x="10816" y="116"/>
                        </a:lnTo>
                        <a:lnTo>
                          <a:pt x="10754" y="116"/>
                        </a:lnTo>
                        <a:lnTo>
                          <a:pt x="10732" y="115"/>
                        </a:lnTo>
                        <a:lnTo>
                          <a:pt x="10709" y="112"/>
                        </a:lnTo>
                        <a:lnTo>
                          <a:pt x="10697" y="111"/>
                        </a:lnTo>
                        <a:lnTo>
                          <a:pt x="10693" y="113"/>
                        </a:lnTo>
                        <a:lnTo>
                          <a:pt x="10686" y="114"/>
                        </a:lnTo>
                        <a:lnTo>
                          <a:pt x="10699" y="114"/>
                        </a:lnTo>
                        <a:lnTo>
                          <a:pt x="10707" y="116"/>
                        </a:lnTo>
                        <a:lnTo>
                          <a:pt x="10712" y="117"/>
                        </a:lnTo>
                        <a:lnTo>
                          <a:pt x="10702" y="118"/>
                        </a:lnTo>
                        <a:lnTo>
                          <a:pt x="10668" y="114"/>
                        </a:lnTo>
                        <a:lnTo>
                          <a:pt x="10663" y="110"/>
                        </a:lnTo>
                        <a:lnTo>
                          <a:pt x="10652" y="110"/>
                        </a:lnTo>
                        <a:lnTo>
                          <a:pt x="10644" y="112"/>
                        </a:lnTo>
                        <a:lnTo>
                          <a:pt x="10612" y="118"/>
                        </a:lnTo>
                        <a:lnTo>
                          <a:pt x="10595" y="121"/>
                        </a:lnTo>
                        <a:lnTo>
                          <a:pt x="10563" y="124"/>
                        </a:lnTo>
                        <a:lnTo>
                          <a:pt x="10552" y="127"/>
                        </a:lnTo>
                        <a:lnTo>
                          <a:pt x="10539" y="126"/>
                        </a:lnTo>
                        <a:lnTo>
                          <a:pt x="10522" y="127"/>
                        </a:lnTo>
                        <a:lnTo>
                          <a:pt x="10494" y="132"/>
                        </a:lnTo>
                        <a:cubicBezTo>
                          <a:pt x="10492" y="132"/>
                          <a:pt x="10490" y="132"/>
                          <a:pt x="10487" y="132"/>
                        </a:cubicBezTo>
                        <a:lnTo>
                          <a:pt x="10480" y="132"/>
                        </a:lnTo>
                        <a:lnTo>
                          <a:pt x="10471" y="130"/>
                        </a:lnTo>
                        <a:lnTo>
                          <a:pt x="10463" y="129"/>
                        </a:lnTo>
                        <a:lnTo>
                          <a:pt x="10459" y="127"/>
                        </a:lnTo>
                        <a:lnTo>
                          <a:pt x="10458" y="125"/>
                        </a:lnTo>
                        <a:lnTo>
                          <a:pt x="10464" y="122"/>
                        </a:lnTo>
                        <a:lnTo>
                          <a:pt x="10468" y="121"/>
                        </a:lnTo>
                        <a:lnTo>
                          <a:pt x="10480" y="119"/>
                        </a:lnTo>
                        <a:lnTo>
                          <a:pt x="10495" y="118"/>
                        </a:lnTo>
                        <a:lnTo>
                          <a:pt x="10517" y="118"/>
                        </a:lnTo>
                        <a:lnTo>
                          <a:pt x="10525" y="114"/>
                        </a:lnTo>
                        <a:lnTo>
                          <a:pt x="10514" y="115"/>
                        </a:lnTo>
                        <a:lnTo>
                          <a:pt x="10497" y="114"/>
                        </a:lnTo>
                        <a:lnTo>
                          <a:pt x="10473" y="110"/>
                        </a:lnTo>
                        <a:lnTo>
                          <a:pt x="10464" y="104"/>
                        </a:lnTo>
                        <a:lnTo>
                          <a:pt x="10458" y="102"/>
                        </a:lnTo>
                        <a:lnTo>
                          <a:pt x="10452" y="98"/>
                        </a:lnTo>
                        <a:lnTo>
                          <a:pt x="10457" y="96"/>
                        </a:lnTo>
                        <a:lnTo>
                          <a:pt x="10467" y="93"/>
                        </a:lnTo>
                        <a:lnTo>
                          <a:pt x="10485" y="90"/>
                        </a:lnTo>
                        <a:lnTo>
                          <a:pt x="10503" y="87"/>
                        </a:lnTo>
                        <a:lnTo>
                          <a:pt x="10529" y="85"/>
                        </a:lnTo>
                        <a:lnTo>
                          <a:pt x="10579" y="84"/>
                        </a:lnTo>
                        <a:lnTo>
                          <a:pt x="10588" y="84"/>
                        </a:lnTo>
                        <a:lnTo>
                          <a:pt x="10593" y="86"/>
                        </a:lnTo>
                        <a:lnTo>
                          <a:pt x="10602" y="86"/>
                        </a:lnTo>
                        <a:lnTo>
                          <a:pt x="10611" y="85"/>
                        </a:lnTo>
                        <a:lnTo>
                          <a:pt x="10620" y="83"/>
                        </a:lnTo>
                        <a:lnTo>
                          <a:pt x="10648" y="77"/>
                        </a:lnTo>
                        <a:lnTo>
                          <a:pt x="10669" y="75"/>
                        </a:lnTo>
                        <a:lnTo>
                          <a:pt x="10684" y="73"/>
                        </a:lnTo>
                        <a:lnTo>
                          <a:pt x="10697" y="72"/>
                        </a:lnTo>
                        <a:lnTo>
                          <a:pt x="10722" y="71"/>
                        </a:lnTo>
                        <a:lnTo>
                          <a:pt x="10729" y="71"/>
                        </a:lnTo>
                        <a:lnTo>
                          <a:pt x="10736" y="72"/>
                        </a:lnTo>
                        <a:lnTo>
                          <a:pt x="10745" y="72"/>
                        </a:lnTo>
                        <a:lnTo>
                          <a:pt x="10761" y="71"/>
                        </a:lnTo>
                        <a:lnTo>
                          <a:pt x="10771" y="70"/>
                        </a:lnTo>
                        <a:lnTo>
                          <a:pt x="10769" y="71"/>
                        </a:lnTo>
                        <a:lnTo>
                          <a:pt x="10762" y="71"/>
                        </a:lnTo>
                        <a:lnTo>
                          <a:pt x="10759" y="72"/>
                        </a:lnTo>
                        <a:lnTo>
                          <a:pt x="10757" y="73"/>
                        </a:lnTo>
                        <a:lnTo>
                          <a:pt x="10769" y="75"/>
                        </a:lnTo>
                        <a:lnTo>
                          <a:pt x="10791" y="76"/>
                        </a:lnTo>
                        <a:lnTo>
                          <a:pt x="10808" y="76"/>
                        </a:lnTo>
                        <a:lnTo>
                          <a:pt x="10842" y="75"/>
                        </a:lnTo>
                        <a:lnTo>
                          <a:pt x="10847" y="75"/>
                        </a:lnTo>
                        <a:lnTo>
                          <a:pt x="10855" y="73"/>
                        </a:lnTo>
                        <a:lnTo>
                          <a:pt x="10839" y="71"/>
                        </a:lnTo>
                        <a:lnTo>
                          <a:pt x="10840" y="70"/>
                        </a:lnTo>
                        <a:lnTo>
                          <a:pt x="10845" y="71"/>
                        </a:lnTo>
                        <a:lnTo>
                          <a:pt x="10872" y="71"/>
                        </a:lnTo>
                        <a:lnTo>
                          <a:pt x="10883" y="69"/>
                        </a:lnTo>
                        <a:lnTo>
                          <a:pt x="10886" y="68"/>
                        </a:lnTo>
                        <a:lnTo>
                          <a:pt x="10894" y="65"/>
                        </a:lnTo>
                        <a:lnTo>
                          <a:pt x="10892" y="62"/>
                        </a:lnTo>
                        <a:lnTo>
                          <a:pt x="10890" y="61"/>
                        </a:lnTo>
                        <a:lnTo>
                          <a:pt x="10878" y="62"/>
                        </a:lnTo>
                        <a:lnTo>
                          <a:pt x="10867" y="63"/>
                        </a:lnTo>
                        <a:lnTo>
                          <a:pt x="10867" y="62"/>
                        </a:lnTo>
                        <a:lnTo>
                          <a:pt x="10878" y="60"/>
                        </a:lnTo>
                        <a:lnTo>
                          <a:pt x="10895" y="60"/>
                        </a:lnTo>
                        <a:lnTo>
                          <a:pt x="10892" y="58"/>
                        </a:lnTo>
                        <a:lnTo>
                          <a:pt x="10887" y="58"/>
                        </a:lnTo>
                        <a:lnTo>
                          <a:pt x="10890" y="57"/>
                        </a:lnTo>
                        <a:lnTo>
                          <a:pt x="10902" y="59"/>
                        </a:lnTo>
                        <a:lnTo>
                          <a:pt x="10913" y="59"/>
                        </a:lnTo>
                        <a:lnTo>
                          <a:pt x="10926" y="59"/>
                        </a:lnTo>
                        <a:lnTo>
                          <a:pt x="10935" y="58"/>
                        </a:lnTo>
                        <a:lnTo>
                          <a:pt x="10966" y="55"/>
                        </a:lnTo>
                        <a:lnTo>
                          <a:pt x="10997" y="50"/>
                        </a:lnTo>
                        <a:lnTo>
                          <a:pt x="11003" y="48"/>
                        </a:lnTo>
                        <a:lnTo>
                          <a:pt x="11001" y="48"/>
                        </a:lnTo>
                        <a:lnTo>
                          <a:pt x="10999" y="47"/>
                        </a:lnTo>
                        <a:lnTo>
                          <a:pt x="10990" y="45"/>
                        </a:lnTo>
                        <a:lnTo>
                          <a:pt x="11015" y="45"/>
                        </a:lnTo>
                        <a:lnTo>
                          <a:pt x="11033" y="46"/>
                        </a:lnTo>
                        <a:lnTo>
                          <a:pt x="11044" y="45"/>
                        </a:lnTo>
                        <a:lnTo>
                          <a:pt x="11037" y="44"/>
                        </a:lnTo>
                        <a:lnTo>
                          <a:pt x="11018" y="42"/>
                        </a:lnTo>
                        <a:lnTo>
                          <a:pt x="11048" y="42"/>
                        </a:lnTo>
                        <a:lnTo>
                          <a:pt x="11051" y="42"/>
                        </a:lnTo>
                        <a:lnTo>
                          <a:pt x="11056" y="42"/>
                        </a:lnTo>
                        <a:lnTo>
                          <a:pt x="11056" y="41"/>
                        </a:lnTo>
                        <a:lnTo>
                          <a:pt x="11055" y="40"/>
                        </a:lnTo>
                        <a:lnTo>
                          <a:pt x="11049" y="40"/>
                        </a:lnTo>
                        <a:lnTo>
                          <a:pt x="11034" y="40"/>
                        </a:lnTo>
                        <a:lnTo>
                          <a:pt x="11021" y="39"/>
                        </a:lnTo>
                        <a:lnTo>
                          <a:pt x="11016" y="38"/>
                        </a:lnTo>
                        <a:lnTo>
                          <a:pt x="11030" y="37"/>
                        </a:lnTo>
                        <a:lnTo>
                          <a:pt x="11026" y="36"/>
                        </a:lnTo>
                        <a:lnTo>
                          <a:pt x="11007" y="34"/>
                        </a:lnTo>
                        <a:lnTo>
                          <a:pt x="11001" y="32"/>
                        </a:lnTo>
                        <a:lnTo>
                          <a:pt x="10996" y="31"/>
                        </a:lnTo>
                        <a:lnTo>
                          <a:pt x="10986" y="30"/>
                        </a:lnTo>
                        <a:lnTo>
                          <a:pt x="10974" y="30"/>
                        </a:lnTo>
                        <a:lnTo>
                          <a:pt x="10973" y="32"/>
                        </a:lnTo>
                        <a:lnTo>
                          <a:pt x="10974" y="32"/>
                        </a:lnTo>
                        <a:lnTo>
                          <a:pt x="10967" y="33"/>
                        </a:lnTo>
                        <a:lnTo>
                          <a:pt x="10960" y="33"/>
                        </a:lnTo>
                        <a:lnTo>
                          <a:pt x="10964" y="32"/>
                        </a:lnTo>
                        <a:lnTo>
                          <a:pt x="10969" y="32"/>
                        </a:lnTo>
                        <a:lnTo>
                          <a:pt x="10962" y="31"/>
                        </a:lnTo>
                        <a:lnTo>
                          <a:pt x="10953" y="31"/>
                        </a:lnTo>
                        <a:lnTo>
                          <a:pt x="10946" y="32"/>
                        </a:lnTo>
                        <a:lnTo>
                          <a:pt x="10944" y="32"/>
                        </a:lnTo>
                        <a:lnTo>
                          <a:pt x="10946" y="30"/>
                        </a:lnTo>
                        <a:lnTo>
                          <a:pt x="10940" y="30"/>
                        </a:lnTo>
                        <a:lnTo>
                          <a:pt x="10924" y="30"/>
                        </a:lnTo>
                        <a:lnTo>
                          <a:pt x="10915" y="30"/>
                        </a:lnTo>
                        <a:lnTo>
                          <a:pt x="10917" y="29"/>
                        </a:lnTo>
                        <a:lnTo>
                          <a:pt x="10931" y="28"/>
                        </a:lnTo>
                        <a:lnTo>
                          <a:pt x="10953" y="28"/>
                        </a:lnTo>
                        <a:lnTo>
                          <a:pt x="10946" y="27"/>
                        </a:lnTo>
                        <a:lnTo>
                          <a:pt x="10940" y="26"/>
                        </a:lnTo>
                        <a:lnTo>
                          <a:pt x="10904" y="26"/>
                        </a:lnTo>
                        <a:lnTo>
                          <a:pt x="10869" y="25"/>
                        </a:lnTo>
                        <a:lnTo>
                          <a:pt x="10818" y="25"/>
                        </a:lnTo>
                        <a:lnTo>
                          <a:pt x="10789" y="26"/>
                        </a:lnTo>
                        <a:lnTo>
                          <a:pt x="10779" y="26"/>
                        </a:lnTo>
                        <a:lnTo>
                          <a:pt x="10771" y="26"/>
                        </a:lnTo>
                        <a:lnTo>
                          <a:pt x="10779" y="25"/>
                        </a:lnTo>
                        <a:lnTo>
                          <a:pt x="10800" y="25"/>
                        </a:lnTo>
                        <a:lnTo>
                          <a:pt x="10808" y="24"/>
                        </a:lnTo>
                        <a:lnTo>
                          <a:pt x="10776" y="24"/>
                        </a:lnTo>
                        <a:lnTo>
                          <a:pt x="10763" y="24"/>
                        </a:lnTo>
                        <a:lnTo>
                          <a:pt x="10753" y="23"/>
                        </a:lnTo>
                        <a:lnTo>
                          <a:pt x="10760" y="22"/>
                        </a:lnTo>
                        <a:lnTo>
                          <a:pt x="10767" y="22"/>
                        </a:lnTo>
                        <a:lnTo>
                          <a:pt x="10790" y="20"/>
                        </a:lnTo>
                        <a:lnTo>
                          <a:pt x="10800" y="22"/>
                        </a:lnTo>
                        <a:lnTo>
                          <a:pt x="10804" y="22"/>
                        </a:lnTo>
                        <a:lnTo>
                          <a:pt x="10808" y="23"/>
                        </a:lnTo>
                        <a:lnTo>
                          <a:pt x="10813" y="23"/>
                        </a:lnTo>
                        <a:lnTo>
                          <a:pt x="10820" y="23"/>
                        </a:lnTo>
                        <a:lnTo>
                          <a:pt x="10832" y="22"/>
                        </a:lnTo>
                        <a:lnTo>
                          <a:pt x="10835" y="22"/>
                        </a:lnTo>
                        <a:lnTo>
                          <a:pt x="10857" y="21"/>
                        </a:lnTo>
                        <a:lnTo>
                          <a:pt x="10864" y="20"/>
                        </a:lnTo>
                        <a:lnTo>
                          <a:pt x="10858" y="22"/>
                        </a:lnTo>
                        <a:lnTo>
                          <a:pt x="10852" y="22"/>
                        </a:lnTo>
                        <a:lnTo>
                          <a:pt x="10851" y="22"/>
                        </a:lnTo>
                        <a:lnTo>
                          <a:pt x="10856" y="24"/>
                        </a:lnTo>
                        <a:lnTo>
                          <a:pt x="10862" y="24"/>
                        </a:lnTo>
                        <a:lnTo>
                          <a:pt x="10878" y="24"/>
                        </a:lnTo>
                        <a:lnTo>
                          <a:pt x="10897" y="26"/>
                        </a:lnTo>
                        <a:lnTo>
                          <a:pt x="10911" y="26"/>
                        </a:lnTo>
                        <a:lnTo>
                          <a:pt x="10922" y="26"/>
                        </a:lnTo>
                        <a:lnTo>
                          <a:pt x="10937" y="24"/>
                        </a:lnTo>
                        <a:lnTo>
                          <a:pt x="10944" y="23"/>
                        </a:lnTo>
                        <a:lnTo>
                          <a:pt x="10978" y="21"/>
                        </a:lnTo>
                        <a:lnTo>
                          <a:pt x="10963" y="21"/>
                        </a:lnTo>
                        <a:lnTo>
                          <a:pt x="10951" y="20"/>
                        </a:lnTo>
                        <a:lnTo>
                          <a:pt x="10941" y="20"/>
                        </a:lnTo>
                        <a:lnTo>
                          <a:pt x="10944" y="20"/>
                        </a:lnTo>
                        <a:lnTo>
                          <a:pt x="10946" y="19"/>
                        </a:lnTo>
                        <a:lnTo>
                          <a:pt x="10930" y="17"/>
                        </a:lnTo>
                        <a:lnTo>
                          <a:pt x="10917" y="17"/>
                        </a:lnTo>
                        <a:lnTo>
                          <a:pt x="10901" y="16"/>
                        </a:lnTo>
                        <a:lnTo>
                          <a:pt x="10880" y="14"/>
                        </a:lnTo>
                        <a:lnTo>
                          <a:pt x="10842" y="12"/>
                        </a:lnTo>
                        <a:lnTo>
                          <a:pt x="10844" y="11"/>
                        </a:lnTo>
                        <a:lnTo>
                          <a:pt x="10844" y="11"/>
                        </a:lnTo>
                        <a:lnTo>
                          <a:pt x="10817" y="9"/>
                        </a:lnTo>
                        <a:lnTo>
                          <a:pt x="10791" y="9"/>
                        </a:lnTo>
                        <a:lnTo>
                          <a:pt x="10736" y="10"/>
                        </a:lnTo>
                        <a:lnTo>
                          <a:pt x="10696" y="11"/>
                        </a:lnTo>
                        <a:lnTo>
                          <a:pt x="10679" y="13"/>
                        </a:lnTo>
                        <a:lnTo>
                          <a:pt x="10659" y="13"/>
                        </a:lnTo>
                        <a:lnTo>
                          <a:pt x="10655" y="13"/>
                        </a:lnTo>
                        <a:lnTo>
                          <a:pt x="10651" y="15"/>
                        </a:lnTo>
                        <a:lnTo>
                          <a:pt x="10654" y="16"/>
                        </a:lnTo>
                        <a:lnTo>
                          <a:pt x="10656" y="16"/>
                        </a:lnTo>
                        <a:lnTo>
                          <a:pt x="10672" y="17"/>
                        </a:lnTo>
                        <a:lnTo>
                          <a:pt x="10662" y="17"/>
                        </a:lnTo>
                        <a:lnTo>
                          <a:pt x="10646" y="19"/>
                        </a:lnTo>
                        <a:lnTo>
                          <a:pt x="10622" y="22"/>
                        </a:lnTo>
                        <a:lnTo>
                          <a:pt x="10614" y="23"/>
                        </a:lnTo>
                        <a:lnTo>
                          <a:pt x="10607" y="24"/>
                        </a:lnTo>
                        <a:lnTo>
                          <a:pt x="10598" y="24"/>
                        </a:lnTo>
                        <a:cubicBezTo>
                          <a:pt x="10594" y="24"/>
                          <a:pt x="10590" y="24"/>
                          <a:pt x="10586" y="24"/>
                        </a:cubicBezTo>
                        <a:lnTo>
                          <a:pt x="10607" y="23"/>
                        </a:lnTo>
                        <a:lnTo>
                          <a:pt x="10625" y="20"/>
                        </a:lnTo>
                        <a:lnTo>
                          <a:pt x="10641" y="17"/>
                        </a:lnTo>
                        <a:lnTo>
                          <a:pt x="10620" y="16"/>
                        </a:lnTo>
                        <a:lnTo>
                          <a:pt x="10609" y="14"/>
                        </a:lnTo>
                        <a:lnTo>
                          <a:pt x="10583" y="11"/>
                        </a:lnTo>
                        <a:lnTo>
                          <a:pt x="10574" y="10"/>
                        </a:lnTo>
                        <a:lnTo>
                          <a:pt x="10575" y="9"/>
                        </a:lnTo>
                        <a:lnTo>
                          <a:pt x="10580" y="8"/>
                        </a:lnTo>
                        <a:lnTo>
                          <a:pt x="10586" y="7"/>
                        </a:lnTo>
                        <a:lnTo>
                          <a:pt x="10598" y="6"/>
                        </a:lnTo>
                        <a:lnTo>
                          <a:pt x="10594" y="5"/>
                        </a:lnTo>
                        <a:lnTo>
                          <a:pt x="10583" y="5"/>
                        </a:lnTo>
                        <a:lnTo>
                          <a:pt x="10572" y="5"/>
                        </a:lnTo>
                        <a:cubicBezTo>
                          <a:pt x="10566" y="5"/>
                          <a:pt x="10560" y="5"/>
                          <a:pt x="10554" y="5"/>
                        </a:cubicBezTo>
                        <a:lnTo>
                          <a:pt x="10571" y="4"/>
                        </a:lnTo>
                        <a:lnTo>
                          <a:pt x="10572" y="3"/>
                        </a:lnTo>
                        <a:lnTo>
                          <a:pt x="10571" y="3"/>
                        </a:lnTo>
                        <a:lnTo>
                          <a:pt x="10564" y="3"/>
                        </a:lnTo>
                        <a:lnTo>
                          <a:pt x="10580" y="1"/>
                        </a:lnTo>
                        <a:lnTo>
                          <a:pt x="10598" y="1"/>
                        </a:lnTo>
                        <a:lnTo>
                          <a:pt x="10615" y="0"/>
                        </a:lnTo>
                        <a:close/>
                        <a:moveTo>
                          <a:pt x="1353" y="5958"/>
                        </a:moveTo>
                        <a:lnTo>
                          <a:pt x="1357" y="5948"/>
                        </a:lnTo>
                        <a:lnTo>
                          <a:pt x="1356" y="5948"/>
                        </a:lnTo>
                        <a:lnTo>
                          <a:pt x="1353" y="5958"/>
                        </a:lnTo>
                        <a:close/>
                        <a:moveTo>
                          <a:pt x="6337" y="1022"/>
                        </a:moveTo>
                        <a:lnTo>
                          <a:pt x="6336" y="1021"/>
                        </a:lnTo>
                        <a:lnTo>
                          <a:pt x="6336" y="1022"/>
                        </a:lnTo>
                        <a:lnTo>
                          <a:pt x="6337" y="1022"/>
                        </a:lnTo>
                        <a:close/>
                        <a:moveTo>
                          <a:pt x="12595" y="258"/>
                        </a:moveTo>
                        <a:cubicBezTo>
                          <a:pt x="12594" y="259"/>
                          <a:pt x="12593" y="259"/>
                          <a:pt x="12591" y="260"/>
                        </a:cubicBezTo>
                        <a:lnTo>
                          <a:pt x="12592" y="263"/>
                        </a:lnTo>
                        <a:lnTo>
                          <a:pt x="12605" y="267"/>
                        </a:lnTo>
                        <a:lnTo>
                          <a:pt x="12610" y="270"/>
                        </a:lnTo>
                        <a:lnTo>
                          <a:pt x="12611" y="272"/>
                        </a:lnTo>
                        <a:lnTo>
                          <a:pt x="12601" y="271"/>
                        </a:lnTo>
                        <a:lnTo>
                          <a:pt x="12591" y="270"/>
                        </a:lnTo>
                        <a:lnTo>
                          <a:pt x="12588" y="272"/>
                        </a:lnTo>
                        <a:lnTo>
                          <a:pt x="12592" y="274"/>
                        </a:lnTo>
                        <a:lnTo>
                          <a:pt x="12619" y="283"/>
                        </a:lnTo>
                        <a:lnTo>
                          <a:pt x="12626" y="287"/>
                        </a:lnTo>
                        <a:lnTo>
                          <a:pt x="12624" y="288"/>
                        </a:lnTo>
                        <a:lnTo>
                          <a:pt x="12628" y="295"/>
                        </a:lnTo>
                        <a:lnTo>
                          <a:pt x="12631" y="294"/>
                        </a:lnTo>
                        <a:lnTo>
                          <a:pt x="12635" y="292"/>
                        </a:lnTo>
                        <a:lnTo>
                          <a:pt x="12642" y="292"/>
                        </a:lnTo>
                        <a:lnTo>
                          <a:pt x="12649" y="294"/>
                        </a:lnTo>
                        <a:lnTo>
                          <a:pt x="12647" y="295"/>
                        </a:lnTo>
                        <a:lnTo>
                          <a:pt x="12638" y="296"/>
                        </a:lnTo>
                        <a:lnTo>
                          <a:pt x="12642" y="298"/>
                        </a:lnTo>
                        <a:lnTo>
                          <a:pt x="12660" y="303"/>
                        </a:lnTo>
                        <a:lnTo>
                          <a:pt x="12661" y="304"/>
                        </a:lnTo>
                        <a:lnTo>
                          <a:pt x="12639" y="301"/>
                        </a:lnTo>
                        <a:cubicBezTo>
                          <a:pt x="12637" y="300"/>
                          <a:pt x="12635" y="300"/>
                          <a:pt x="12633" y="299"/>
                        </a:cubicBezTo>
                        <a:lnTo>
                          <a:pt x="12627" y="299"/>
                        </a:lnTo>
                        <a:lnTo>
                          <a:pt x="12620" y="304"/>
                        </a:lnTo>
                        <a:lnTo>
                          <a:pt x="12617" y="308"/>
                        </a:lnTo>
                        <a:lnTo>
                          <a:pt x="12628" y="311"/>
                        </a:lnTo>
                        <a:lnTo>
                          <a:pt x="12635" y="314"/>
                        </a:lnTo>
                        <a:lnTo>
                          <a:pt x="12627" y="315"/>
                        </a:lnTo>
                        <a:cubicBezTo>
                          <a:pt x="12626" y="315"/>
                          <a:pt x="12625" y="315"/>
                          <a:pt x="12624" y="316"/>
                        </a:cubicBezTo>
                        <a:lnTo>
                          <a:pt x="12626" y="321"/>
                        </a:lnTo>
                        <a:lnTo>
                          <a:pt x="12629" y="324"/>
                        </a:lnTo>
                        <a:lnTo>
                          <a:pt x="12635" y="328"/>
                        </a:lnTo>
                        <a:lnTo>
                          <a:pt x="12645" y="328"/>
                        </a:lnTo>
                        <a:lnTo>
                          <a:pt x="12653" y="326"/>
                        </a:lnTo>
                        <a:lnTo>
                          <a:pt x="12663" y="328"/>
                        </a:lnTo>
                        <a:lnTo>
                          <a:pt x="12672" y="330"/>
                        </a:lnTo>
                        <a:lnTo>
                          <a:pt x="12694" y="339"/>
                        </a:lnTo>
                        <a:lnTo>
                          <a:pt x="12710" y="349"/>
                        </a:lnTo>
                        <a:lnTo>
                          <a:pt x="12704" y="353"/>
                        </a:lnTo>
                        <a:lnTo>
                          <a:pt x="12687" y="356"/>
                        </a:lnTo>
                        <a:lnTo>
                          <a:pt x="12689" y="357"/>
                        </a:lnTo>
                        <a:lnTo>
                          <a:pt x="12693" y="359"/>
                        </a:lnTo>
                        <a:lnTo>
                          <a:pt x="12730" y="365"/>
                        </a:lnTo>
                        <a:lnTo>
                          <a:pt x="12756" y="369"/>
                        </a:lnTo>
                        <a:lnTo>
                          <a:pt x="12769" y="372"/>
                        </a:lnTo>
                        <a:lnTo>
                          <a:pt x="12787" y="379"/>
                        </a:lnTo>
                        <a:lnTo>
                          <a:pt x="12830" y="386"/>
                        </a:lnTo>
                        <a:lnTo>
                          <a:pt x="12818" y="385"/>
                        </a:lnTo>
                        <a:lnTo>
                          <a:pt x="12810" y="384"/>
                        </a:lnTo>
                        <a:lnTo>
                          <a:pt x="12801" y="383"/>
                        </a:lnTo>
                        <a:lnTo>
                          <a:pt x="12800" y="386"/>
                        </a:lnTo>
                        <a:lnTo>
                          <a:pt x="12801" y="390"/>
                        </a:lnTo>
                        <a:lnTo>
                          <a:pt x="12806" y="392"/>
                        </a:lnTo>
                        <a:lnTo>
                          <a:pt x="12815" y="396"/>
                        </a:lnTo>
                        <a:lnTo>
                          <a:pt x="12829" y="398"/>
                        </a:lnTo>
                        <a:lnTo>
                          <a:pt x="12840" y="399"/>
                        </a:lnTo>
                        <a:lnTo>
                          <a:pt x="12862" y="403"/>
                        </a:lnTo>
                        <a:lnTo>
                          <a:pt x="12898" y="411"/>
                        </a:lnTo>
                        <a:cubicBezTo>
                          <a:pt x="12906" y="413"/>
                          <a:pt x="12913" y="416"/>
                          <a:pt x="12921" y="418"/>
                        </a:cubicBezTo>
                        <a:lnTo>
                          <a:pt x="12964" y="427"/>
                        </a:lnTo>
                        <a:lnTo>
                          <a:pt x="12979" y="431"/>
                        </a:lnTo>
                        <a:lnTo>
                          <a:pt x="12919" y="419"/>
                        </a:lnTo>
                        <a:lnTo>
                          <a:pt x="12889" y="411"/>
                        </a:lnTo>
                        <a:lnTo>
                          <a:pt x="12847" y="402"/>
                        </a:lnTo>
                        <a:lnTo>
                          <a:pt x="12811" y="398"/>
                        </a:lnTo>
                        <a:lnTo>
                          <a:pt x="12782" y="385"/>
                        </a:lnTo>
                        <a:lnTo>
                          <a:pt x="12771" y="382"/>
                        </a:lnTo>
                        <a:lnTo>
                          <a:pt x="12743" y="375"/>
                        </a:lnTo>
                        <a:lnTo>
                          <a:pt x="12724" y="367"/>
                        </a:lnTo>
                        <a:lnTo>
                          <a:pt x="12715" y="365"/>
                        </a:lnTo>
                        <a:lnTo>
                          <a:pt x="12703" y="365"/>
                        </a:lnTo>
                        <a:lnTo>
                          <a:pt x="12707" y="370"/>
                        </a:lnTo>
                        <a:lnTo>
                          <a:pt x="12712" y="374"/>
                        </a:lnTo>
                        <a:lnTo>
                          <a:pt x="12721" y="377"/>
                        </a:lnTo>
                        <a:lnTo>
                          <a:pt x="12750" y="384"/>
                        </a:lnTo>
                        <a:lnTo>
                          <a:pt x="12768" y="389"/>
                        </a:lnTo>
                        <a:lnTo>
                          <a:pt x="12778" y="392"/>
                        </a:lnTo>
                        <a:lnTo>
                          <a:pt x="12769" y="392"/>
                        </a:lnTo>
                        <a:lnTo>
                          <a:pt x="12750" y="385"/>
                        </a:lnTo>
                        <a:lnTo>
                          <a:pt x="12722" y="380"/>
                        </a:lnTo>
                        <a:lnTo>
                          <a:pt x="12697" y="371"/>
                        </a:lnTo>
                        <a:lnTo>
                          <a:pt x="12694" y="367"/>
                        </a:lnTo>
                        <a:lnTo>
                          <a:pt x="12687" y="364"/>
                        </a:lnTo>
                        <a:lnTo>
                          <a:pt x="12673" y="354"/>
                        </a:lnTo>
                        <a:lnTo>
                          <a:pt x="12660" y="349"/>
                        </a:lnTo>
                        <a:lnTo>
                          <a:pt x="12609" y="334"/>
                        </a:lnTo>
                        <a:lnTo>
                          <a:pt x="12590" y="327"/>
                        </a:lnTo>
                        <a:lnTo>
                          <a:pt x="12570" y="324"/>
                        </a:lnTo>
                        <a:lnTo>
                          <a:pt x="12514" y="318"/>
                        </a:lnTo>
                        <a:lnTo>
                          <a:pt x="12481" y="312"/>
                        </a:lnTo>
                        <a:lnTo>
                          <a:pt x="12455" y="310"/>
                        </a:lnTo>
                        <a:lnTo>
                          <a:pt x="12430" y="310"/>
                        </a:lnTo>
                        <a:lnTo>
                          <a:pt x="12410" y="308"/>
                        </a:lnTo>
                        <a:cubicBezTo>
                          <a:pt x="12328" y="349"/>
                          <a:pt x="12245" y="401"/>
                          <a:pt x="12160" y="466"/>
                        </a:cubicBezTo>
                        <a:lnTo>
                          <a:pt x="12170" y="470"/>
                        </a:lnTo>
                        <a:lnTo>
                          <a:pt x="12205" y="494"/>
                        </a:lnTo>
                        <a:lnTo>
                          <a:pt x="12230" y="503"/>
                        </a:lnTo>
                        <a:lnTo>
                          <a:pt x="12230" y="504"/>
                        </a:lnTo>
                        <a:lnTo>
                          <a:pt x="12229" y="507"/>
                        </a:lnTo>
                        <a:lnTo>
                          <a:pt x="12232" y="509"/>
                        </a:lnTo>
                        <a:lnTo>
                          <a:pt x="12263" y="521"/>
                        </a:lnTo>
                        <a:lnTo>
                          <a:pt x="12303" y="533"/>
                        </a:lnTo>
                        <a:lnTo>
                          <a:pt x="12339" y="551"/>
                        </a:lnTo>
                        <a:lnTo>
                          <a:pt x="12376" y="562"/>
                        </a:lnTo>
                        <a:lnTo>
                          <a:pt x="12409" y="579"/>
                        </a:lnTo>
                        <a:lnTo>
                          <a:pt x="12426" y="591"/>
                        </a:lnTo>
                        <a:lnTo>
                          <a:pt x="12438" y="597"/>
                        </a:lnTo>
                        <a:lnTo>
                          <a:pt x="12452" y="601"/>
                        </a:lnTo>
                        <a:lnTo>
                          <a:pt x="12492" y="609"/>
                        </a:lnTo>
                        <a:lnTo>
                          <a:pt x="12534" y="621"/>
                        </a:lnTo>
                        <a:lnTo>
                          <a:pt x="12570" y="633"/>
                        </a:lnTo>
                        <a:lnTo>
                          <a:pt x="12600" y="641"/>
                        </a:lnTo>
                        <a:lnTo>
                          <a:pt x="12615" y="647"/>
                        </a:lnTo>
                        <a:lnTo>
                          <a:pt x="12633" y="657"/>
                        </a:lnTo>
                        <a:lnTo>
                          <a:pt x="12642" y="658"/>
                        </a:lnTo>
                        <a:lnTo>
                          <a:pt x="12658" y="654"/>
                        </a:lnTo>
                        <a:lnTo>
                          <a:pt x="12672" y="662"/>
                        </a:lnTo>
                        <a:lnTo>
                          <a:pt x="12681" y="670"/>
                        </a:lnTo>
                        <a:lnTo>
                          <a:pt x="12701" y="680"/>
                        </a:lnTo>
                        <a:lnTo>
                          <a:pt x="12744" y="696"/>
                        </a:lnTo>
                        <a:lnTo>
                          <a:pt x="12792" y="719"/>
                        </a:lnTo>
                        <a:lnTo>
                          <a:pt x="12819" y="730"/>
                        </a:lnTo>
                        <a:lnTo>
                          <a:pt x="12847" y="740"/>
                        </a:lnTo>
                        <a:lnTo>
                          <a:pt x="12862" y="731"/>
                        </a:lnTo>
                        <a:lnTo>
                          <a:pt x="12872" y="728"/>
                        </a:lnTo>
                        <a:lnTo>
                          <a:pt x="12894" y="726"/>
                        </a:lnTo>
                        <a:lnTo>
                          <a:pt x="12913" y="728"/>
                        </a:lnTo>
                        <a:lnTo>
                          <a:pt x="12922" y="726"/>
                        </a:lnTo>
                        <a:lnTo>
                          <a:pt x="12893" y="712"/>
                        </a:lnTo>
                        <a:lnTo>
                          <a:pt x="12903" y="700"/>
                        </a:lnTo>
                        <a:lnTo>
                          <a:pt x="12902" y="690"/>
                        </a:lnTo>
                        <a:lnTo>
                          <a:pt x="12906" y="680"/>
                        </a:lnTo>
                        <a:cubicBezTo>
                          <a:pt x="12909" y="679"/>
                          <a:pt x="12912" y="678"/>
                          <a:pt x="12915" y="677"/>
                        </a:cubicBezTo>
                        <a:lnTo>
                          <a:pt x="12973" y="680"/>
                        </a:lnTo>
                        <a:lnTo>
                          <a:pt x="13014" y="693"/>
                        </a:lnTo>
                        <a:lnTo>
                          <a:pt x="13051" y="705"/>
                        </a:lnTo>
                        <a:lnTo>
                          <a:pt x="13053" y="716"/>
                        </a:lnTo>
                        <a:lnTo>
                          <a:pt x="13044" y="726"/>
                        </a:lnTo>
                        <a:lnTo>
                          <a:pt x="13064" y="740"/>
                        </a:lnTo>
                        <a:lnTo>
                          <a:pt x="13085" y="753"/>
                        </a:lnTo>
                        <a:lnTo>
                          <a:pt x="13096" y="758"/>
                        </a:lnTo>
                        <a:lnTo>
                          <a:pt x="13102" y="763"/>
                        </a:lnTo>
                        <a:lnTo>
                          <a:pt x="13089" y="773"/>
                        </a:lnTo>
                        <a:lnTo>
                          <a:pt x="13081" y="781"/>
                        </a:lnTo>
                        <a:lnTo>
                          <a:pt x="13083" y="786"/>
                        </a:lnTo>
                        <a:lnTo>
                          <a:pt x="13082" y="792"/>
                        </a:lnTo>
                        <a:lnTo>
                          <a:pt x="13086" y="796"/>
                        </a:lnTo>
                        <a:lnTo>
                          <a:pt x="13102" y="804"/>
                        </a:lnTo>
                        <a:lnTo>
                          <a:pt x="13164" y="812"/>
                        </a:lnTo>
                        <a:lnTo>
                          <a:pt x="13184" y="816"/>
                        </a:lnTo>
                        <a:cubicBezTo>
                          <a:pt x="13186" y="816"/>
                          <a:pt x="13187" y="817"/>
                          <a:pt x="13189" y="818"/>
                        </a:cubicBezTo>
                        <a:lnTo>
                          <a:pt x="13246" y="845"/>
                        </a:lnTo>
                        <a:lnTo>
                          <a:pt x="13257" y="854"/>
                        </a:lnTo>
                        <a:lnTo>
                          <a:pt x="13345" y="894"/>
                        </a:lnTo>
                        <a:lnTo>
                          <a:pt x="13356" y="911"/>
                        </a:lnTo>
                        <a:lnTo>
                          <a:pt x="13370" y="918"/>
                        </a:lnTo>
                        <a:lnTo>
                          <a:pt x="13391" y="925"/>
                        </a:lnTo>
                        <a:lnTo>
                          <a:pt x="13406" y="931"/>
                        </a:lnTo>
                        <a:lnTo>
                          <a:pt x="13424" y="942"/>
                        </a:lnTo>
                        <a:lnTo>
                          <a:pt x="13447" y="950"/>
                        </a:lnTo>
                        <a:lnTo>
                          <a:pt x="13491" y="967"/>
                        </a:lnTo>
                        <a:lnTo>
                          <a:pt x="13510" y="973"/>
                        </a:lnTo>
                        <a:lnTo>
                          <a:pt x="13534" y="979"/>
                        </a:lnTo>
                        <a:lnTo>
                          <a:pt x="13583" y="987"/>
                        </a:lnTo>
                        <a:lnTo>
                          <a:pt x="13597" y="987"/>
                        </a:lnTo>
                        <a:cubicBezTo>
                          <a:pt x="13602" y="986"/>
                          <a:pt x="13606" y="984"/>
                          <a:pt x="13610" y="983"/>
                        </a:cubicBezTo>
                        <a:lnTo>
                          <a:pt x="13622" y="976"/>
                        </a:lnTo>
                        <a:cubicBezTo>
                          <a:pt x="13629" y="974"/>
                          <a:pt x="13635" y="973"/>
                          <a:pt x="13642" y="971"/>
                        </a:cubicBezTo>
                        <a:lnTo>
                          <a:pt x="13654" y="972"/>
                        </a:lnTo>
                        <a:lnTo>
                          <a:pt x="13666" y="976"/>
                        </a:lnTo>
                        <a:lnTo>
                          <a:pt x="13698" y="976"/>
                        </a:lnTo>
                        <a:lnTo>
                          <a:pt x="13718" y="977"/>
                        </a:lnTo>
                        <a:lnTo>
                          <a:pt x="13739" y="986"/>
                        </a:lnTo>
                        <a:lnTo>
                          <a:pt x="13720" y="983"/>
                        </a:lnTo>
                        <a:lnTo>
                          <a:pt x="13705" y="979"/>
                        </a:lnTo>
                        <a:lnTo>
                          <a:pt x="13658" y="979"/>
                        </a:lnTo>
                        <a:lnTo>
                          <a:pt x="13650" y="983"/>
                        </a:lnTo>
                        <a:lnTo>
                          <a:pt x="13655" y="990"/>
                        </a:lnTo>
                        <a:lnTo>
                          <a:pt x="13655" y="996"/>
                        </a:lnTo>
                        <a:lnTo>
                          <a:pt x="13627" y="1005"/>
                        </a:lnTo>
                        <a:lnTo>
                          <a:pt x="13615" y="1012"/>
                        </a:lnTo>
                        <a:lnTo>
                          <a:pt x="13597" y="1017"/>
                        </a:lnTo>
                        <a:lnTo>
                          <a:pt x="13602" y="1025"/>
                        </a:lnTo>
                        <a:lnTo>
                          <a:pt x="13633" y="1049"/>
                        </a:lnTo>
                        <a:lnTo>
                          <a:pt x="13646" y="1061"/>
                        </a:lnTo>
                        <a:lnTo>
                          <a:pt x="13640" y="1068"/>
                        </a:lnTo>
                        <a:lnTo>
                          <a:pt x="13617" y="1068"/>
                        </a:lnTo>
                        <a:lnTo>
                          <a:pt x="13605" y="1071"/>
                        </a:lnTo>
                        <a:lnTo>
                          <a:pt x="13591" y="1072"/>
                        </a:lnTo>
                        <a:lnTo>
                          <a:pt x="13576" y="1071"/>
                        </a:lnTo>
                        <a:lnTo>
                          <a:pt x="13563" y="1073"/>
                        </a:lnTo>
                        <a:lnTo>
                          <a:pt x="13550" y="1080"/>
                        </a:lnTo>
                        <a:lnTo>
                          <a:pt x="13542" y="1084"/>
                        </a:lnTo>
                        <a:lnTo>
                          <a:pt x="13535" y="1091"/>
                        </a:lnTo>
                        <a:lnTo>
                          <a:pt x="13534" y="1096"/>
                        </a:lnTo>
                        <a:lnTo>
                          <a:pt x="13538" y="1114"/>
                        </a:lnTo>
                        <a:lnTo>
                          <a:pt x="13558" y="1142"/>
                        </a:lnTo>
                        <a:lnTo>
                          <a:pt x="13583" y="1170"/>
                        </a:lnTo>
                        <a:lnTo>
                          <a:pt x="13614" y="1192"/>
                        </a:lnTo>
                        <a:lnTo>
                          <a:pt x="13656" y="1220"/>
                        </a:lnTo>
                        <a:lnTo>
                          <a:pt x="13703" y="1248"/>
                        </a:lnTo>
                        <a:lnTo>
                          <a:pt x="13730" y="1258"/>
                        </a:lnTo>
                        <a:lnTo>
                          <a:pt x="13763" y="1279"/>
                        </a:lnTo>
                        <a:lnTo>
                          <a:pt x="13808" y="1300"/>
                        </a:lnTo>
                        <a:lnTo>
                          <a:pt x="13858" y="1321"/>
                        </a:lnTo>
                        <a:cubicBezTo>
                          <a:pt x="13864" y="1325"/>
                          <a:pt x="13871" y="1330"/>
                          <a:pt x="13877" y="1334"/>
                        </a:cubicBezTo>
                        <a:lnTo>
                          <a:pt x="13921" y="1358"/>
                        </a:lnTo>
                        <a:lnTo>
                          <a:pt x="13937" y="1370"/>
                        </a:lnTo>
                        <a:lnTo>
                          <a:pt x="13955" y="1403"/>
                        </a:lnTo>
                        <a:lnTo>
                          <a:pt x="13939" y="1394"/>
                        </a:lnTo>
                        <a:lnTo>
                          <a:pt x="13930" y="1391"/>
                        </a:lnTo>
                        <a:lnTo>
                          <a:pt x="13916" y="1409"/>
                        </a:lnTo>
                        <a:lnTo>
                          <a:pt x="13914" y="1418"/>
                        </a:lnTo>
                        <a:lnTo>
                          <a:pt x="13924" y="1438"/>
                        </a:lnTo>
                        <a:lnTo>
                          <a:pt x="13932" y="1445"/>
                        </a:lnTo>
                        <a:lnTo>
                          <a:pt x="13943" y="1450"/>
                        </a:lnTo>
                        <a:lnTo>
                          <a:pt x="13989" y="1471"/>
                        </a:lnTo>
                        <a:lnTo>
                          <a:pt x="14003" y="1475"/>
                        </a:lnTo>
                        <a:lnTo>
                          <a:pt x="13970" y="1467"/>
                        </a:lnTo>
                        <a:lnTo>
                          <a:pt x="13954" y="1462"/>
                        </a:lnTo>
                        <a:lnTo>
                          <a:pt x="13935" y="1458"/>
                        </a:lnTo>
                        <a:lnTo>
                          <a:pt x="13929" y="1461"/>
                        </a:lnTo>
                        <a:lnTo>
                          <a:pt x="13928" y="1463"/>
                        </a:lnTo>
                        <a:lnTo>
                          <a:pt x="13957" y="1484"/>
                        </a:lnTo>
                        <a:lnTo>
                          <a:pt x="13957" y="1485"/>
                        </a:lnTo>
                        <a:lnTo>
                          <a:pt x="13953" y="1491"/>
                        </a:lnTo>
                        <a:lnTo>
                          <a:pt x="13952" y="1495"/>
                        </a:lnTo>
                        <a:lnTo>
                          <a:pt x="13960" y="1510"/>
                        </a:lnTo>
                        <a:lnTo>
                          <a:pt x="13968" y="1521"/>
                        </a:lnTo>
                        <a:lnTo>
                          <a:pt x="13982" y="1532"/>
                        </a:lnTo>
                        <a:lnTo>
                          <a:pt x="13979" y="1534"/>
                        </a:lnTo>
                        <a:lnTo>
                          <a:pt x="13973" y="1534"/>
                        </a:lnTo>
                        <a:lnTo>
                          <a:pt x="13970" y="1534"/>
                        </a:lnTo>
                        <a:lnTo>
                          <a:pt x="13959" y="1532"/>
                        </a:lnTo>
                        <a:lnTo>
                          <a:pt x="13943" y="1523"/>
                        </a:lnTo>
                        <a:lnTo>
                          <a:pt x="13910" y="1500"/>
                        </a:lnTo>
                        <a:lnTo>
                          <a:pt x="13893" y="1496"/>
                        </a:lnTo>
                        <a:lnTo>
                          <a:pt x="13885" y="1498"/>
                        </a:lnTo>
                        <a:lnTo>
                          <a:pt x="13879" y="1501"/>
                        </a:lnTo>
                        <a:lnTo>
                          <a:pt x="13872" y="1512"/>
                        </a:lnTo>
                        <a:lnTo>
                          <a:pt x="13873" y="1524"/>
                        </a:lnTo>
                        <a:lnTo>
                          <a:pt x="13883" y="1547"/>
                        </a:lnTo>
                        <a:lnTo>
                          <a:pt x="13900" y="1571"/>
                        </a:lnTo>
                        <a:lnTo>
                          <a:pt x="13940" y="1609"/>
                        </a:lnTo>
                        <a:lnTo>
                          <a:pt x="13950" y="1616"/>
                        </a:lnTo>
                        <a:lnTo>
                          <a:pt x="13963" y="1621"/>
                        </a:lnTo>
                        <a:lnTo>
                          <a:pt x="13991" y="1627"/>
                        </a:lnTo>
                        <a:lnTo>
                          <a:pt x="14066" y="1643"/>
                        </a:lnTo>
                        <a:lnTo>
                          <a:pt x="14100" y="1652"/>
                        </a:lnTo>
                        <a:lnTo>
                          <a:pt x="14123" y="1662"/>
                        </a:lnTo>
                        <a:lnTo>
                          <a:pt x="14161" y="1687"/>
                        </a:lnTo>
                        <a:lnTo>
                          <a:pt x="14164" y="1692"/>
                        </a:lnTo>
                        <a:lnTo>
                          <a:pt x="14159" y="1697"/>
                        </a:lnTo>
                        <a:lnTo>
                          <a:pt x="14151" y="1696"/>
                        </a:lnTo>
                        <a:lnTo>
                          <a:pt x="14142" y="1695"/>
                        </a:lnTo>
                        <a:lnTo>
                          <a:pt x="14138" y="1695"/>
                        </a:lnTo>
                        <a:lnTo>
                          <a:pt x="14131" y="1697"/>
                        </a:lnTo>
                        <a:lnTo>
                          <a:pt x="14125" y="1697"/>
                        </a:lnTo>
                        <a:lnTo>
                          <a:pt x="14122" y="1694"/>
                        </a:lnTo>
                        <a:lnTo>
                          <a:pt x="14122" y="1687"/>
                        </a:lnTo>
                        <a:lnTo>
                          <a:pt x="14116" y="1682"/>
                        </a:lnTo>
                        <a:lnTo>
                          <a:pt x="14090" y="1668"/>
                        </a:lnTo>
                        <a:cubicBezTo>
                          <a:pt x="14085" y="1669"/>
                          <a:pt x="14081" y="1669"/>
                          <a:pt x="14076" y="1670"/>
                        </a:cubicBezTo>
                        <a:lnTo>
                          <a:pt x="14072" y="1674"/>
                        </a:lnTo>
                        <a:lnTo>
                          <a:pt x="14049" y="1674"/>
                        </a:lnTo>
                        <a:cubicBezTo>
                          <a:pt x="14047" y="1675"/>
                          <a:pt x="14046" y="1675"/>
                          <a:pt x="14044" y="1675"/>
                        </a:cubicBezTo>
                        <a:lnTo>
                          <a:pt x="14038" y="1674"/>
                        </a:lnTo>
                        <a:lnTo>
                          <a:pt x="14037" y="1672"/>
                        </a:lnTo>
                        <a:lnTo>
                          <a:pt x="14040" y="1660"/>
                        </a:lnTo>
                        <a:lnTo>
                          <a:pt x="14036" y="1657"/>
                        </a:lnTo>
                        <a:lnTo>
                          <a:pt x="14033" y="1653"/>
                        </a:lnTo>
                        <a:lnTo>
                          <a:pt x="14079" y="1658"/>
                        </a:lnTo>
                        <a:cubicBezTo>
                          <a:pt x="14077" y="1657"/>
                          <a:pt x="14075" y="1655"/>
                          <a:pt x="14073" y="1654"/>
                        </a:cubicBezTo>
                        <a:lnTo>
                          <a:pt x="14044" y="1644"/>
                        </a:lnTo>
                        <a:lnTo>
                          <a:pt x="14018" y="1637"/>
                        </a:lnTo>
                        <a:lnTo>
                          <a:pt x="13988" y="1632"/>
                        </a:lnTo>
                        <a:lnTo>
                          <a:pt x="13977" y="1632"/>
                        </a:lnTo>
                        <a:lnTo>
                          <a:pt x="13986" y="1642"/>
                        </a:lnTo>
                        <a:lnTo>
                          <a:pt x="14064" y="1704"/>
                        </a:lnTo>
                        <a:lnTo>
                          <a:pt x="14105" y="1726"/>
                        </a:lnTo>
                        <a:lnTo>
                          <a:pt x="14109" y="1734"/>
                        </a:lnTo>
                        <a:lnTo>
                          <a:pt x="14102" y="1740"/>
                        </a:lnTo>
                        <a:lnTo>
                          <a:pt x="14093" y="1732"/>
                        </a:lnTo>
                        <a:lnTo>
                          <a:pt x="14075" y="1724"/>
                        </a:lnTo>
                        <a:lnTo>
                          <a:pt x="14053" y="1718"/>
                        </a:lnTo>
                        <a:lnTo>
                          <a:pt x="14045" y="1713"/>
                        </a:lnTo>
                        <a:lnTo>
                          <a:pt x="14031" y="1699"/>
                        </a:lnTo>
                        <a:lnTo>
                          <a:pt x="14026" y="1689"/>
                        </a:lnTo>
                        <a:lnTo>
                          <a:pt x="13994" y="1658"/>
                        </a:lnTo>
                        <a:lnTo>
                          <a:pt x="13976" y="1659"/>
                        </a:lnTo>
                        <a:lnTo>
                          <a:pt x="13979" y="1666"/>
                        </a:lnTo>
                        <a:lnTo>
                          <a:pt x="13989" y="1682"/>
                        </a:lnTo>
                        <a:lnTo>
                          <a:pt x="13991" y="1692"/>
                        </a:lnTo>
                        <a:lnTo>
                          <a:pt x="13999" y="1704"/>
                        </a:lnTo>
                        <a:lnTo>
                          <a:pt x="14018" y="1730"/>
                        </a:lnTo>
                        <a:lnTo>
                          <a:pt x="14023" y="1742"/>
                        </a:lnTo>
                        <a:lnTo>
                          <a:pt x="14045" y="1767"/>
                        </a:lnTo>
                        <a:lnTo>
                          <a:pt x="14047" y="1775"/>
                        </a:lnTo>
                        <a:lnTo>
                          <a:pt x="14102" y="1835"/>
                        </a:lnTo>
                        <a:lnTo>
                          <a:pt x="14110" y="1859"/>
                        </a:lnTo>
                        <a:lnTo>
                          <a:pt x="14104" y="1868"/>
                        </a:lnTo>
                        <a:lnTo>
                          <a:pt x="14117" y="1890"/>
                        </a:lnTo>
                        <a:cubicBezTo>
                          <a:pt x="14118" y="1891"/>
                          <a:pt x="14120" y="1892"/>
                          <a:pt x="14121" y="1894"/>
                        </a:cubicBezTo>
                        <a:lnTo>
                          <a:pt x="14126" y="1895"/>
                        </a:lnTo>
                        <a:lnTo>
                          <a:pt x="14133" y="1895"/>
                        </a:lnTo>
                        <a:lnTo>
                          <a:pt x="14145" y="1880"/>
                        </a:lnTo>
                        <a:lnTo>
                          <a:pt x="14163" y="1879"/>
                        </a:lnTo>
                        <a:lnTo>
                          <a:pt x="14167" y="1874"/>
                        </a:lnTo>
                        <a:lnTo>
                          <a:pt x="14195" y="1889"/>
                        </a:lnTo>
                        <a:lnTo>
                          <a:pt x="14210" y="1900"/>
                        </a:lnTo>
                        <a:lnTo>
                          <a:pt x="14242" y="1936"/>
                        </a:lnTo>
                        <a:lnTo>
                          <a:pt x="14253" y="1942"/>
                        </a:lnTo>
                        <a:lnTo>
                          <a:pt x="14293" y="1955"/>
                        </a:lnTo>
                        <a:lnTo>
                          <a:pt x="14306" y="1954"/>
                        </a:lnTo>
                        <a:lnTo>
                          <a:pt x="14325" y="1952"/>
                        </a:lnTo>
                        <a:cubicBezTo>
                          <a:pt x="14322" y="1949"/>
                          <a:pt x="14318" y="1945"/>
                          <a:pt x="14315" y="1941"/>
                        </a:cubicBezTo>
                        <a:lnTo>
                          <a:pt x="14303" y="1938"/>
                        </a:lnTo>
                        <a:lnTo>
                          <a:pt x="14295" y="1934"/>
                        </a:lnTo>
                        <a:lnTo>
                          <a:pt x="14279" y="1911"/>
                        </a:lnTo>
                        <a:lnTo>
                          <a:pt x="14280" y="1908"/>
                        </a:lnTo>
                        <a:lnTo>
                          <a:pt x="14293" y="1915"/>
                        </a:lnTo>
                        <a:lnTo>
                          <a:pt x="14302" y="1923"/>
                        </a:lnTo>
                        <a:lnTo>
                          <a:pt x="14340" y="1931"/>
                        </a:lnTo>
                        <a:lnTo>
                          <a:pt x="14360" y="1943"/>
                        </a:lnTo>
                        <a:lnTo>
                          <a:pt x="14357" y="1934"/>
                        </a:lnTo>
                        <a:lnTo>
                          <a:pt x="14359" y="1926"/>
                        </a:lnTo>
                        <a:lnTo>
                          <a:pt x="14395" y="1927"/>
                        </a:lnTo>
                        <a:lnTo>
                          <a:pt x="14413" y="1915"/>
                        </a:lnTo>
                        <a:lnTo>
                          <a:pt x="14424" y="1913"/>
                        </a:lnTo>
                        <a:lnTo>
                          <a:pt x="14439" y="1928"/>
                        </a:lnTo>
                        <a:lnTo>
                          <a:pt x="14460" y="1942"/>
                        </a:lnTo>
                        <a:lnTo>
                          <a:pt x="14464" y="1948"/>
                        </a:lnTo>
                        <a:lnTo>
                          <a:pt x="14451" y="1957"/>
                        </a:lnTo>
                        <a:lnTo>
                          <a:pt x="14446" y="1968"/>
                        </a:lnTo>
                        <a:lnTo>
                          <a:pt x="14449" y="1973"/>
                        </a:lnTo>
                        <a:lnTo>
                          <a:pt x="14468" y="1979"/>
                        </a:lnTo>
                        <a:lnTo>
                          <a:pt x="14469" y="1989"/>
                        </a:lnTo>
                        <a:lnTo>
                          <a:pt x="14472" y="1993"/>
                        </a:lnTo>
                        <a:lnTo>
                          <a:pt x="14483" y="1998"/>
                        </a:lnTo>
                        <a:lnTo>
                          <a:pt x="14494" y="2001"/>
                        </a:lnTo>
                        <a:lnTo>
                          <a:pt x="14508" y="2004"/>
                        </a:lnTo>
                        <a:lnTo>
                          <a:pt x="14517" y="2006"/>
                        </a:lnTo>
                        <a:lnTo>
                          <a:pt x="14527" y="2007"/>
                        </a:lnTo>
                        <a:lnTo>
                          <a:pt x="14527" y="2002"/>
                        </a:lnTo>
                        <a:lnTo>
                          <a:pt x="14524" y="1999"/>
                        </a:lnTo>
                        <a:lnTo>
                          <a:pt x="14523" y="1989"/>
                        </a:lnTo>
                        <a:lnTo>
                          <a:pt x="14535" y="1999"/>
                        </a:lnTo>
                        <a:lnTo>
                          <a:pt x="14541" y="2002"/>
                        </a:lnTo>
                        <a:lnTo>
                          <a:pt x="14548" y="2003"/>
                        </a:lnTo>
                        <a:lnTo>
                          <a:pt x="14560" y="2010"/>
                        </a:lnTo>
                        <a:lnTo>
                          <a:pt x="14564" y="2008"/>
                        </a:lnTo>
                        <a:lnTo>
                          <a:pt x="14567" y="2005"/>
                        </a:lnTo>
                        <a:lnTo>
                          <a:pt x="14571" y="2004"/>
                        </a:lnTo>
                        <a:lnTo>
                          <a:pt x="14574" y="2006"/>
                        </a:lnTo>
                        <a:lnTo>
                          <a:pt x="14574" y="2013"/>
                        </a:lnTo>
                        <a:lnTo>
                          <a:pt x="14571" y="2020"/>
                        </a:lnTo>
                        <a:lnTo>
                          <a:pt x="14562" y="2031"/>
                        </a:lnTo>
                        <a:lnTo>
                          <a:pt x="14555" y="2035"/>
                        </a:lnTo>
                        <a:lnTo>
                          <a:pt x="14551" y="2045"/>
                        </a:lnTo>
                        <a:lnTo>
                          <a:pt x="14546" y="2078"/>
                        </a:lnTo>
                        <a:lnTo>
                          <a:pt x="14548" y="2092"/>
                        </a:lnTo>
                        <a:lnTo>
                          <a:pt x="14553" y="2101"/>
                        </a:lnTo>
                        <a:lnTo>
                          <a:pt x="14569" y="2117"/>
                        </a:lnTo>
                        <a:lnTo>
                          <a:pt x="14589" y="2127"/>
                        </a:lnTo>
                        <a:lnTo>
                          <a:pt x="14606" y="2143"/>
                        </a:lnTo>
                        <a:lnTo>
                          <a:pt x="14625" y="2153"/>
                        </a:lnTo>
                        <a:lnTo>
                          <a:pt x="14643" y="2159"/>
                        </a:lnTo>
                        <a:lnTo>
                          <a:pt x="14666" y="2188"/>
                        </a:lnTo>
                        <a:lnTo>
                          <a:pt x="14668" y="2208"/>
                        </a:lnTo>
                        <a:lnTo>
                          <a:pt x="14665" y="2219"/>
                        </a:lnTo>
                        <a:lnTo>
                          <a:pt x="14651" y="2232"/>
                        </a:lnTo>
                        <a:lnTo>
                          <a:pt x="14630" y="2245"/>
                        </a:lnTo>
                        <a:lnTo>
                          <a:pt x="14628" y="2247"/>
                        </a:lnTo>
                        <a:lnTo>
                          <a:pt x="14623" y="2248"/>
                        </a:lnTo>
                        <a:lnTo>
                          <a:pt x="14609" y="2249"/>
                        </a:lnTo>
                        <a:lnTo>
                          <a:pt x="14600" y="2252"/>
                        </a:lnTo>
                        <a:lnTo>
                          <a:pt x="14609" y="2257"/>
                        </a:lnTo>
                        <a:lnTo>
                          <a:pt x="14652" y="2269"/>
                        </a:lnTo>
                        <a:lnTo>
                          <a:pt x="14672" y="2275"/>
                        </a:lnTo>
                        <a:lnTo>
                          <a:pt x="14709" y="2284"/>
                        </a:lnTo>
                        <a:lnTo>
                          <a:pt x="14739" y="2290"/>
                        </a:lnTo>
                        <a:lnTo>
                          <a:pt x="14752" y="2292"/>
                        </a:lnTo>
                        <a:lnTo>
                          <a:pt x="14760" y="2290"/>
                        </a:lnTo>
                        <a:lnTo>
                          <a:pt x="14773" y="2297"/>
                        </a:lnTo>
                        <a:lnTo>
                          <a:pt x="14798" y="2306"/>
                        </a:lnTo>
                        <a:lnTo>
                          <a:pt x="14845" y="2319"/>
                        </a:lnTo>
                        <a:lnTo>
                          <a:pt x="14864" y="2327"/>
                        </a:lnTo>
                        <a:lnTo>
                          <a:pt x="14882" y="2337"/>
                        </a:lnTo>
                        <a:lnTo>
                          <a:pt x="14890" y="2343"/>
                        </a:lnTo>
                        <a:lnTo>
                          <a:pt x="14893" y="2350"/>
                        </a:lnTo>
                        <a:lnTo>
                          <a:pt x="14886" y="2355"/>
                        </a:lnTo>
                        <a:lnTo>
                          <a:pt x="14861" y="2356"/>
                        </a:lnTo>
                        <a:lnTo>
                          <a:pt x="14858" y="2359"/>
                        </a:lnTo>
                        <a:lnTo>
                          <a:pt x="14875" y="2365"/>
                        </a:lnTo>
                        <a:lnTo>
                          <a:pt x="14879" y="2371"/>
                        </a:lnTo>
                        <a:lnTo>
                          <a:pt x="14875" y="2383"/>
                        </a:lnTo>
                        <a:lnTo>
                          <a:pt x="14858" y="2394"/>
                        </a:lnTo>
                        <a:lnTo>
                          <a:pt x="14855" y="2406"/>
                        </a:lnTo>
                        <a:lnTo>
                          <a:pt x="14806" y="2419"/>
                        </a:lnTo>
                        <a:lnTo>
                          <a:pt x="14789" y="2425"/>
                        </a:lnTo>
                        <a:lnTo>
                          <a:pt x="14773" y="2428"/>
                        </a:lnTo>
                        <a:lnTo>
                          <a:pt x="14777" y="2438"/>
                        </a:lnTo>
                        <a:lnTo>
                          <a:pt x="14766" y="2441"/>
                        </a:lnTo>
                        <a:lnTo>
                          <a:pt x="14754" y="2435"/>
                        </a:lnTo>
                        <a:lnTo>
                          <a:pt x="14739" y="2420"/>
                        </a:lnTo>
                        <a:lnTo>
                          <a:pt x="14734" y="2409"/>
                        </a:lnTo>
                        <a:lnTo>
                          <a:pt x="14715" y="2415"/>
                        </a:lnTo>
                        <a:lnTo>
                          <a:pt x="14702" y="2418"/>
                        </a:lnTo>
                        <a:lnTo>
                          <a:pt x="14698" y="2422"/>
                        </a:lnTo>
                        <a:lnTo>
                          <a:pt x="14712" y="2422"/>
                        </a:lnTo>
                        <a:lnTo>
                          <a:pt x="14725" y="2424"/>
                        </a:lnTo>
                        <a:lnTo>
                          <a:pt x="14736" y="2429"/>
                        </a:lnTo>
                        <a:lnTo>
                          <a:pt x="14745" y="2436"/>
                        </a:lnTo>
                        <a:lnTo>
                          <a:pt x="14688" y="2456"/>
                        </a:lnTo>
                        <a:lnTo>
                          <a:pt x="14662" y="2469"/>
                        </a:lnTo>
                        <a:lnTo>
                          <a:pt x="14654" y="2477"/>
                        </a:lnTo>
                        <a:lnTo>
                          <a:pt x="14634" y="2480"/>
                        </a:lnTo>
                        <a:lnTo>
                          <a:pt x="14627" y="2476"/>
                        </a:lnTo>
                        <a:lnTo>
                          <a:pt x="14644" y="2460"/>
                        </a:lnTo>
                        <a:lnTo>
                          <a:pt x="14651" y="2447"/>
                        </a:lnTo>
                        <a:lnTo>
                          <a:pt x="14675" y="2428"/>
                        </a:lnTo>
                        <a:lnTo>
                          <a:pt x="14663" y="2411"/>
                        </a:lnTo>
                        <a:lnTo>
                          <a:pt x="14644" y="2403"/>
                        </a:lnTo>
                        <a:cubicBezTo>
                          <a:pt x="14633" y="2403"/>
                          <a:pt x="14622" y="2402"/>
                          <a:pt x="14611" y="2401"/>
                        </a:cubicBezTo>
                        <a:lnTo>
                          <a:pt x="14589" y="2405"/>
                        </a:lnTo>
                        <a:lnTo>
                          <a:pt x="14582" y="2413"/>
                        </a:lnTo>
                        <a:lnTo>
                          <a:pt x="14595" y="2439"/>
                        </a:lnTo>
                        <a:lnTo>
                          <a:pt x="14589" y="2444"/>
                        </a:lnTo>
                        <a:lnTo>
                          <a:pt x="14585" y="2440"/>
                        </a:lnTo>
                        <a:lnTo>
                          <a:pt x="14581" y="2434"/>
                        </a:lnTo>
                        <a:lnTo>
                          <a:pt x="14568" y="2425"/>
                        </a:lnTo>
                        <a:lnTo>
                          <a:pt x="14540" y="2409"/>
                        </a:lnTo>
                        <a:lnTo>
                          <a:pt x="14531" y="2403"/>
                        </a:lnTo>
                        <a:lnTo>
                          <a:pt x="14516" y="2403"/>
                        </a:lnTo>
                        <a:lnTo>
                          <a:pt x="14500" y="2411"/>
                        </a:lnTo>
                        <a:lnTo>
                          <a:pt x="14506" y="2427"/>
                        </a:lnTo>
                        <a:lnTo>
                          <a:pt x="14506" y="2430"/>
                        </a:lnTo>
                        <a:lnTo>
                          <a:pt x="14492" y="2423"/>
                        </a:lnTo>
                        <a:lnTo>
                          <a:pt x="14482" y="2417"/>
                        </a:lnTo>
                        <a:lnTo>
                          <a:pt x="14461" y="2407"/>
                        </a:lnTo>
                        <a:lnTo>
                          <a:pt x="14445" y="2404"/>
                        </a:lnTo>
                        <a:lnTo>
                          <a:pt x="14447" y="2406"/>
                        </a:lnTo>
                        <a:lnTo>
                          <a:pt x="14450" y="2413"/>
                        </a:lnTo>
                        <a:lnTo>
                          <a:pt x="14444" y="2414"/>
                        </a:lnTo>
                        <a:lnTo>
                          <a:pt x="14433" y="2412"/>
                        </a:lnTo>
                        <a:lnTo>
                          <a:pt x="14428" y="2420"/>
                        </a:lnTo>
                        <a:lnTo>
                          <a:pt x="14424" y="2425"/>
                        </a:lnTo>
                        <a:lnTo>
                          <a:pt x="14431" y="2440"/>
                        </a:lnTo>
                        <a:lnTo>
                          <a:pt x="14423" y="2440"/>
                        </a:lnTo>
                        <a:lnTo>
                          <a:pt x="14417" y="2438"/>
                        </a:lnTo>
                        <a:lnTo>
                          <a:pt x="14415" y="2444"/>
                        </a:lnTo>
                        <a:lnTo>
                          <a:pt x="14409" y="2449"/>
                        </a:lnTo>
                        <a:lnTo>
                          <a:pt x="14401" y="2450"/>
                        </a:lnTo>
                        <a:lnTo>
                          <a:pt x="14398" y="2451"/>
                        </a:lnTo>
                        <a:lnTo>
                          <a:pt x="14395" y="2461"/>
                        </a:lnTo>
                        <a:lnTo>
                          <a:pt x="14396" y="2492"/>
                        </a:lnTo>
                        <a:lnTo>
                          <a:pt x="14403" y="2496"/>
                        </a:lnTo>
                        <a:lnTo>
                          <a:pt x="14426" y="2502"/>
                        </a:lnTo>
                        <a:lnTo>
                          <a:pt x="14455" y="2518"/>
                        </a:lnTo>
                        <a:lnTo>
                          <a:pt x="14448" y="2527"/>
                        </a:lnTo>
                        <a:lnTo>
                          <a:pt x="14447" y="2528"/>
                        </a:lnTo>
                        <a:lnTo>
                          <a:pt x="14442" y="2529"/>
                        </a:lnTo>
                        <a:lnTo>
                          <a:pt x="14431" y="2526"/>
                        </a:lnTo>
                        <a:lnTo>
                          <a:pt x="14421" y="2524"/>
                        </a:lnTo>
                        <a:lnTo>
                          <a:pt x="14415" y="2525"/>
                        </a:lnTo>
                        <a:lnTo>
                          <a:pt x="14413" y="2527"/>
                        </a:lnTo>
                        <a:lnTo>
                          <a:pt x="14423" y="2534"/>
                        </a:lnTo>
                        <a:lnTo>
                          <a:pt x="14433" y="2545"/>
                        </a:lnTo>
                        <a:lnTo>
                          <a:pt x="14441" y="2549"/>
                        </a:lnTo>
                        <a:lnTo>
                          <a:pt x="14450" y="2559"/>
                        </a:lnTo>
                        <a:lnTo>
                          <a:pt x="14433" y="2557"/>
                        </a:lnTo>
                        <a:lnTo>
                          <a:pt x="14406" y="2590"/>
                        </a:lnTo>
                        <a:lnTo>
                          <a:pt x="14401" y="2601"/>
                        </a:lnTo>
                        <a:lnTo>
                          <a:pt x="14403" y="2608"/>
                        </a:lnTo>
                        <a:lnTo>
                          <a:pt x="14420" y="2625"/>
                        </a:lnTo>
                        <a:lnTo>
                          <a:pt x="14428" y="2630"/>
                        </a:lnTo>
                        <a:lnTo>
                          <a:pt x="14445" y="2638"/>
                        </a:lnTo>
                        <a:lnTo>
                          <a:pt x="14441" y="2651"/>
                        </a:lnTo>
                        <a:lnTo>
                          <a:pt x="14449" y="2656"/>
                        </a:lnTo>
                        <a:lnTo>
                          <a:pt x="14476" y="2663"/>
                        </a:lnTo>
                        <a:lnTo>
                          <a:pt x="14499" y="2665"/>
                        </a:lnTo>
                        <a:lnTo>
                          <a:pt x="14505" y="2664"/>
                        </a:lnTo>
                        <a:lnTo>
                          <a:pt x="14517" y="2664"/>
                        </a:lnTo>
                        <a:lnTo>
                          <a:pt x="14535" y="2662"/>
                        </a:lnTo>
                        <a:lnTo>
                          <a:pt x="14548" y="2658"/>
                        </a:lnTo>
                        <a:lnTo>
                          <a:pt x="14553" y="2660"/>
                        </a:lnTo>
                        <a:lnTo>
                          <a:pt x="14555" y="2663"/>
                        </a:lnTo>
                        <a:lnTo>
                          <a:pt x="14562" y="2667"/>
                        </a:lnTo>
                        <a:lnTo>
                          <a:pt x="14577" y="2671"/>
                        </a:lnTo>
                        <a:lnTo>
                          <a:pt x="14598" y="2679"/>
                        </a:lnTo>
                        <a:lnTo>
                          <a:pt x="14612" y="2687"/>
                        </a:lnTo>
                        <a:lnTo>
                          <a:pt x="14612" y="2694"/>
                        </a:lnTo>
                        <a:lnTo>
                          <a:pt x="14605" y="2711"/>
                        </a:lnTo>
                        <a:lnTo>
                          <a:pt x="14609" y="2715"/>
                        </a:lnTo>
                        <a:lnTo>
                          <a:pt x="14620" y="2718"/>
                        </a:lnTo>
                        <a:lnTo>
                          <a:pt x="14625" y="2708"/>
                        </a:lnTo>
                        <a:lnTo>
                          <a:pt x="14630" y="2708"/>
                        </a:lnTo>
                        <a:lnTo>
                          <a:pt x="14635" y="2711"/>
                        </a:lnTo>
                        <a:lnTo>
                          <a:pt x="14641" y="2719"/>
                        </a:lnTo>
                        <a:lnTo>
                          <a:pt x="14645" y="2732"/>
                        </a:lnTo>
                        <a:lnTo>
                          <a:pt x="14645" y="2743"/>
                        </a:lnTo>
                        <a:lnTo>
                          <a:pt x="14633" y="2748"/>
                        </a:lnTo>
                        <a:lnTo>
                          <a:pt x="14633" y="2755"/>
                        </a:lnTo>
                        <a:lnTo>
                          <a:pt x="14640" y="2774"/>
                        </a:lnTo>
                        <a:lnTo>
                          <a:pt x="14654" y="2792"/>
                        </a:lnTo>
                        <a:lnTo>
                          <a:pt x="14650" y="2810"/>
                        </a:lnTo>
                        <a:lnTo>
                          <a:pt x="14662" y="2844"/>
                        </a:lnTo>
                        <a:lnTo>
                          <a:pt x="14663" y="2852"/>
                        </a:lnTo>
                        <a:lnTo>
                          <a:pt x="14648" y="2864"/>
                        </a:lnTo>
                        <a:lnTo>
                          <a:pt x="14642" y="2885"/>
                        </a:lnTo>
                        <a:lnTo>
                          <a:pt x="14619" y="2905"/>
                        </a:lnTo>
                        <a:lnTo>
                          <a:pt x="14591" y="2903"/>
                        </a:lnTo>
                        <a:lnTo>
                          <a:pt x="14567" y="2895"/>
                        </a:lnTo>
                        <a:cubicBezTo>
                          <a:pt x="14566" y="2890"/>
                          <a:pt x="14565" y="2885"/>
                          <a:pt x="14564" y="2881"/>
                        </a:cubicBezTo>
                        <a:lnTo>
                          <a:pt x="14557" y="2871"/>
                        </a:lnTo>
                        <a:lnTo>
                          <a:pt x="14548" y="2871"/>
                        </a:lnTo>
                        <a:lnTo>
                          <a:pt x="14544" y="2872"/>
                        </a:lnTo>
                        <a:lnTo>
                          <a:pt x="14537" y="2890"/>
                        </a:lnTo>
                        <a:lnTo>
                          <a:pt x="14549" y="2944"/>
                        </a:lnTo>
                        <a:lnTo>
                          <a:pt x="14539" y="2979"/>
                        </a:lnTo>
                        <a:lnTo>
                          <a:pt x="14544" y="3034"/>
                        </a:lnTo>
                        <a:lnTo>
                          <a:pt x="14571" y="3064"/>
                        </a:lnTo>
                        <a:lnTo>
                          <a:pt x="14583" y="3101"/>
                        </a:lnTo>
                        <a:lnTo>
                          <a:pt x="14597" y="3114"/>
                        </a:lnTo>
                        <a:lnTo>
                          <a:pt x="14606" y="3132"/>
                        </a:lnTo>
                        <a:lnTo>
                          <a:pt x="14623" y="3135"/>
                        </a:lnTo>
                        <a:lnTo>
                          <a:pt x="14634" y="3130"/>
                        </a:lnTo>
                        <a:lnTo>
                          <a:pt x="14637" y="3126"/>
                        </a:lnTo>
                        <a:lnTo>
                          <a:pt x="14641" y="3122"/>
                        </a:lnTo>
                        <a:lnTo>
                          <a:pt x="14646" y="3126"/>
                        </a:lnTo>
                        <a:lnTo>
                          <a:pt x="14649" y="3130"/>
                        </a:lnTo>
                        <a:lnTo>
                          <a:pt x="14660" y="3139"/>
                        </a:lnTo>
                        <a:lnTo>
                          <a:pt x="14670" y="3145"/>
                        </a:lnTo>
                        <a:lnTo>
                          <a:pt x="14692" y="3149"/>
                        </a:lnTo>
                        <a:lnTo>
                          <a:pt x="14712" y="3156"/>
                        </a:lnTo>
                        <a:lnTo>
                          <a:pt x="14742" y="3169"/>
                        </a:lnTo>
                        <a:lnTo>
                          <a:pt x="14756" y="3177"/>
                        </a:lnTo>
                        <a:lnTo>
                          <a:pt x="14773" y="3186"/>
                        </a:lnTo>
                        <a:lnTo>
                          <a:pt x="14789" y="3186"/>
                        </a:lnTo>
                        <a:lnTo>
                          <a:pt x="14795" y="3183"/>
                        </a:lnTo>
                        <a:lnTo>
                          <a:pt x="14801" y="3173"/>
                        </a:lnTo>
                        <a:lnTo>
                          <a:pt x="14806" y="3170"/>
                        </a:lnTo>
                        <a:lnTo>
                          <a:pt x="14811" y="3173"/>
                        </a:lnTo>
                        <a:lnTo>
                          <a:pt x="14807" y="3190"/>
                        </a:lnTo>
                        <a:lnTo>
                          <a:pt x="14791" y="3192"/>
                        </a:lnTo>
                        <a:lnTo>
                          <a:pt x="14782" y="3191"/>
                        </a:lnTo>
                        <a:lnTo>
                          <a:pt x="14768" y="3189"/>
                        </a:lnTo>
                        <a:lnTo>
                          <a:pt x="14752" y="3179"/>
                        </a:lnTo>
                        <a:lnTo>
                          <a:pt x="14741" y="3171"/>
                        </a:lnTo>
                        <a:lnTo>
                          <a:pt x="14715" y="3159"/>
                        </a:lnTo>
                        <a:lnTo>
                          <a:pt x="14692" y="3153"/>
                        </a:lnTo>
                        <a:lnTo>
                          <a:pt x="14644" y="3142"/>
                        </a:lnTo>
                        <a:lnTo>
                          <a:pt x="14635" y="3150"/>
                        </a:lnTo>
                        <a:lnTo>
                          <a:pt x="14619" y="3152"/>
                        </a:lnTo>
                        <a:lnTo>
                          <a:pt x="14588" y="3135"/>
                        </a:lnTo>
                        <a:lnTo>
                          <a:pt x="14572" y="3130"/>
                        </a:lnTo>
                        <a:lnTo>
                          <a:pt x="14558" y="3130"/>
                        </a:lnTo>
                        <a:lnTo>
                          <a:pt x="14528" y="3130"/>
                        </a:lnTo>
                        <a:lnTo>
                          <a:pt x="14510" y="3133"/>
                        </a:lnTo>
                        <a:lnTo>
                          <a:pt x="14503" y="3136"/>
                        </a:lnTo>
                        <a:lnTo>
                          <a:pt x="14499" y="3140"/>
                        </a:lnTo>
                        <a:lnTo>
                          <a:pt x="14530" y="3142"/>
                        </a:lnTo>
                        <a:lnTo>
                          <a:pt x="14546" y="3149"/>
                        </a:lnTo>
                        <a:lnTo>
                          <a:pt x="14552" y="3154"/>
                        </a:lnTo>
                        <a:lnTo>
                          <a:pt x="14563" y="3175"/>
                        </a:lnTo>
                        <a:lnTo>
                          <a:pt x="14565" y="3187"/>
                        </a:lnTo>
                        <a:lnTo>
                          <a:pt x="14557" y="3202"/>
                        </a:lnTo>
                        <a:lnTo>
                          <a:pt x="14539" y="3216"/>
                        </a:lnTo>
                        <a:lnTo>
                          <a:pt x="14526" y="3218"/>
                        </a:lnTo>
                        <a:lnTo>
                          <a:pt x="14506" y="3216"/>
                        </a:lnTo>
                        <a:lnTo>
                          <a:pt x="14496" y="3203"/>
                        </a:lnTo>
                        <a:lnTo>
                          <a:pt x="14490" y="3198"/>
                        </a:lnTo>
                        <a:lnTo>
                          <a:pt x="14486" y="3206"/>
                        </a:lnTo>
                        <a:lnTo>
                          <a:pt x="14485" y="3216"/>
                        </a:lnTo>
                        <a:lnTo>
                          <a:pt x="14514" y="3226"/>
                        </a:lnTo>
                        <a:lnTo>
                          <a:pt x="14512" y="3232"/>
                        </a:lnTo>
                        <a:lnTo>
                          <a:pt x="14497" y="3259"/>
                        </a:lnTo>
                        <a:lnTo>
                          <a:pt x="14503" y="3270"/>
                        </a:lnTo>
                        <a:lnTo>
                          <a:pt x="14519" y="3284"/>
                        </a:lnTo>
                        <a:lnTo>
                          <a:pt x="14531" y="3292"/>
                        </a:lnTo>
                        <a:lnTo>
                          <a:pt x="14551" y="3302"/>
                        </a:lnTo>
                        <a:lnTo>
                          <a:pt x="14565" y="3304"/>
                        </a:lnTo>
                        <a:lnTo>
                          <a:pt x="14570" y="3303"/>
                        </a:lnTo>
                        <a:lnTo>
                          <a:pt x="14573" y="3287"/>
                        </a:lnTo>
                        <a:lnTo>
                          <a:pt x="14568" y="3272"/>
                        </a:lnTo>
                        <a:lnTo>
                          <a:pt x="14554" y="3252"/>
                        </a:lnTo>
                        <a:lnTo>
                          <a:pt x="14558" y="3249"/>
                        </a:lnTo>
                        <a:lnTo>
                          <a:pt x="14565" y="3248"/>
                        </a:lnTo>
                        <a:lnTo>
                          <a:pt x="14575" y="3255"/>
                        </a:lnTo>
                        <a:lnTo>
                          <a:pt x="14591" y="3276"/>
                        </a:lnTo>
                        <a:lnTo>
                          <a:pt x="14630" y="3314"/>
                        </a:lnTo>
                        <a:lnTo>
                          <a:pt x="14635" y="3326"/>
                        </a:lnTo>
                        <a:lnTo>
                          <a:pt x="14628" y="3339"/>
                        </a:lnTo>
                        <a:lnTo>
                          <a:pt x="14649" y="3353"/>
                        </a:lnTo>
                        <a:lnTo>
                          <a:pt x="14654" y="3358"/>
                        </a:lnTo>
                        <a:lnTo>
                          <a:pt x="14669" y="3388"/>
                        </a:lnTo>
                        <a:lnTo>
                          <a:pt x="14671" y="3400"/>
                        </a:lnTo>
                        <a:lnTo>
                          <a:pt x="14682" y="3406"/>
                        </a:lnTo>
                        <a:lnTo>
                          <a:pt x="14684" y="3414"/>
                        </a:lnTo>
                        <a:lnTo>
                          <a:pt x="14689" y="3423"/>
                        </a:lnTo>
                        <a:lnTo>
                          <a:pt x="14704" y="3440"/>
                        </a:lnTo>
                        <a:lnTo>
                          <a:pt x="14706" y="3460"/>
                        </a:lnTo>
                        <a:lnTo>
                          <a:pt x="14703" y="3472"/>
                        </a:lnTo>
                        <a:lnTo>
                          <a:pt x="14710" y="3507"/>
                        </a:lnTo>
                        <a:lnTo>
                          <a:pt x="14718" y="3518"/>
                        </a:lnTo>
                        <a:lnTo>
                          <a:pt x="14729" y="3527"/>
                        </a:lnTo>
                        <a:lnTo>
                          <a:pt x="14743" y="3534"/>
                        </a:lnTo>
                        <a:lnTo>
                          <a:pt x="14755" y="3543"/>
                        </a:lnTo>
                        <a:lnTo>
                          <a:pt x="14780" y="3570"/>
                        </a:lnTo>
                        <a:lnTo>
                          <a:pt x="14791" y="3590"/>
                        </a:lnTo>
                        <a:lnTo>
                          <a:pt x="14793" y="3604"/>
                        </a:lnTo>
                        <a:lnTo>
                          <a:pt x="14778" y="3587"/>
                        </a:lnTo>
                        <a:lnTo>
                          <a:pt x="14752" y="3562"/>
                        </a:lnTo>
                        <a:lnTo>
                          <a:pt x="14670" y="3509"/>
                        </a:lnTo>
                        <a:lnTo>
                          <a:pt x="14666" y="3483"/>
                        </a:lnTo>
                        <a:lnTo>
                          <a:pt x="14655" y="3473"/>
                        </a:lnTo>
                        <a:lnTo>
                          <a:pt x="14604" y="3439"/>
                        </a:lnTo>
                        <a:lnTo>
                          <a:pt x="14596" y="3432"/>
                        </a:lnTo>
                        <a:lnTo>
                          <a:pt x="14596" y="3407"/>
                        </a:lnTo>
                        <a:lnTo>
                          <a:pt x="14579" y="3381"/>
                        </a:lnTo>
                        <a:lnTo>
                          <a:pt x="14496" y="3315"/>
                        </a:lnTo>
                        <a:lnTo>
                          <a:pt x="14481" y="3291"/>
                        </a:lnTo>
                        <a:lnTo>
                          <a:pt x="14460" y="3272"/>
                        </a:lnTo>
                        <a:lnTo>
                          <a:pt x="14451" y="3266"/>
                        </a:lnTo>
                        <a:lnTo>
                          <a:pt x="14438" y="3261"/>
                        </a:lnTo>
                        <a:lnTo>
                          <a:pt x="14430" y="3261"/>
                        </a:lnTo>
                        <a:lnTo>
                          <a:pt x="14422" y="3261"/>
                        </a:lnTo>
                        <a:lnTo>
                          <a:pt x="14408" y="3239"/>
                        </a:lnTo>
                        <a:lnTo>
                          <a:pt x="14386" y="3226"/>
                        </a:lnTo>
                        <a:lnTo>
                          <a:pt x="14363" y="3198"/>
                        </a:lnTo>
                        <a:lnTo>
                          <a:pt x="14335" y="3173"/>
                        </a:lnTo>
                        <a:lnTo>
                          <a:pt x="14311" y="3142"/>
                        </a:lnTo>
                        <a:lnTo>
                          <a:pt x="14282" y="3121"/>
                        </a:lnTo>
                        <a:lnTo>
                          <a:pt x="14237" y="3080"/>
                        </a:lnTo>
                        <a:lnTo>
                          <a:pt x="14163" y="3036"/>
                        </a:lnTo>
                        <a:lnTo>
                          <a:pt x="14122" y="3024"/>
                        </a:lnTo>
                        <a:lnTo>
                          <a:pt x="14109" y="3028"/>
                        </a:lnTo>
                        <a:lnTo>
                          <a:pt x="14102" y="3035"/>
                        </a:lnTo>
                        <a:lnTo>
                          <a:pt x="14083" y="3037"/>
                        </a:lnTo>
                        <a:lnTo>
                          <a:pt x="14081" y="3039"/>
                        </a:lnTo>
                        <a:lnTo>
                          <a:pt x="14095" y="3051"/>
                        </a:lnTo>
                        <a:lnTo>
                          <a:pt x="14053" y="3052"/>
                        </a:lnTo>
                        <a:lnTo>
                          <a:pt x="14030" y="3060"/>
                        </a:lnTo>
                        <a:lnTo>
                          <a:pt x="14027" y="3058"/>
                        </a:lnTo>
                        <a:lnTo>
                          <a:pt x="14025" y="3057"/>
                        </a:lnTo>
                        <a:lnTo>
                          <a:pt x="14029" y="3052"/>
                        </a:lnTo>
                        <a:lnTo>
                          <a:pt x="14061" y="3037"/>
                        </a:lnTo>
                        <a:lnTo>
                          <a:pt x="14065" y="3027"/>
                        </a:lnTo>
                        <a:lnTo>
                          <a:pt x="14070" y="3025"/>
                        </a:lnTo>
                        <a:lnTo>
                          <a:pt x="14079" y="3025"/>
                        </a:lnTo>
                        <a:lnTo>
                          <a:pt x="14093" y="3029"/>
                        </a:lnTo>
                        <a:lnTo>
                          <a:pt x="14092" y="3025"/>
                        </a:lnTo>
                        <a:lnTo>
                          <a:pt x="14086" y="3022"/>
                        </a:lnTo>
                        <a:lnTo>
                          <a:pt x="14056" y="3011"/>
                        </a:lnTo>
                        <a:lnTo>
                          <a:pt x="14016" y="2999"/>
                        </a:lnTo>
                        <a:lnTo>
                          <a:pt x="13998" y="2996"/>
                        </a:lnTo>
                        <a:lnTo>
                          <a:pt x="14009" y="3010"/>
                        </a:lnTo>
                        <a:lnTo>
                          <a:pt x="13952" y="3006"/>
                        </a:lnTo>
                        <a:lnTo>
                          <a:pt x="13934" y="3005"/>
                        </a:lnTo>
                        <a:lnTo>
                          <a:pt x="13916" y="3006"/>
                        </a:lnTo>
                        <a:lnTo>
                          <a:pt x="13915" y="3013"/>
                        </a:lnTo>
                        <a:lnTo>
                          <a:pt x="13920" y="3018"/>
                        </a:lnTo>
                        <a:lnTo>
                          <a:pt x="13927" y="3016"/>
                        </a:lnTo>
                        <a:lnTo>
                          <a:pt x="13937" y="3014"/>
                        </a:lnTo>
                        <a:lnTo>
                          <a:pt x="13948" y="3019"/>
                        </a:lnTo>
                        <a:lnTo>
                          <a:pt x="13953" y="3021"/>
                        </a:lnTo>
                        <a:lnTo>
                          <a:pt x="13969" y="3033"/>
                        </a:lnTo>
                        <a:lnTo>
                          <a:pt x="13971" y="3040"/>
                        </a:lnTo>
                        <a:lnTo>
                          <a:pt x="13964" y="3036"/>
                        </a:lnTo>
                        <a:lnTo>
                          <a:pt x="13950" y="3031"/>
                        </a:lnTo>
                        <a:lnTo>
                          <a:pt x="13935" y="3030"/>
                        </a:lnTo>
                        <a:lnTo>
                          <a:pt x="13927" y="3031"/>
                        </a:lnTo>
                        <a:lnTo>
                          <a:pt x="13884" y="3026"/>
                        </a:lnTo>
                        <a:lnTo>
                          <a:pt x="13878" y="3033"/>
                        </a:lnTo>
                        <a:lnTo>
                          <a:pt x="13872" y="3037"/>
                        </a:lnTo>
                        <a:lnTo>
                          <a:pt x="13876" y="3043"/>
                        </a:lnTo>
                        <a:lnTo>
                          <a:pt x="13887" y="3054"/>
                        </a:lnTo>
                        <a:lnTo>
                          <a:pt x="13877" y="3049"/>
                        </a:lnTo>
                        <a:lnTo>
                          <a:pt x="13860" y="3043"/>
                        </a:lnTo>
                        <a:lnTo>
                          <a:pt x="13841" y="3045"/>
                        </a:lnTo>
                        <a:lnTo>
                          <a:pt x="13828" y="3049"/>
                        </a:lnTo>
                        <a:lnTo>
                          <a:pt x="13825" y="3056"/>
                        </a:lnTo>
                        <a:lnTo>
                          <a:pt x="13808" y="3061"/>
                        </a:lnTo>
                        <a:lnTo>
                          <a:pt x="13799" y="3070"/>
                        </a:lnTo>
                        <a:lnTo>
                          <a:pt x="13791" y="3093"/>
                        </a:lnTo>
                        <a:lnTo>
                          <a:pt x="13805" y="3115"/>
                        </a:lnTo>
                        <a:lnTo>
                          <a:pt x="13796" y="3138"/>
                        </a:lnTo>
                        <a:lnTo>
                          <a:pt x="13805" y="3168"/>
                        </a:lnTo>
                        <a:cubicBezTo>
                          <a:pt x="13805" y="3172"/>
                          <a:pt x="13805" y="3176"/>
                          <a:pt x="13805" y="3179"/>
                        </a:cubicBezTo>
                        <a:lnTo>
                          <a:pt x="13800" y="3185"/>
                        </a:lnTo>
                        <a:lnTo>
                          <a:pt x="13805" y="3192"/>
                        </a:lnTo>
                        <a:lnTo>
                          <a:pt x="13821" y="3199"/>
                        </a:lnTo>
                        <a:lnTo>
                          <a:pt x="13845" y="3206"/>
                        </a:lnTo>
                        <a:lnTo>
                          <a:pt x="13858" y="3216"/>
                        </a:lnTo>
                        <a:lnTo>
                          <a:pt x="13861" y="3221"/>
                        </a:lnTo>
                        <a:lnTo>
                          <a:pt x="13857" y="3239"/>
                        </a:lnTo>
                        <a:lnTo>
                          <a:pt x="13868" y="3255"/>
                        </a:lnTo>
                        <a:lnTo>
                          <a:pt x="13859" y="3259"/>
                        </a:lnTo>
                        <a:lnTo>
                          <a:pt x="13859" y="3270"/>
                        </a:lnTo>
                        <a:lnTo>
                          <a:pt x="13839" y="3266"/>
                        </a:lnTo>
                        <a:lnTo>
                          <a:pt x="13839" y="3260"/>
                        </a:lnTo>
                        <a:lnTo>
                          <a:pt x="13843" y="3257"/>
                        </a:lnTo>
                        <a:lnTo>
                          <a:pt x="13801" y="3235"/>
                        </a:lnTo>
                        <a:lnTo>
                          <a:pt x="13777" y="3219"/>
                        </a:lnTo>
                        <a:lnTo>
                          <a:pt x="13749" y="3204"/>
                        </a:lnTo>
                        <a:lnTo>
                          <a:pt x="13731" y="3206"/>
                        </a:lnTo>
                        <a:lnTo>
                          <a:pt x="13719" y="3216"/>
                        </a:lnTo>
                        <a:lnTo>
                          <a:pt x="13719" y="3222"/>
                        </a:lnTo>
                        <a:lnTo>
                          <a:pt x="13724" y="3226"/>
                        </a:lnTo>
                        <a:lnTo>
                          <a:pt x="13714" y="3239"/>
                        </a:lnTo>
                        <a:lnTo>
                          <a:pt x="13715" y="3246"/>
                        </a:lnTo>
                        <a:lnTo>
                          <a:pt x="13727" y="3261"/>
                        </a:lnTo>
                        <a:lnTo>
                          <a:pt x="13726" y="3266"/>
                        </a:lnTo>
                        <a:lnTo>
                          <a:pt x="13698" y="3261"/>
                        </a:lnTo>
                        <a:lnTo>
                          <a:pt x="13700" y="3275"/>
                        </a:lnTo>
                        <a:lnTo>
                          <a:pt x="13694" y="3318"/>
                        </a:lnTo>
                        <a:lnTo>
                          <a:pt x="13686" y="3311"/>
                        </a:lnTo>
                        <a:lnTo>
                          <a:pt x="13676" y="3285"/>
                        </a:lnTo>
                        <a:lnTo>
                          <a:pt x="13660" y="3263"/>
                        </a:lnTo>
                        <a:lnTo>
                          <a:pt x="13630" y="3242"/>
                        </a:lnTo>
                        <a:lnTo>
                          <a:pt x="13619" y="3227"/>
                        </a:lnTo>
                        <a:lnTo>
                          <a:pt x="13604" y="3226"/>
                        </a:lnTo>
                        <a:lnTo>
                          <a:pt x="13592" y="3227"/>
                        </a:lnTo>
                        <a:lnTo>
                          <a:pt x="13581" y="3231"/>
                        </a:lnTo>
                        <a:lnTo>
                          <a:pt x="13574" y="3245"/>
                        </a:lnTo>
                        <a:lnTo>
                          <a:pt x="13561" y="3255"/>
                        </a:lnTo>
                        <a:lnTo>
                          <a:pt x="13544" y="3257"/>
                        </a:lnTo>
                        <a:lnTo>
                          <a:pt x="13520" y="3274"/>
                        </a:lnTo>
                        <a:cubicBezTo>
                          <a:pt x="13520" y="3276"/>
                          <a:pt x="13520" y="3278"/>
                          <a:pt x="13520" y="3280"/>
                        </a:cubicBezTo>
                        <a:lnTo>
                          <a:pt x="13546" y="3305"/>
                        </a:lnTo>
                        <a:lnTo>
                          <a:pt x="13542" y="3312"/>
                        </a:lnTo>
                        <a:lnTo>
                          <a:pt x="13546" y="3321"/>
                        </a:lnTo>
                        <a:lnTo>
                          <a:pt x="13575" y="3349"/>
                        </a:lnTo>
                        <a:lnTo>
                          <a:pt x="13654" y="3414"/>
                        </a:lnTo>
                        <a:lnTo>
                          <a:pt x="13679" y="3431"/>
                        </a:lnTo>
                        <a:lnTo>
                          <a:pt x="13698" y="3441"/>
                        </a:lnTo>
                        <a:lnTo>
                          <a:pt x="13707" y="3452"/>
                        </a:lnTo>
                        <a:lnTo>
                          <a:pt x="13731" y="3463"/>
                        </a:lnTo>
                        <a:lnTo>
                          <a:pt x="13752" y="3469"/>
                        </a:lnTo>
                        <a:lnTo>
                          <a:pt x="13764" y="3469"/>
                        </a:lnTo>
                        <a:lnTo>
                          <a:pt x="13785" y="3471"/>
                        </a:lnTo>
                        <a:lnTo>
                          <a:pt x="13808" y="3482"/>
                        </a:lnTo>
                        <a:lnTo>
                          <a:pt x="13823" y="3490"/>
                        </a:lnTo>
                        <a:lnTo>
                          <a:pt x="13830" y="3490"/>
                        </a:lnTo>
                        <a:lnTo>
                          <a:pt x="13830" y="3480"/>
                        </a:lnTo>
                        <a:lnTo>
                          <a:pt x="13847" y="3465"/>
                        </a:lnTo>
                        <a:lnTo>
                          <a:pt x="13859" y="3473"/>
                        </a:lnTo>
                        <a:lnTo>
                          <a:pt x="13846" y="3481"/>
                        </a:lnTo>
                        <a:lnTo>
                          <a:pt x="13845" y="3492"/>
                        </a:lnTo>
                        <a:lnTo>
                          <a:pt x="13830" y="3496"/>
                        </a:lnTo>
                        <a:lnTo>
                          <a:pt x="13839" y="3522"/>
                        </a:lnTo>
                        <a:lnTo>
                          <a:pt x="13833" y="3537"/>
                        </a:lnTo>
                        <a:lnTo>
                          <a:pt x="13835" y="3553"/>
                        </a:lnTo>
                        <a:lnTo>
                          <a:pt x="13817" y="3578"/>
                        </a:lnTo>
                        <a:lnTo>
                          <a:pt x="13825" y="3584"/>
                        </a:lnTo>
                        <a:lnTo>
                          <a:pt x="13840" y="3582"/>
                        </a:lnTo>
                        <a:lnTo>
                          <a:pt x="13853" y="3580"/>
                        </a:lnTo>
                        <a:lnTo>
                          <a:pt x="13885" y="3575"/>
                        </a:lnTo>
                        <a:lnTo>
                          <a:pt x="13896" y="3572"/>
                        </a:lnTo>
                        <a:lnTo>
                          <a:pt x="13925" y="3572"/>
                        </a:lnTo>
                        <a:lnTo>
                          <a:pt x="13979" y="3589"/>
                        </a:lnTo>
                        <a:lnTo>
                          <a:pt x="13991" y="3599"/>
                        </a:lnTo>
                        <a:lnTo>
                          <a:pt x="14008" y="3611"/>
                        </a:lnTo>
                        <a:lnTo>
                          <a:pt x="14010" y="3615"/>
                        </a:lnTo>
                        <a:lnTo>
                          <a:pt x="14008" y="3618"/>
                        </a:lnTo>
                        <a:lnTo>
                          <a:pt x="13996" y="3607"/>
                        </a:lnTo>
                        <a:lnTo>
                          <a:pt x="13971" y="3594"/>
                        </a:lnTo>
                        <a:lnTo>
                          <a:pt x="13953" y="3585"/>
                        </a:lnTo>
                        <a:lnTo>
                          <a:pt x="13939" y="3585"/>
                        </a:lnTo>
                        <a:lnTo>
                          <a:pt x="13937" y="3586"/>
                        </a:lnTo>
                        <a:lnTo>
                          <a:pt x="13930" y="3586"/>
                        </a:lnTo>
                        <a:lnTo>
                          <a:pt x="13909" y="3596"/>
                        </a:lnTo>
                        <a:lnTo>
                          <a:pt x="13899" y="3601"/>
                        </a:lnTo>
                        <a:lnTo>
                          <a:pt x="13892" y="3609"/>
                        </a:lnTo>
                        <a:lnTo>
                          <a:pt x="13886" y="3611"/>
                        </a:lnTo>
                        <a:lnTo>
                          <a:pt x="13899" y="3631"/>
                        </a:lnTo>
                        <a:lnTo>
                          <a:pt x="13902" y="3638"/>
                        </a:lnTo>
                        <a:lnTo>
                          <a:pt x="13908" y="3648"/>
                        </a:lnTo>
                        <a:lnTo>
                          <a:pt x="13919" y="3657"/>
                        </a:lnTo>
                        <a:lnTo>
                          <a:pt x="13919" y="3669"/>
                        </a:lnTo>
                        <a:lnTo>
                          <a:pt x="13931" y="3675"/>
                        </a:lnTo>
                        <a:lnTo>
                          <a:pt x="13942" y="3685"/>
                        </a:lnTo>
                        <a:lnTo>
                          <a:pt x="13927" y="3687"/>
                        </a:lnTo>
                        <a:lnTo>
                          <a:pt x="13928" y="3694"/>
                        </a:lnTo>
                        <a:lnTo>
                          <a:pt x="13947" y="3717"/>
                        </a:lnTo>
                        <a:lnTo>
                          <a:pt x="13953" y="3737"/>
                        </a:lnTo>
                        <a:lnTo>
                          <a:pt x="13946" y="3733"/>
                        </a:lnTo>
                        <a:lnTo>
                          <a:pt x="13928" y="3723"/>
                        </a:lnTo>
                        <a:lnTo>
                          <a:pt x="13923" y="3725"/>
                        </a:lnTo>
                        <a:lnTo>
                          <a:pt x="13937" y="3758"/>
                        </a:lnTo>
                        <a:lnTo>
                          <a:pt x="13948" y="3772"/>
                        </a:lnTo>
                        <a:lnTo>
                          <a:pt x="13941" y="3774"/>
                        </a:lnTo>
                        <a:lnTo>
                          <a:pt x="13916" y="3747"/>
                        </a:lnTo>
                        <a:lnTo>
                          <a:pt x="13898" y="3736"/>
                        </a:lnTo>
                        <a:lnTo>
                          <a:pt x="13889" y="3740"/>
                        </a:lnTo>
                        <a:lnTo>
                          <a:pt x="13878" y="3752"/>
                        </a:lnTo>
                        <a:lnTo>
                          <a:pt x="13874" y="3761"/>
                        </a:lnTo>
                        <a:lnTo>
                          <a:pt x="13877" y="3777"/>
                        </a:lnTo>
                        <a:lnTo>
                          <a:pt x="13860" y="3792"/>
                        </a:lnTo>
                        <a:lnTo>
                          <a:pt x="13870" y="3801"/>
                        </a:lnTo>
                        <a:lnTo>
                          <a:pt x="13869" y="3806"/>
                        </a:lnTo>
                        <a:lnTo>
                          <a:pt x="13860" y="3816"/>
                        </a:lnTo>
                        <a:lnTo>
                          <a:pt x="13862" y="3829"/>
                        </a:lnTo>
                        <a:lnTo>
                          <a:pt x="13870" y="3842"/>
                        </a:lnTo>
                        <a:lnTo>
                          <a:pt x="13854" y="3850"/>
                        </a:lnTo>
                        <a:lnTo>
                          <a:pt x="13853" y="3854"/>
                        </a:lnTo>
                        <a:lnTo>
                          <a:pt x="13869" y="3869"/>
                        </a:lnTo>
                        <a:lnTo>
                          <a:pt x="13854" y="3869"/>
                        </a:lnTo>
                        <a:lnTo>
                          <a:pt x="13877" y="3884"/>
                        </a:lnTo>
                        <a:lnTo>
                          <a:pt x="13894" y="3891"/>
                        </a:lnTo>
                        <a:lnTo>
                          <a:pt x="13898" y="3887"/>
                        </a:lnTo>
                        <a:lnTo>
                          <a:pt x="13897" y="3883"/>
                        </a:lnTo>
                        <a:lnTo>
                          <a:pt x="13890" y="3877"/>
                        </a:lnTo>
                        <a:lnTo>
                          <a:pt x="13887" y="3873"/>
                        </a:lnTo>
                        <a:lnTo>
                          <a:pt x="13905" y="3869"/>
                        </a:lnTo>
                        <a:lnTo>
                          <a:pt x="13898" y="3863"/>
                        </a:lnTo>
                        <a:lnTo>
                          <a:pt x="13894" y="3856"/>
                        </a:lnTo>
                        <a:lnTo>
                          <a:pt x="13905" y="3855"/>
                        </a:lnTo>
                        <a:lnTo>
                          <a:pt x="13903" y="3831"/>
                        </a:lnTo>
                        <a:lnTo>
                          <a:pt x="13913" y="3840"/>
                        </a:lnTo>
                        <a:lnTo>
                          <a:pt x="13920" y="3869"/>
                        </a:lnTo>
                        <a:lnTo>
                          <a:pt x="13923" y="3918"/>
                        </a:lnTo>
                        <a:lnTo>
                          <a:pt x="13927" y="3929"/>
                        </a:lnTo>
                        <a:lnTo>
                          <a:pt x="13923" y="3957"/>
                        </a:lnTo>
                        <a:lnTo>
                          <a:pt x="13935" y="3982"/>
                        </a:lnTo>
                        <a:cubicBezTo>
                          <a:pt x="13932" y="3988"/>
                          <a:pt x="13929" y="3996"/>
                          <a:pt x="13926" y="4002"/>
                        </a:cubicBezTo>
                        <a:lnTo>
                          <a:pt x="13924" y="4045"/>
                        </a:lnTo>
                        <a:lnTo>
                          <a:pt x="13944" y="4087"/>
                        </a:lnTo>
                        <a:lnTo>
                          <a:pt x="13935" y="4099"/>
                        </a:lnTo>
                        <a:lnTo>
                          <a:pt x="13947" y="4136"/>
                        </a:lnTo>
                        <a:lnTo>
                          <a:pt x="13961" y="4157"/>
                        </a:lnTo>
                        <a:lnTo>
                          <a:pt x="13980" y="4214"/>
                        </a:lnTo>
                        <a:lnTo>
                          <a:pt x="13953" y="4228"/>
                        </a:lnTo>
                        <a:lnTo>
                          <a:pt x="13954" y="4238"/>
                        </a:lnTo>
                        <a:lnTo>
                          <a:pt x="13966" y="4249"/>
                        </a:lnTo>
                        <a:lnTo>
                          <a:pt x="13977" y="4254"/>
                        </a:lnTo>
                        <a:lnTo>
                          <a:pt x="13980" y="4245"/>
                        </a:lnTo>
                        <a:lnTo>
                          <a:pt x="13989" y="4241"/>
                        </a:lnTo>
                        <a:lnTo>
                          <a:pt x="14003" y="4238"/>
                        </a:lnTo>
                        <a:lnTo>
                          <a:pt x="14018" y="4249"/>
                        </a:lnTo>
                        <a:lnTo>
                          <a:pt x="14047" y="4287"/>
                        </a:lnTo>
                        <a:lnTo>
                          <a:pt x="14057" y="4303"/>
                        </a:lnTo>
                        <a:lnTo>
                          <a:pt x="14061" y="4317"/>
                        </a:lnTo>
                        <a:lnTo>
                          <a:pt x="14018" y="4320"/>
                        </a:lnTo>
                        <a:lnTo>
                          <a:pt x="14029" y="4332"/>
                        </a:lnTo>
                        <a:lnTo>
                          <a:pt x="14034" y="4338"/>
                        </a:lnTo>
                        <a:lnTo>
                          <a:pt x="14027" y="4344"/>
                        </a:lnTo>
                        <a:lnTo>
                          <a:pt x="14047" y="4362"/>
                        </a:lnTo>
                        <a:lnTo>
                          <a:pt x="14059" y="4349"/>
                        </a:lnTo>
                        <a:lnTo>
                          <a:pt x="14077" y="4341"/>
                        </a:lnTo>
                        <a:lnTo>
                          <a:pt x="14098" y="4337"/>
                        </a:lnTo>
                        <a:lnTo>
                          <a:pt x="14121" y="4337"/>
                        </a:lnTo>
                        <a:lnTo>
                          <a:pt x="14137" y="4334"/>
                        </a:lnTo>
                        <a:lnTo>
                          <a:pt x="14149" y="4333"/>
                        </a:lnTo>
                        <a:lnTo>
                          <a:pt x="14149" y="4354"/>
                        </a:lnTo>
                        <a:lnTo>
                          <a:pt x="14123" y="4352"/>
                        </a:lnTo>
                        <a:lnTo>
                          <a:pt x="14113" y="4354"/>
                        </a:lnTo>
                        <a:lnTo>
                          <a:pt x="14107" y="4360"/>
                        </a:lnTo>
                        <a:lnTo>
                          <a:pt x="14108" y="4374"/>
                        </a:lnTo>
                        <a:lnTo>
                          <a:pt x="14128" y="4396"/>
                        </a:lnTo>
                        <a:lnTo>
                          <a:pt x="14141" y="4393"/>
                        </a:lnTo>
                        <a:lnTo>
                          <a:pt x="14159" y="4379"/>
                        </a:lnTo>
                        <a:lnTo>
                          <a:pt x="14174" y="4380"/>
                        </a:lnTo>
                        <a:lnTo>
                          <a:pt x="14259" y="4398"/>
                        </a:lnTo>
                        <a:lnTo>
                          <a:pt x="14270" y="4396"/>
                        </a:lnTo>
                        <a:lnTo>
                          <a:pt x="14278" y="4389"/>
                        </a:lnTo>
                        <a:lnTo>
                          <a:pt x="14285" y="4389"/>
                        </a:lnTo>
                        <a:lnTo>
                          <a:pt x="14292" y="4406"/>
                        </a:lnTo>
                        <a:lnTo>
                          <a:pt x="14302" y="4416"/>
                        </a:lnTo>
                        <a:lnTo>
                          <a:pt x="14317" y="4437"/>
                        </a:lnTo>
                        <a:lnTo>
                          <a:pt x="14308" y="4479"/>
                        </a:lnTo>
                        <a:lnTo>
                          <a:pt x="14309" y="4494"/>
                        </a:lnTo>
                        <a:lnTo>
                          <a:pt x="14311" y="4499"/>
                        </a:lnTo>
                        <a:lnTo>
                          <a:pt x="14315" y="4508"/>
                        </a:lnTo>
                        <a:lnTo>
                          <a:pt x="14320" y="4515"/>
                        </a:lnTo>
                        <a:lnTo>
                          <a:pt x="14334" y="4525"/>
                        </a:lnTo>
                        <a:lnTo>
                          <a:pt x="14345" y="4528"/>
                        </a:lnTo>
                        <a:lnTo>
                          <a:pt x="14359" y="4526"/>
                        </a:lnTo>
                        <a:lnTo>
                          <a:pt x="14415" y="4521"/>
                        </a:lnTo>
                        <a:lnTo>
                          <a:pt x="14419" y="4525"/>
                        </a:lnTo>
                        <a:lnTo>
                          <a:pt x="14406" y="4529"/>
                        </a:lnTo>
                        <a:lnTo>
                          <a:pt x="14388" y="4532"/>
                        </a:lnTo>
                        <a:lnTo>
                          <a:pt x="14365" y="4531"/>
                        </a:lnTo>
                        <a:lnTo>
                          <a:pt x="14345" y="4538"/>
                        </a:lnTo>
                        <a:lnTo>
                          <a:pt x="14335" y="4533"/>
                        </a:lnTo>
                        <a:lnTo>
                          <a:pt x="14320" y="4524"/>
                        </a:lnTo>
                        <a:lnTo>
                          <a:pt x="14315" y="4521"/>
                        </a:lnTo>
                        <a:lnTo>
                          <a:pt x="14309" y="4515"/>
                        </a:lnTo>
                        <a:lnTo>
                          <a:pt x="14297" y="4490"/>
                        </a:lnTo>
                        <a:lnTo>
                          <a:pt x="14295" y="4472"/>
                        </a:lnTo>
                        <a:lnTo>
                          <a:pt x="14283" y="4443"/>
                        </a:lnTo>
                        <a:lnTo>
                          <a:pt x="14268" y="4414"/>
                        </a:lnTo>
                        <a:lnTo>
                          <a:pt x="14258" y="4412"/>
                        </a:lnTo>
                        <a:lnTo>
                          <a:pt x="14250" y="4412"/>
                        </a:lnTo>
                        <a:lnTo>
                          <a:pt x="14240" y="4425"/>
                        </a:lnTo>
                        <a:lnTo>
                          <a:pt x="14232" y="4459"/>
                        </a:lnTo>
                        <a:lnTo>
                          <a:pt x="14229" y="4481"/>
                        </a:lnTo>
                        <a:lnTo>
                          <a:pt x="14244" y="4501"/>
                        </a:lnTo>
                        <a:lnTo>
                          <a:pt x="14240" y="4514"/>
                        </a:lnTo>
                        <a:cubicBezTo>
                          <a:pt x="14239" y="4516"/>
                          <a:pt x="14238" y="4518"/>
                          <a:pt x="14236" y="4520"/>
                        </a:cubicBezTo>
                        <a:lnTo>
                          <a:pt x="14217" y="4530"/>
                        </a:lnTo>
                        <a:lnTo>
                          <a:pt x="14217" y="4551"/>
                        </a:lnTo>
                        <a:lnTo>
                          <a:pt x="14202" y="4591"/>
                        </a:lnTo>
                        <a:lnTo>
                          <a:pt x="14203" y="4599"/>
                        </a:lnTo>
                        <a:lnTo>
                          <a:pt x="14150" y="4680"/>
                        </a:lnTo>
                        <a:lnTo>
                          <a:pt x="14142" y="4699"/>
                        </a:lnTo>
                        <a:lnTo>
                          <a:pt x="14128" y="4750"/>
                        </a:lnTo>
                        <a:lnTo>
                          <a:pt x="14139" y="4759"/>
                        </a:lnTo>
                        <a:lnTo>
                          <a:pt x="14149" y="4764"/>
                        </a:lnTo>
                        <a:lnTo>
                          <a:pt x="14156" y="4778"/>
                        </a:lnTo>
                        <a:lnTo>
                          <a:pt x="14166" y="4790"/>
                        </a:lnTo>
                        <a:lnTo>
                          <a:pt x="14181" y="4799"/>
                        </a:lnTo>
                        <a:lnTo>
                          <a:pt x="14194" y="4807"/>
                        </a:lnTo>
                        <a:lnTo>
                          <a:pt x="14211" y="4817"/>
                        </a:lnTo>
                        <a:lnTo>
                          <a:pt x="14227" y="4826"/>
                        </a:lnTo>
                        <a:lnTo>
                          <a:pt x="14240" y="4825"/>
                        </a:lnTo>
                        <a:lnTo>
                          <a:pt x="14249" y="4823"/>
                        </a:lnTo>
                        <a:lnTo>
                          <a:pt x="14267" y="4830"/>
                        </a:lnTo>
                        <a:lnTo>
                          <a:pt x="14284" y="4846"/>
                        </a:lnTo>
                        <a:lnTo>
                          <a:pt x="14301" y="4867"/>
                        </a:lnTo>
                        <a:lnTo>
                          <a:pt x="14311" y="4875"/>
                        </a:lnTo>
                        <a:lnTo>
                          <a:pt x="14326" y="4881"/>
                        </a:lnTo>
                        <a:lnTo>
                          <a:pt x="14356" y="4896"/>
                        </a:lnTo>
                        <a:lnTo>
                          <a:pt x="14363" y="4900"/>
                        </a:lnTo>
                        <a:lnTo>
                          <a:pt x="14393" y="4902"/>
                        </a:lnTo>
                        <a:lnTo>
                          <a:pt x="14406" y="4897"/>
                        </a:lnTo>
                        <a:lnTo>
                          <a:pt x="14418" y="4883"/>
                        </a:lnTo>
                        <a:lnTo>
                          <a:pt x="14431" y="4877"/>
                        </a:lnTo>
                        <a:lnTo>
                          <a:pt x="14454" y="4871"/>
                        </a:lnTo>
                        <a:lnTo>
                          <a:pt x="14463" y="4870"/>
                        </a:lnTo>
                        <a:lnTo>
                          <a:pt x="14469" y="4873"/>
                        </a:lnTo>
                        <a:lnTo>
                          <a:pt x="14494" y="4885"/>
                        </a:lnTo>
                        <a:lnTo>
                          <a:pt x="14502" y="4887"/>
                        </a:lnTo>
                        <a:lnTo>
                          <a:pt x="14543" y="4892"/>
                        </a:lnTo>
                        <a:lnTo>
                          <a:pt x="14552" y="4890"/>
                        </a:lnTo>
                        <a:lnTo>
                          <a:pt x="14573" y="4871"/>
                        </a:lnTo>
                        <a:lnTo>
                          <a:pt x="14587" y="4871"/>
                        </a:lnTo>
                        <a:lnTo>
                          <a:pt x="14624" y="4881"/>
                        </a:lnTo>
                        <a:lnTo>
                          <a:pt x="14632" y="4885"/>
                        </a:lnTo>
                        <a:lnTo>
                          <a:pt x="14643" y="4892"/>
                        </a:lnTo>
                        <a:lnTo>
                          <a:pt x="14653" y="4900"/>
                        </a:lnTo>
                        <a:lnTo>
                          <a:pt x="14659" y="4905"/>
                        </a:lnTo>
                        <a:lnTo>
                          <a:pt x="14666" y="4916"/>
                        </a:lnTo>
                        <a:lnTo>
                          <a:pt x="14698" y="4953"/>
                        </a:lnTo>
                        <a:lnTo>
                          <a:pt x="14728" y="4984"/>
                        </a:lnTo>
                        <a:lnTo>
                          <a:pt x="14758" y="4990"/>
                        </a:lnTo>
                        <a:lnTo>
                          <a:pt x="14811" y="5009"/>
                        </a:lnTo>
                        <a:lnTo>
                          <a:pt x="14832" y="5018"/>
                        </a:lnTo>
                        <a:lnTo>
                          <a:pt x="14861" y="5032"/>
                        </a:lnTo>
                        <a:lnTo>
                          <a:pt x="14875" y="5044"/>
                        </a:lnTo>
                        <a:lnTo>
                          <a:pt x="14883" y="5054"/>
                        </a:lnTo>
                        <a:lnTo>
                          <a:pt x="14891" y="5073"/>
                        </a:lnTo>
                        <a:lnTo>
                          <a:pt x="14889" y="5087"/>
                        </a:lnTo>
                        <a:lnTo>
                          <a:pt x="14889" y="5106"/>
                        </a:lnTo>
                        <a:lnTo>
                          <a:pt x="14901" y="5113"/>
                        </a:lnTo>
                        <a:lnTo>
                          <a:pt x="14914" y="5120"/>
                        </a:lnTo>
                        <a:lnTo>
                          <a:pt x="14923" y="5128"/>
                        </a:lnTo>
                        <a:lnTo>
                          <a:pt x="14925" y="5132"/>
                        </a:lnTo>
                        <a:lnTo>
                          <a:pt x="14922" y="5139"/>
                        </a:lnTo>
                        <a:lnTo>
                          <a:pt x="14914" y="5143"/>
                        </a:lnTo>
                        <a:lnTo>
                          <a:pt x="14902" y="5141"/>
                        </a:lnTo>
                        <a:lnTo>
                          <a:pt x="14886" y="5136"/>
                        </a:lnTo>
                        <a:lnTo>
                          <a:pt x="14875" y="5123"/>
                        </a:lnTo>
                        <a:lnTo>
                          <a:pt x="14858" y="5095"/>
                        </a:lnTo>
                        <a:lnTo>
                          <a:pt x="14828" y="5064"/>
                        </a:lnTo>
                        <a:lnTo>
                          <a:pt x="14807" y="5047"/>
                        </a:lnTo>
                        <a:lnTo>
                          <a:pt x="14782" y="5031"/>
                        </a:lnTo>
                        <a:lnTo>
                          <a:pt x="14765" y="5021"/>
                        </a:lnTo>
                        <a:lnTo>
                          <a:pt x="14748" y="5020"/>
                        </a:lnTo>
                        <a:lnTo>
                          <a:pt x="14746" y="5029"/>
                        </a:lnTo>
                        <a:lnTo>
                          <a:pt x="14751" y="5044"/>
                        </a:lnTo>
                        <a:lnTo>
                          <a:pt x="14785" y="5081"/>
                        </a:lnTo>
                        <a:lnTo>
                          <a:pt x="14807" y="5112"/>
                        </a:lnTo>
                        <a:lnTo>
                          <a:pt x="14817" y="5122"/>
                        </a:lnTo>
                        <a:lnTo>
                          <a:pt x="14828" y="5130"/>
                        </a:lnTo>
                        <a:lnTo>
                          <a:pt x="14834" y="5136"/>
                        </a:lnTo>
                        <a:lnTo>
                          <a:pt x="14810" y="5121"/>
                        </a:lnTo>
                        <a:lnTo>
                          <a:pt x="14792" y="5109"/>
                        </a:lnTo>
                        <a:lnTo>
                          <a:pt x="14775" y="5088"/>
                        </a:lnTo>
                        <a:lnTo>
                          <a:pt x="14758" y="5070"/>
                        </a:lnTo>
                        <a:lnTo>
                          <a:pt x="14743" y="5060"/>
                        </a:lnTo>
                        <a:lnTo>
                          <a:pt x="14716" y="5048"/>
                        </a:lnTo>
                        <a:lnTo>
                          <a:pt x="14705" y="5038"/>
                        </a:lnTo>
                        <a:lnTo>
                          <a:pt x="14698" y="5032"/>
                        </a:lnTo>
                        <a:lnTo>
                          <a:pt x="14667" y="5005"/>
                        </a:lnTo>
                        <a:lnTo>
                          <a:pt x="14667" y="4991"/>
                        </a:lnTo>
                        <a:lnTo>
                          <a:pt x="14656" y="4951"/>
                        </a:lnTo>
                        <a:lnTo>
                          <a:pt x="14651" y="4943"/>
                        </a:lnTo>
                        <a:lnTo>
                          <a:pt x="14634" y="4920"/>
                        </a:lnTo>
                        <a:lnTo>
                          <a:pt x="14628" y="4912"/>
                        </a:lnTo>
                        <a:lnTo>
                          <a:pt x="14617" y="4899"/>
                        </a:lnTo>
                        <a:lnTo>
                          <a:pt x="14601" y="4898"/>
                        </a:lnTo>
                        <a:lnTo>
                          <a:pt x="14591" y="4900"/>
                        </a:lnTo>
                        <a:lnTo>
                          <a:pt x="14580" y="4910"/>
                        </a:lnTo>
                        <a:lnTo>
                          <a:pt x="14574" y="4921"/>
                        </a:lnTo>
                        <a:lnTo>
                          <a:pt x="14568" y="4952"/>
                        </a:lnTo>
                        <a:lnTo>
                          <a:pt x="14551" y="4972"/>
                        </a:lnTo>
                        <a:lnTo>
                          <a:pt x="14539" y="4976"/>
                        </a:lnTo>
                        <a:lnTo>
                          <a:pt x="14471" y="4976"/>
                        </a:lnTo>
                        <a:lnTo>
                          <a:pt x="14451" y="4965"/>
                        </a:lnTo>
                        <a:lnTo>
                          <a:pt x="14442" y="4962"/>
                        </a:lnTo>
                        <a:lnTo>
                          <a:pt x="14438" y="4964"/>
                        </a:lnTo>
                        <a:lnTo>
                          <a:pt x="14419" y="4967"/>
                        </a:lnTo>
                        <a:lnTo>
                          <a:pt x="14385" y="4982"/>
                        </a:lnTo>
                        <a:lnTo>
                          <a:pt x="14333" y="4983"/>
                        </a:lnTo>
                        <a:lnTo>
                          <a:pt x="14294" y="5025"/>
                        </a:lnTo>
                        <a:lnTo>
                          <a:pt x="14288" y="5041"/>
                        </a:lnTo>
                        <a:lnTo>
                          <a:pt x="14288" y="5060"/>
                        </a:lnTo>
                        <a:lnTo>
                          <a:pt x="14298" y="5087"/>
                        </a:lnTo>
                        <a:lnTo>
                          <a:pt x="14299" y="5096"/>
                        </a:lnTo>
                        <a:lnTo>
                          <a:pt x="14295" y="5105"/>
                        </a:lnTo>
                        <a:lnTo>
                          <a:pt x="14301" y="5112"/>
                        </a:lnTo>
                        <a:lnTo>
                          <a:pt x="14310" y="5121"/>
                        </a:lnTo>
                        <a:lnTo>
                          <a:pt x="14320" y="5123"/>
                        </a:lnTo>
                        <a:lnTo>
                          <a:pt x="14322" y="5103"/>
                        </a:lnTo>
                        <a:lnTo>
                          <a:pt x="14336" y="5095"/>
                        </a:lnTo>
                        <a:lnTo>
                          <a:pt x="14351" y="5097"/>
                        </a:lnTo>
                        <a:lnTo>
                          <a:pt x="14373" y="5106"/>
                        </a:lnTo>
                        <a:lnTo>
                          <a:pt x="14380" y="5116"/>
                        </a:lnTo>
                        <a:lnTo>
                          <a:pt x="14378" y="5146"/>
                        </a:lnTo>
                        <a:lnTo>
                          <a:pt x="14367" y="5156"/>
                        </a:lnTo>
                        <a:lnTo>
                          <a:pt x="14315" y="5154"/>
                        </a:lnTo>
                        <a:lnTo>
                          <a:pt x="14302" y="5159"/>
                        </a:lnTo>
                        <a:lnTo>
                          <a:pt x="14288" y="5184"/>
                        </a:lnTo>
                        <a:lnTo>
                          <a:pt x="14291" y="5211"/>
                        </a:lnTo>
                        <a:lnTo>
                          <a:pt x="14291" y="5217"/>
                        </a:lnTo>
                        <a:lnTo>
                          <a:pt x="14309" y="5227"/>
                        </a:lnTo>
                        <a:lnTo>
                          <a:pt x="14342" y="5246"/>
                        </a:lnTo>
                        <a:lnTo>
                          <a:pt x="14363" y="5255"/>
                        </a:lnTo>
                        <a:lnTo>
                          <a:pt x="14376" y="5256"/>
                        </a:lnTo>
                        <a:lnTo>
                          <a:pt x="14415" y="5252"/>
                        </a:lnTo>
                        <a:lnTo>
                          <a:pt x="14433" y="5246"/>
                        </a:lnTo>
                        <a:lnTo>
                          <a:pt x="14467" y="5243"/>
                        </a:lnTo>
                        <a:lnTo>
                          <a:pt x="14478" y="5233"/>
                        </a:lnTo>
                        <a:lnTo>
                          <a:pt x="14482" y="5220"/>
                        </a:lnTo>
                        <a:lnTo>
                          <a:pt x="14506" y="5214"/>
                        </a:lnTo>
                        <a:lnTo>
                          <a:pt x="14548" y="5233"/>
                        </a:lnTo>
                        <a:lnTo>
                          <a:pt x="14564" y="5237"/>
                        </a:lnTo>
                        <a:lnTo>
                          <a:pt x="14574" y="5237"/>
                        </a:lnTo>
                        <a:lnTo>
                          <a:pt x="14583" y="5233"/>
                        </a:lnTo>
                        <a:lnTo>
                          <a:pt x="14587" y="5229"/>
                        </a:lnTo>
                        <a:lnTo>
                          <a:pt x="14586" y="5221"/>
                        </a:lnTo>
                        <a:lnTo>
                          <a:pt x="14593" y="5211"/>
                        </a:lnTo>
                        <a:lnTo>
                          <a:pt x="14600" y="5222"/>
                        </a:lnTo>
                        <a:lnTo>
                          <a:pt x="14600" y="5228"/>
                        </a:lnTo>
                        <a:lnTo>
                          <a:pt x="14587" y="5253"/>
                        </a:lnTo>
                        <a:lnTo>
                          <a:pt x="14574" y="5260"/>
                        </a:lnTo>
                        <a:lnTo>
                          <a:pt x="14554" y="5264"/>
                        </a:lnTo>
                        <a:lnTo>
                          <a:pt x="14499" y="5260"/>
                        </a:lnTo>
                        <a:lnTo>
                          <a:pt x="14471" y="5287"/>
                        </a:lnTo>
                        <a:lnTo>
                          <a:pt x="14478" y="5299"/>
                        </a:lnTo>
                        <a:lnTo>
                          <a:pt x="14456" y="5297"/>
                        </a:lnTo>
                        <a:lnTo>
                          <a:pt x="14426" y="5325"/>
                        </a:lnTo>
                        <a:lnTo>
                          <a:pt x="14400" y="5335"/>
                        </a:lnTo>
                        <a:lnTo>
                          <a:pt x="14369" y="5342"/>
                        </a:lnTo>
                        <a:lnTo>
                          <a:pt x="14360" y="5338"/>
                        </a:lnTo>
                        <a:lnTo>
                          <a:pt x="14349" y="5330"/>
                        </a:lnTo>
                        <a:lnTo>
                          <a:pt x="14344" y="5314"/>
                        </a:lnTo>
                        <a:lnTo>
                          <a:pt x="14338" y="5305"/>
                        </a:lnTo>
                        <a:lnTo>
                          <a:pt x="14317" y="5284"/>
                        </a:lnTo>
                        <a:lnTo>
                          <a:pt x="14276" y="5270"/>
                        </a:lnTo>
                        <a:lnTo>
                          <a:pt x="14249" y="5245"/>
                        </a:lnTo>
                        <a:lnTo>
                          <a:pt x="14249" y="5235"/>
                        </a:lnTo>
                        <a:lnTo>
                          <a:pt x="14220" y="5198"/>
                        </a:lnTo>
                        <a:lnTo>
                          <a:pt x="14213" y="5184"/>
                        </a:lnTo>
                        <a:lnTo>
                          <a:pt x="14210" y="5178"/>
                        </a:lnTo>
                        <a:lnTo>
                          <a:pt x="14204" y="5169"/>
                        </a:lnTo>
                        <a:lnTo>
                          <a:pt x="14191" y="5163"/>
                        </a:lnTo>
                        <a:lnTo>
                          <a:pt x="14183" y="5159"/>
                        </a:lnTo>
                        <a:lnTo>
                          <a:pt x="14166" y="5150"/>
                        </a:lnTo>
                        <a:lnTo>
                          <a:pt x="14156" y="5141"/>
                        </a:lnTo>
                        <a:cubicBezTo>
                          <a:pt x="14151" y="5137"/>
                          <a:pt x="14147" y="5133"/>
                          <a:pt x="14142" y="5129"/>
                        </a:cubicBezTo>
                        <a:lnTo>
                          <a:pt x="14117" y="5118"/>
                        </a:lnTo>
                        <a:lnTo>
                          <a:pt x="14090" y="5105"/>
                        </a:lnTo>
                        <a:lnTo>
                          <a:pt x="14070" y="5105"/>
                        </a:lnTo>
                        <a:lnTo>
                          <a:pt x="14061" y="5114"/>
                        </a:lnTo>
                        <a:lnTo>
                          <a:pt x="14061" y="5120"/>
                        </a:lnTo>
                        <a:lnTo>
                          <a:pt x="14063" y="5128"/>
                        </a:lnTo>
                        <a:lnTo>
                          <a:pt x="14088" y="5140"/>
                        </a:lnTo>
                        <a:lnTo>
                          <a:pt x="14110" y="5149"/>
                        </a:lnTo>
                        <a:lnTo>
                          <a:pt x="14126" y="5159"/>
                        </a:lnTo>
                        <a:lnTo>
                          <a:pt x="14152" y="5178"/>
                        </a:lnTo>
                        <a:lnTo>
                          <a:pt x="14183" y="5204"/>
                        </a:lnTo>
                        <a:lnTo>
                          <a:pt x="14193" y="5216"/>
                        </a:lnTo>
                        <a:lnTo>
                          <a:pt x="14201" y="5228"/>
                        </a:lnTo>
                        <a:lnTo>
                          <a:pt x="14206" y="5248"/>
                        </a:lnTo>
                        <a:lnTo>
                          <a:pt x="14208" y="5275"/>
                        </a:lnTo>
                        <a:lnTo>
                          <a:pt x="14208" y="5290"/>
                        </a:lnTo>
                        <a:lnTo>
                          <a:pt x="14199" y="5314"/>
                        </a:lnTo>
                        <a:lnTo>
                          <a:pt x="14200" y="5338"/>
                        </a:lnTo>
                        <a:lnTo>
                          <a:pt x="14247" y="5431"/>
                        </a:lnTo>
                        <a:lnTo>
                          <a:pt x="14261" y="5438"/>
                        </a:lnTo>
                        <a:lnTo>
                          <a:pt x="14283" y="5439"/>
                        </a:lnTo>
                        <a:lnTo>
                          <a:pt x="14300" y="5441"/>
                        </a:lnTo>
                        <a:lnTo>
                          <a:pt x="14311" y="5446"/>
                        </a:lnTo>
                        <a:lnTo>
                          <a:pt x="14346" y="5464"/>
                        </a:lnTo>
                        <a:lnTo>
                          <a:pt x="14449" y="5503"/>
                        </a:lnTo>
                        <a:lnTo>
                          <a:pt x="14463" y="5514"/>
                        </a:lnTo>
                        <a:lnTo>
                          <a:pt x="14481" y="5543"/>
                        </a:lnTo>
                        <a:lnTo>
                          <a:pt x="14499" y="5584"/>
                        </a:lnTo>
                        <a:lnTo>
                          <a:pt x="14512" y="5606"/>
                        </a:lnTo>
                        <a:lnTo>
                          <a:pt x="14565" y="5680"/>
                        </a:lnTo>
                        <a:lnTo>
                          <a:pt x="14580" y="5696"/>
                        </a:lnTo>
                        <a:lnTo>
                          <a:pt x="14601" y="5705"/>
                        </a:lnTo>
                        <a:lnTo>
                          <a:pt x="14629" y="5715"/>
                        </a:lnTo>
                        <a:lnTo>
                          <a:pt x="14648" y="5727"/>
                        </a:lnTo>
                        <a:lnTo>
                          <a:pt x="14679" y="5768"/>
                        </a:lnTo>
                        <a:lnTo>
                          <a:pt x="14692" y="5774"/>
                        </a:lnTo>
                        <a:lnTo>
                          <a:pt x="14704" y="5772"/>
                        </a:lnTo>
                        <a:lnTo>
                          <a:pt x="14718" y="5747"/>
                        </a:lnTo>
                        <a:lnTo>
                          <a:pt x="14750" y="5732"/>
                        </a:lnTo>
                        <a:lnTo>
                          <a:pt x="14757" y="5715"/>
                        </a:lnTo>
                        <a:lnTo>
                          <a:pt x="14753" y="5676"/>
                        </a:lnTo>
                        <a:lnTo>
                          <a:pt x="14758" y="5667"/>
                        </a:lnTo>
                        <a:lnTo>
                          <a:pt x="14782" y="5646"/>
                        </a:lnTo>
                        <a:lnTo>
                          <a:pt x="14834" y="5631"/>
                        </a:lnTo>
                        <a:lnTo>
                          <a:pt x="14895" y="5618"/>
                        </a:lnTo>
                        <a:lnTo>
                          <a:pt x="14910" y="5619"/>
                        </a:lnTo>
                        <a:lnTo>
                          <a:pt x="14919" y="5610"/>
                        </a:lnTo>
                        <a:lnTo>
                          <a:pt x="14973" y="5645"/>
                        </a:lnTo>
                        <a:lnTo>
                          <a:pt x="15005" y="5660"/>
                        </a:lnTo>
                        <a:lnTo>
                          <a:pt x="15027" y="5674"/>
                        </a:lnTo>
                        <a:lnTo>
                          <a:pt x="15049" y="5690"/>
                        </a:lnTo>
                        <a:lnTo>
                          <a:pt x="15047" y="5701"/>
                        </a:lnTo>
                        <a:lnTo>
                          <a:pt x="15044" y="5709"/>
                        </a:lnTo>
                        <a:lnTo>
                          <a:pt x="15045" y="5719"/>
                        </a:lnTo>
                        <a:lnTo>
                          <a:pt x="15071" y="5754"/>
                        </a:lnTo>
                        <a:lnTo>
                          <a:pt x="15087" y="5770"/>
                        </a:lnTo>
                        <a:lnTo>
                          <a:pt x="15117" y="5791"/>
                        </a:lnTo>
                        <a:lnTo>
                          <a:pt x="15158" y="5769"/>
                        </a:lnTo>
                        <a:lnTo>
                          <a:pt x="15183" y="5752"/>
                        </a:lnTo>
                        <a:lnTo>
                          <a:pt x="15198" y="5738"/>
                        </a:lnTo>
                        <a:lnTo>
                          <a:pt x="15203" y="5737"/>
                        </a:lnTo>
                        <a:lnTo>
                          <a:pt x="15209" y="5738"/>
                        </a:lnTo>
                        <a:lnTo>
                          <a:pt x="15195" y="5760"/>
                        </a:lnTo>
                        <a:lnTo>
                          <a:pt x="15169" y="5797"/>
                        </a:lnTo>
                        <a:lnTo>
                          <a:pt x="15157" y="5808"/>
                        </a:lnTo>
                        <a:lnTo>
                          <a:pt x="15149" y="5811"/>
                        </a:lnTo>
                        <a:lnTo>
                          <a:pt x="15135" y="5808"/>
                        </a:lnTo>
                        <a:lnTo>
                          <a:pt x="15117" y="5810"/>
                        </a:lnTo>
                        <a:lnTo>
                          <a:pt x="15107" y="5808"/>
                        </a:lnTo>
                        <a:lnTo>
                          <a:pt x="15092" y="5810"/>
                        </a:lnTo>
                        <a:lnTo>
                          <a:pt x="15068" y="5781"/>
                        </a:lnTo>
                        <a:lnTo>
                          <a:pt x="15004" y="5722"/>
                        </a:lnTo>
                        <a:lnTo>
                          <a:pt x="14976" y="5699"/>
                        </a:lnTo>
                        <a:lnTo>
                          <a:pt x="14948" y="5686"/>
                        </a:lnTo>
                        <a:lnTo>
                          <a:pt x="14898" y="5679"/>
                        </a:lnTo>
                        <a:lnTo>
                          <a:pt x="14871" y="5667"/>
                        </a:lnTo>
                        <a:lnTo>
                          <a:pt x="14850" y="5662"/>
                        </a:lnTo>
                        <a:lnTo>
                          <a:pt x="14841" y="5668"/>
                        </a:lnTo>
                        <a:lnTo>
                          <a:pt x="14833" y="5682"/>
                        </a:lnTo>
                        <a:lnTo>
                          <a:pt x="14821" y="5721"/>
                        </a:lnTo>
                        <a:lnTo>
                          <a:pt x="14805" y="5752"/>
                        </a:lnTo>
                        <a:lnTo>
                          <a:pt x="14796" y="5799"/>
                        </a:lnTo>
                        <a:lnTo>
                          <a:pt x="14807" y="5819"/>
                        </a:lnTo>
                        <a:lnTo>
                          <a:pt x="14843" y="5863"/>
                        </a:lnTo>
                        <a:lnTo>
                          <a:pt x="14870" y="5875"/>
                        </a:lnTo>
                        <a:lnTo>
                          <a:pt x="14890" y="5882"/>
                        </a:lnTo>
                        <a:lnTo>
                          <a:pt x="14920" y="5900"/>
                        </a:lnTo>
                        <a:lnTo>
                          <a:pt x="14936" y="5912"/>
                        </a:lnTo>
                        <a:lnTo>
                          <a:pt x="14951" y="5925"/>
                        </a:lnTo>
                        <a:lnTo>
                          <a:pt x="14972" y="5948"/>
                        </a:lnTo>
                        <a:lnTo>
                          <a:pt x="14979" y="5964"/>
                        </a:lnTo>
                        <a:lnTo>
                          <a:pt x="14994" y="6042"/>
                        </a:lnTo>
                        <a:lnTo>
                          <a:pt x="15003" y="6061"/>
                        </a:lnTo>
                        <a:lnTo>
                          <a:pt x="15036" y="6106"/>
                        </a:lnTo>
                        <a:lnTo>
                          <a:pt x="15046" y="6125"/>
                        </a:lnTo>
                        <a:lnTo>
                          <a:pt x="15052" y="6162"/>
                        </a:lnTo>
                        <a:lnTo>
                          <a:pt x="15051" y="6181"/>
                        </a:lnTo>
                        <a:lnTo>
                          <a:pt x="15037" y="6273"/>
                        </a:lnTo>
                        <a:lnTo>
                          <a:pt x="15043" y="6283"/>
                        </a:lnTo>
                        <a:lnTo>
                          <a:pt x="15067" y="6316"/>
                        </a:lnTo>
                        <a:lnTo>
                          <a:pt x="15065" y="6343"/>
                        </a:lnTo>
                        <a:lnTo>
                          <a:pt x="15056" y="6352"/>
                        </a:lnTo>
                        <a:lnTo>
                          <a:pt x="15022" y="6357"/>
                        </a:lnTo>
                        <a:lnTo>
                          <a:pt x="15006" y="6365"/>
                        </a:lnTo>
                        <a:lnTo>
                          <a:pt x="14992" y="6375"/>
                        </a:lnTo>
                        <a:lnTo>
                          <a:pt x="14948" y="6423"/>
                        </a:lnTo>
                        <a:lnTo>
                          <a:pt x="14917" y="6433"/>
                        </a:lnTo>
                        <a:lnTo>
                          <a:pt x="14888" y="6434"/>
                        </a:lnTo>
                        <a:lnTo>
                          <a:pt x="14866" y="6445"/>
                        </a:lnTo>
                        <a:lnTo>
                          <a:pt x="14843" y="6446"/>
                        </a:lnTo>
                        <a:lnTo>
                          <a:pt x="14830" y="6437"/>
                        </a:lnTo>
                        <a:lnTo>
                          <a:pt x="14814" y="6426"/>
                        </a:lnTo>
                        <a:lnTo>
                          <a:pt x="14805" y="6421"/>
                        </a:lnTo>
                        <a:lnTo>
                          <a:pt x="14800" y="6419"/>
                        </a:lnTo>
                        <a:lnTo>
                          <a:pt x="14800" y="6411"/>
                        </a:lnTo>
                        <a:lnTo>
                          <a:pt x="14806" y="6402"/>
                        </a:lnTo>
                        <a:lnTo>
                          <a:pt x="14841" y="6376"/>
                        </a:lnTo>
                        <a:lnTo>
                          <a:pt x="14844" y="6364"/>
                        </a:lnTo>
                        <a:lnTo>
                          <a:pt x="14850" y="6363"/>
                        </a:lnTo>
                        <a:lnTo>
                          <a:pt x="14871" y="6368"/>
                        </a:lnTo>
                        <a:lnTo>
                          <a:pt x="14893" y="6369"/>
                        </a:lnTo>
                        <a:lnTo>
                          <a:pt x="14900" y="6359"/>
                        </a:lnTo>
                        <a:lnTo>
                          <a:pt x="14900" y="6342"/>
                        </a:lnTo>
                        <a:cubicBezTo>
                          <a:pt x="14901" y="6341"/>
                          <a:pt x="14902" y="6340"/>
                          <a:pt x="14903" y="6339"/>
                        </a:cubicBezTo>
                        <a:lnTo>
                          <a:pt x="14908" y="6337"/>
                        </a:lnTo>
                        <a:lnTo>
                          <a:pt x="14907" y="6351"/>
                        </a:lnTo>
                        <a:lnTo>
                          <a:pt x="14905" y="6363"/>
                        </a:lnTo>
                        <a:lnTo>
                          <a:pt x="14905" y="6369"/>
                        </a:lnTo>
                        <a:lnTo>
                          <a:pt x="14911" y="6378"/>
                        </a:lnTo>
                        <a:lnTo>
                          <a:pt x="14930" y="6377"/>
                        </a:lnTo>
                        <a:lnTo>
                          <a:pt x="14944" y="6373"/>
                        </a:lnTo>
                        <a:lnTo>
                          <a:pt x="14953" y="6357"/>
                        </a:lnTo>
                        <a:lnTo>
                          <a:pt x="14952" y="6341"/>
                        </a:lnTo>
                        <a:lnTo>
                          <a:pt x="14955" y="6312"/>
                        </a:lnTo>
                        <a:lnTo>
                          <a:pt x="14967" y="6302"/>
                        </a:lnTo>
                        <a:lnTo>
                          <a:pt x="14956" y="6288"/>
                        </a:lnTo>
                        <a:lnTo>
                          <a:pt x="14932" y="6274"/>
                        </a:lnTo>
                        <a:lnTo>
                          <a:pt x="14914" y="6264"/>
                        </a:lnTo>
                        <a:lnTo>
                          <a:pt x="14935" y="6252"/>
                        </a:lnTo>
                        <a:lnTo>
                          <a:pt x="14934" y="6231"/>
                        </a:lnTo>
                        <a:lnTo>
                          <a:pt x="14885" y="6095"/>
                        </a:lnTo>
                        <a:lnTo>
                          <a:pt x="14886" y="6058"/>
                        </a:lnTo>
                        <a:lnTo>
                          <a:pt x="14881" y="6040"/>
                        </a:lnTo>
                        <a:lnTo>
                          <a:pt x="14870" y="6020"/>
                        </a:lnTo>
                        <a:lnTo>
                          <a:pt x="14854" y="6001"/>
                        </a:lnTo>
                        <a:lnTo>
                          <a:pt x="14832" y="5983"/>
                        </a:lnTo>
                        <a:lnTo>
                          <a:pt x="14818" y="5968"/>
                        </a:lnTo>
                        <a:lnTo>
                          <a:pt x="14805" y="5943"/>
                        </a:lnTo>
                        <a:lnTo>
                          <a:pt x="14793" y="5910"/>
                        </a:lnTo>
                        <a:lnTo>
                          <a:pt x="14791" y="5895"/>
                        </a:lnTo>
                        <a:lnTo>
                          <a:pt x="14782" y="5888"/>
                        </a:lnTo>
                        <a:lnTo>
                          <a:pt x="14773" y="5882"/>
                        </a:lnTo>
                        <a:lnTo>
                          <a:pt x="14733" y="5880"/>
                        </a:lnTo>
                        <a:lnTo>
                          <a:pt x="14694" y="5881"/>
                        </a:lnTo>
                        <a:lnTo>
                          <a:pt x="14678" y="5878"/>
                        </a:lnTo>
                        <a:lnTo>
                          <a:pt x="14657" y="5868"/>
                        </a:lnTo>
                        <a:lnTo>
                          <a:pt x="14635" y="5852"/>
                        </a:lnTo>
                        <a:cubicBezTo>
                          <a:pt x="14631" y="5848"/>
                          <a:pt x="14627" y="5843"/>
                          <a:pt x="14623" y="5839"/>
                        </a:cubicBezTo>
                        <a:lnTo>
                          <a:pt x="14586" y="5801"/>
                        </a:lnTo>
                        <a:lnTo>
                          <a:pt x="14571" y="5781"/>
                        </a:lnTo>
                        <a:lnTo>
                          <a:pt x="14517" y="5729"/>
                        </a:lnTo>
                        <a:lnTo>
                          <a:pt x="14448" y="5670"/>
                        </a:lnTo>
                        <a:lnTo>
                          <a:pt x="14427" y="5656"/>
                        </a:lnTo>
                        <a:lnTo>
                          <a:pt x="14419" y="5639"/>
                        </a:lnTo>
                        <a:lnTo>
                          <a:pt x="14413" y="5625"/>
                        </a:lnTo>
                        <a:lnTo>
                          <a:pt x="14406" y="5614"/>
                        </a:lnTo>
                        <a:lnTo>
                          <a:pt x="14343" y="5552"/>
                        </a:lnTo>
                        <a:lnTo>
                          <a:pt x="14317" y="5529"/>
                        </a:lnTo>
                        <a:lnTo>
                          <a:pt x="14277" y="5503"/>
                        </a:lnTo>
                        <a:lnTo>
                          <a:pt x="14225" y="5501"/>
                        </a:lnTo>
                        <a:lnTo>
                          <a:pt x="14188" y="5484"/>
                        </a:lnTo>
                        <a:lnTo>
                          <a:pt x="14179" y="5474"/>
                        </a:lnTo>
                        <a:lnTo>
                          <a:pt x="14174" y="5467"/>
                        </a:lnTo>
                        <a:lnTo>
                          <a:pt x="14173" y="5447"/>
                        </a:lnTo>
                        <a:lnTo>
                          <a:pt x="14164" y="5426"/>
                        </a:lnTo>
                        <a:lnTo>
                          <a:pt x="14145" y="5400"/>
                        </a:lnTo>
                        <a:lnTo>
                          <a:pt x="14119" y="5359"/>
                        </a:lnTo>
                        <a:lnTo>
                          <a:pt x="14109" y="5346"/>
                        </a:lnTo>
                        <a:lnTo>
                          <a:pt x="14066" y="5295"/>
                        </a:lnTo>
                        <a:lnTo>
                          <a:pt x="14041" y="5270"/>
                        </a:lnTo>
                        <a:lnTo>
                          <a:pt x="14002" y="5234"/>
                        </a:lnTo>
                        <a:lnTo>
                          <a:pt x="13984" y="5233"/>
                        </a:lnTo>
                        <a:lnTo>
                          <a:pt x="13968" y="5233"/>
                        </a:lnTo>
                        <a:lnTo>
                          <a:pt x="13945" y="5242"/>
                        </a:lnTo>
                        <a:lnTo>
                          <a:pt x="13939" y="5250"/>
                        </a:lnTo>
                        <a:lnTo>
                          <a:pt x="13909" y="5249"/>
                        </a:lnTo>
                        <a:lnTo>
                          <a:pt x="13902" y="5252"/>
                        </a:lnTo>
                        <a:lnTo>
                          <a:pt x="13868" y="5291"/>
                        </a:lnTo>
                        <a:lnTo>
                          <a:pt x="13844" y="5309"/>
                        </a:lnTo>
                        <a:lnTo>
                          <a:pt x="13834" y="5324"/>
                        </a:lnTo>
                        <a:lnTo>
                          <a:pt x="13827" y="5330"/>
                        </a:lnTo>
                        <a:lnTo>
                          <a:pt x="13821" y="5332"/>
                        </a:lnTo>
                        <a:lnTo>
                          <a:pt x="13815" y="5325"/>
                        </a:lnTo>
                        <a:lnTo>
                          <a:pt x="13813" y="5318"/>
                        </a:lnTo>
                        <a:lnTo>
                          <a:pt x="13808" y="5315"/>
                        </a:lnTo>
                        <a:lnTo>
                          <a:pt x="13804" y="5318"/>
                        </a:lnTo>
                        <a:lnTo>
                          <a:pt x="13798" y="5332"/>
                        </a:lnTo>
                        <a:lnTo>
                          <a:pt x="13834" y="5396"/>
                        </a:lnTo>
                        <a:lnTo>
                          <a:pt x="13874" y="5454"/>
                        </a:lnTo>
                        <a:lnTo>
                          <a:pt x="13930" y="5531"/>
                        </a:lnTo>
                        <a:lnTo>
                          <a:pt x="13951" y="5565"/>
                        </a:lnTo>
                        <a:lnTo>
                          <a:pt x="13971" y="5604"/>
                        </a:lnTo>
                        <a:lnTo>
                          <a:pt x="13978" y="5641"/>
                        </a:lnTo>
                        <a:lnTo>
                          <a:pt x="13980" y="5683"/>
                        </a:lnTo>
                        <a:lnTo>
                          <a:pt x="13976" y="5706"/>
                        </a:lnTo>
                        <a:lnTo>
                          <a:pt x="13968" y="5733"/>
                        </a:lnTo>
                        <a:lnTo>
                          <a:pt x="13984" y="5764"/>
                        </a:lnTo>
                        <a:lnTo>
                          <a:pt x="13987" y="5781"/>
                        </a:lnTo>
                        <a:lnTo>
                          <a:pt x="13996" y="5786"/>
                        </a:lnTo>
                        <a:lnTo>
                          <a:pt x="14001" y="5775"/>
                        </a:lnTo>
                        <a:lnTo>
                          <a:pt x="14013" y="5797"/>
                        </a:lnTo>
                        <a:lnTo>
                          <a:pt x="14018" y="5812"/>
                        </a:lnTo>
                        <a:lnTo>
                          <a:pt x="14025" y="5818"/>
                        </a:lnTo>
                        <a:lnTo>
                          <a:pt x="14034" y="5825"/>
                        </a:lnTo>
                        <a:lnTo>
                          <a:pt x="14044" y="5824"/>
                        </a:lnTo>
                        <a:lnTo>
                          <a:pt x="14055" y="5803"/>
                        </a:lnTo>
                        <a:lnTo>
                          <a:pt x="14065" y="5807"/>
                        </a:lnTo>
                        <a:lnTo>
                          <a:pt x="14079" y="5814"/>
                        </a:lnTo>
                        <a:lnTo>
                          <a:pt x="14116" y="5859"/>
                        </a:lnTo>
                        <a:lnTo>
                          <a:pt x="14145" y="5899"/>
                        </a:lnTo>
                        <a:lnTo>
                          <a:pt x="14156" y="5913"/>
                        </a:lnTo>
                        <a:lnTo>
                          <a:pt x="14167" y="5919"/>
                        </a:lnTo>
                        <a:lnTo>
                          <a:pt x="14179" y="5929"/>
                        </a:lnTo>
                        <a:lnTo>
                          <a:pt x="14186" y="5947"/>
                        </a:lnTo>
                        <a:lnTo>
                          <a:pt x="14186" y="5955"/>
                        </a:lnTo>
                        <a:lnTo>
                          <a:pt x="14177" y="5960"/>
                        </a:lnTo>
                        <a:lnTo>
                          <a:pt x="14199" y="5995"/>
                        </a:lnTo>
                        <a:lnTo>
                          <a:pt x="14214" y="6014"/>
                        </a:lnTo>
                        <a:cubicBezTo>
                          <a:pt x="14218" y="6019"/>
                          <a:pt x="14222" y="6023"/>
                          <a:pt x="14227" y="6028"/>
                        </a:cubicBezTo>
                        <a:lnTo>
                          <a:pt x="14236" y="6036"/>
                        </a:lnTo>
                        <a:lnTo>
                          <a:pt x="14249" y="6043"/>
                        </a:lnTo>
                        <a:lnTo>
                          <a:pt x="14244" y="6034"/>
                        </a:lnTo>
                        <a:lnTo>
                          <a:pt x="14236" y="6022"/>
                        </a:lnTo>
                        <a:lnTo>
                          <a:pt x="14236" y="6010"/>
                        </a:lnTo>
                        <a:lnTo>
                          <a:pt x="14285" y="6004"/>
                        </a:lnTo>
                        <a:lnTo>
                          <a:pt x="14302" y="6006"/>
                        </a:lnTo>
                        <a:lnTo>
                          <a:pt x="14324" y="6005"/>
                        </a:lnTo>
                        <a:lnTo>
                          <a:pt x="14337" y="6012"/>
                        </a:lnTo>
                        <a:lnTo>
                          <a:pt x="14369" y="6042"/>
                        </a:lnTo>
                        <a:lnTo>
                          <a:pt x="14410" y="6060"/>
                        </a:lnTo>
                        <a:lnTo>
                          <a:pt x="14436" y="6069"/>
                        </a:lnTo>
                        <a:lnTo>
                          <a:pt x="14449" y="6070"/>
                        </a:lnTo>
                        <a:lnTo>
                          <a:pt x="14456" y="6067"/>
                        </a:lnTo>
                        <a:lnTo>
                          <a:pt x="14460" y="6052"/>
                        </a:lnTo>
                        <a:lnTo>
                          <a:pt x="14472" y="6042"/>
                        </a:lnTo>
                        <a:lnTo>
                          <a:pt x="14487" y="6071"/>
                        </a:lnTo>
                        <a:lnTo>
                          <a:pt x="14516" y="6124"/>
                        </a:lnTo>
                        <a:lnTo>
                          <a:pt x="14531" y="6178"/>
                        </a:lnTo>
                        <a:lnTo>
                          <a:pt x="14528" y="6190"/>
                        </a:lnTo>
                        <a:lnTo>
                          <a:pt x="14502" y="6185"/>
                        </a:lnTo>
                        <a:lnTo>
                          <a:pt x="14460" y="6186"/>
                        </a:lnTo>
                        <a:lnTo>
                          <a:pt x="14445" y="6180"/>
                        </a:lnTo>
                        <a:lnTo>
                          <a:pt x="14388" y="6172"/>
                        </a:lnTo>
                        <a:lnTo>
                          <a:pt x="14361" y="6158"/>
                        </a:lnTo>
                        <a:lnTo>
                          <a:pt x="14344" y="6167"/>
                        </a:lnTo>
                        <a:lnTo>
                          <a:pt x="14315" y="6173"/>
                        </a:lnTo>
                        <a:lnTo>
                          <a:pt x="14282" y="6172"/>
                        </a:lnTo>
                        <a:lnTo>
                          <a:pt x="14259" y="6178"/>
                        </a:lnTo>
                        <a:lnTo>
                          <a:pt x="14247" y="6172"/>
                        </a:lnTo>
                        <a:lnTo>
                          <a:pt x="14228" y="6174"/>
                        </a:lnTo>
                        <a:lnTo>
                          <a:pt x="14211" y="6178"/>
                        </a:lnTo>
                        <a:lnTo>
                          <a:pt x="14183" y="6178"/>
                        </a:lnTo>
                        <a:lnTo>
                          <a:pt x="14179" y="6188"/>
                        </a:lnTo>
                        <a:lnTo>
                          <a:pt x="14169" y="6173"/>
                        </a:lnTo>
                        <a:lnTo>
                          <a:pt x="14132" y="6168"/>
                        </a:lnTo>
                        <a:lnTo>
                          <a:pt x="14093" y="6168"/>
                        </a:lnTo>
                        <a:lnTo>
                          <a:pt x="14021" y="6178"/>
                        </a:lnTo>
                        <a:lnTo>
                          <a:pt x="13967" y="6197"/>
                        </a:lnTo>
                        <a:lnTo>
                          <a:pt x="13911" y="6229"/>
                        </a:lnTo>
                        <a:lnTo>
                          <a:pt x="13851" y="6244"/>
                        </a:lnTo>
                        <a:lnTo>
                          <a:pt x="13845" y="6248"/>
                        </a:lnTo>
                        <a:lnTo>
                          <a:pt x="13843" y="6258"/>
                        </a:lnTo>
                        <a:lnTo>
                          <a:pt x="13846" y="6292"/>
                        </a:lnTo>
                        <a:lnTo>
                          <a:pt x="13834" y="6312"/>
                        </a:lnTo>
                        <a:lnTo>
                          <a:pt x="13835" y="6328"/>
                        </a:lnTo>
                        <a:lnTo>
                          <a:pt x="13865" y="6346"/>
                        </a:lnTo>
                        <a:lnTo>
                          <a:pt x="13935" y="6398"/>
                        </a:lnTo>
                        <a:lnTo>
                          <a:pt x="13943" y="6383"/>
                        </a:lnTo>
                        <a:lnTo>
                          <a:pt x="13970" y="6410"/>
                        </a:lnTo>
                        <a:lnTo>
                          <a:pt x="13975" y="6432"/>
                        </a:lnTo>
                        <a:lnTo>
                          <a:pt x="13979" y="6460"/>
                        </a:lnTo>
                        <a:lnTo>
                          <a:pt x="13977" y="6477"/>
                        </a:lnTo>
                        <a:lnTo>
                          <a:pt x="13959" y="6496"/>
                        </a:lnTo>
                        <a:lnTo>
                          <a:pt x="13956" y="6498"/>
                        </a:lnTo>
                        <a:lnTo>
                          <a:pt x="13941" y="6506"/>
                        </a:lnTo>
                        <a:lnTo>
                          <a:pt x="13952" y="6526"/>
                        </a:lnTo>
                        <a:lnTo>
                          <a:pt x="13970" y="6542"/>
                        </a:lnTo>
                        <a:lnTo>
                          <a:pt x="13975" y="6550"/>
                        </a:lnTo>
                        <a:lnTo>
                          <a:pt x="13979" y="6560"/>
                        </a:lnTo>
                        <a:lnTo>
                          <a:pt x="13980" y="6566"/>
                        </a:lnTo>
                        <a:lnTo>
                          <a:pt x="13980" y="6571"/>
                        </a:lnTo>
                        <a:lnTo>
                          <a:pt x="13977" y="6580"/>
                        </a:lnTo>
                        <a:cubicBezTo>
                          <a:pt x="13975" y="6582"/>
                          <a:pt x="13972" y="6584"/>
                          <a:pt x="13969" y="6586"/>
                        </a:cubicBezTo>
                        <a:lnTo>
                          <a:pt x="13943" y="6589"/>
                        </a:lnTo>
                        <a:lnTo>
                          <a:pt x="13923" y="6590"/>
                        </a:lnTo>
                        <a:lnTo>
                          <a:pt x="13900" y="6556"/>
                        </a:lnTo>
                        <a:lnTo>
                          <a:pt x="13897" y="6537"/>
                        </a:lnTo>
                        <a:lnTo>
                          <a:pt x="13900" y="6531"/>
                        </a:lnTo>
                        <a:lnTo>
                          <a:pt x="13901" y="6522"/>
                        </a:lnTo>
                        <a:lnTo>
                          <a:pt x="13877" y="6507"/>
                        </a:lnTo>
                        <a:lnTo>
                          <a:pt x="13862" y="6503"/>
                        </a:lnTo>
                        <a:lnTo>
                          <a:pt x="13848" y="6490"/>
                        </a:lnTo>
                        <a:lnTo>
                          <a:pt x="13844" y="6484"/>
                        </a:lnTo>
                        <a:lnTo>
                          <a:pt x="13835" y="6490"/>
                        </a:lnTo>
                        <a:lnTo>
                          <a:pt x="13809" y="6530"/>
                        </a:lnTo>
                        <a:lnTo>
                          <a:pt x="13812" y="6551"/>
                        </a:lnTo>
                        <a:lnTo>
                          <a:pt x="13800" y="6542"/>
                        </a:lnTo>
                        <a:lnTo>
                          <a:pt x="13784" y="6619"/>
                        </a:lnTo>
                        <a:lnTo>
                          <a:pt x="13773" y="6649"/>
                        </a:lnTo>
                        <a:lnTo>
                          <a:pt x="13756" y="6655"/>
                        </a:lnTo>
                        <a:lnTo>
                          <a:pt x="13730" y="6656"/>
                        </a:lnTo>
                        <a:lnTo>
                          <a:pt x="13705" y="6669"/>
                        </a:lnTo>
                        <a:lnTo>
                          <a:pt x="13685" y="6673"/>
                        </a:lnTo>
                        <a:lnTo>
                          <a:pt x="13678" y="6680"/>
                        </a:lnTo>
                        <a:lnTo>
                          <a:pt x="13669" y="6702"/>
                        </a:lnTo>
                        <a:lnTo>
                          <a:pt x="13651" y="6713"/>
                        </a:lnTo>
                        <a:lnTo>
                          <a:pt x="13643" y="6740"/>
                        </a:lnTo>
                        <a:lnTo>
                          <a:pt x="13640" y="6771"/>
                        </a:lnTo>
                        <a:lnTo>
                          <a:pt x="13656" y="6806"/>
                        </a:lnTo>
                        <a:lnTo>
                          <a:pt x="13648" y="6816"/>
                        </a:lnTo>
                        <a:lnTo>
                          <a:pt x="13626" y="6804"/>
                        </a:lnTo>
                        <a:lnTo>
                          <a:pt x="13617" y="6803"/>
                        </a:lnTo>
                        <a:lnTo>
                          <a:pt x="13614" y="6810"/>
                        </a:lnTo>
                        <a:lnTo>
                          <a:pt x="13603" y="6818"/>
                        </a:lnTo>
                        <a:lnTo>
                          <a:pt x="13594" y="6824"/>
                        </a:lnTo>
                        <a:lnTo>
                          <a:pt x="13588" y="6835"/>
                        </a:lnTo>
                        <a:lnTo>
                          <a:pt x="13584" y="6837"/>
                        </a:lnTo>
                        <a:lnTo>
                          <a:pt x="13551" y="6846"/>
                        </a:lnTo>
                        <a:lnTo>
                          <a:pt x="13544" y="6851"/>
                        </a:lnTo>
                        <a:lnTo>
                          <a:pt x="13531" y="6854"/>
                        </a:lnTo>
                        <a:lnTo>
                          <a:pt x="13529" y="6844"/>
                        </a:lnTo>
                        <a:lnTo>
                          <a:pt x="13529" y="6836"/>
                        </a:lnTo>
                        <a:lnTo>
                          <a:pt x="13542" y="6823"/>
                        </a:lnTo>
                        <a:lnTo>
                          <a:pt x="13547" y="6812"/>
                        </a:lnTo>
                        <a:lnTo>
                          <a:pt x="13560" y="6810"/>
                        </a:lnTo>
                        <a:lnTo>
                          <a:pt x="13561" y="6796"/>
                        </a:lnTo>
                        <a:lnTo>
                          <a:pt x="13547" y="6776"/>
                        </a:lnTo>
                        <a:lnTo>
                          <a:pt x="13525" y="6763"/>
                        </a:lnTo>
                        <a:lnTo>
                          <a:pt x="13521" y="6745"/>
                        </a:lnTo>
                        <a:lnTo>
                          <a:pt x="13514" y="6725"/>
                        </a:lnTo>
                        <a:lnTo>
                          <a:pt x="13515" y="6721"/>
                        </a:lnTo>
                        <a:lnTo>
                          <a:pt x="13515" y="6713"/>
                        </a:lnTo>
                        <a:lnTo>
                          <a:pt x="13508" y="6709"/>
                        </a:lnTo>
                        <a:lnTo>
                          <a:pt x="13497" y="6711"/>
                        </a:lnTo>
                        <a:cubicBezTo>
                          <a:pt x="13496" y="6710"/>
                          <a:pt x="13496" y="6708"/>
                          <a:pt x="13495" y="6707"/>
                        </a:cubicBezTo>
                        <a:lnTo>
                          <a:pt x="13498" y="6701"/>
                        </a:lnTo>
                        <a:lnTo>
                          <a:pt x="13529" y="6674"/>
                        </a:lnTo>
                        <a:lnTo>
                          <a:pt x="13534" y="6665"/>
                        </a:lnTo>
                        <a:lnTo>
                          <a:pt x="13510" y="6674"/>
                        </a:lnTo>
                        <a:lnTo>
                          <a:pt x="13485" y="6689"/>
                        </a:lnTo>
                        <a:lnTo>
                          <a:pt x="13467" y="6719"/>
                        </a:lnTo>
                        <a:lnTo>
                          <a:pt x="13435" y="6783"/>
                        </a:lnTo>
                        <a:lnTo>
                          <a:pt x="13425" y="6819"/>
                        </a:lnTo>
                        <a:cubicBezTo>
                          <a:pt x="13427" y="6818"/>
                          <a:pt x="13430" y="6817"/>
                          <a:pt x="13432" y="6816"/>
                        </a:cubicBezTo>
                        <a:lnTo>
                          <a:pt x="13442" y="6815"/>
                        </a:lnTo>
                        <a:lnTo>
                          <a:pt x="13459" y="6828"/>
                        </a:lnTo>
                        <a:lnTo>
                          <a:pt x="13467" y="6831"/>
                        </a:lnTo>
                        <a:lnTo>
                          <a:pt x="13470" y="6844"/>
                        </a:lnTo>
                        <a:lnTo>
                          <a:pt x="13461" y="6860"/>
                        </a:lnTo>
                        <a:lnTo>
                          <a:pt x="13458" y="6869"/>
                        </a:lnTo>
                        <a:lnTo>
                          <a:pt x="13454" y="6874"/>
                        </a:lnTo>
                        <a:lnTo>
                          <a:pt x="13449" y="6874"/>
                        </a:lnTo>
                        <a:lnTo>
                          <a:pt x="13440" y="6872"/>
                        </a:lnTo>
                        <a:lnTo>
                          <a:pt x="13438" y="6861"/>
                        </a:lnTo>
                        <a:lnTo>
                          <a:pt x="13438" y="6851"/>
                        </a:lnTo>
                        <a:lnTo>
                          <a:pt x="13418" y="6842"/>
                        </a:lnTo>
                        <a:lnTo>
                          <a:pt x="13412" y="6843"/>
                        </a:lnTo>
                        <a:lnTo>
                          <a:pt x="13408" y="6846"/>
                        </a:lnTo>
                        <a:lnTo>
                          <a:pt x="13386" y="6872"/>
                        </a:lnTo>
                        <a:lnTo>
                          <a:pt x="13374" y="6896"/>
                        </a:lnTo>
                        <a:lnTo>
                          <a:pt x="13359" y="6914"/>
                        </a:lnTo>
                        <a:lnTo>
                          <a:pt x="13343" y="6925"/>
                        </a:lnTo>
                        <a:lnTo>
                          <a:pt x="13336" y="6936"/>
                        </a:lnTo>
                        <a:lnTo>
                          <a:pt x="13325" y="6966"/>
                        </a:lnTo>
                        <a:lnTo>
                          <a:pt x="13316" y="6981"/>
                        </a:lnTo>
                        <a:lnTo>
                          <a:pt x="13304" y="7014"/>
                        </a:lnTo>
                        <a:lnTo>
                          <a:pt x="13265" y="7080"/>
                        </a:lnTo>
                        <a:lnTo>
                          <a:pt x="13251" y="7090"/>
                        </a:lnTo>
                        <a:lnTo>
                          <a:pt x="13241" y="7090"/>
                        </a:lnTo>
                        <a:lnTo>
                          <a:pt x="13231" y="7088"/>
                        </a:lnTo>
                        <a:lnTo>
                          <a:pt x="13229" y="7094"/>
                        </a:lnTo>
                        <a:lnTo>
                          <a:pt x="13239" y="7102"/>
                        </a:lnTo>
                        <a:lnTo>
                          <a:pt x="13257" y="7117"/>
                        </a:lnTo>
                        <a:lnTo>
                          <a:pt x="13259" y="7129"/>
                        </a:lnTo>
                        <a:lnTo>
                          <a:pt x="13244" y="7132"/>
                        </a:lnTo>
                        <a:lnTo>
                          <a:pt x="13218" y="7154"/>
                        </a:lnTo>
                        <a:lnTo>
                          <a:pt x="13193" y="7180"/>
                        </a:lnTo>
                        <a:lnTo>
                          <a:pt x="13200" y="7195"/>
                        </a:lnTo>
                        <a:lnTo>
                          <a:pt x="13209" y="7206"/>
                        </a:lnTo>
                        <a:lnTo>
                          <a:pt x="13213" y="7229"/>
                        </a:lnTo>
                        <a:lnTo>
                          <a:pt x="13215" y="7246"/>
                        </a:lnTo>
                        <a:lnTo>
                          <a:pt x="13233" y="7296"/>
                        </a:lnTo>
                        <a:lnTo>
                          <a:pt x="13236" y="7312"/>
                        </a:lnTo>
                        <a:lnTo>
                          <a:pt x="13227" y="7327"/>
                        </a:lnTo>
                        <a:lnTo>
                          <a:pt x="13171" y="7374"/>
                        </a:lnTo>
                        <a:lnTo>
                          <a:pt x="13159" y="7380"/>
                        </a:lnTo>
                        <a:lnTo>
                          <a:pt x="13156" y="7386"/>
                        </a:lnTo>
                        <a:lnTo>
                          <a:pt x="13151" y="7384"/>
                        </a:lnTo>
                        <a:lnTo>
                          <a:pt x="13136" y="7384"/>
                        </a:lnTo>
                        <a:cubicBezTo>
                          <a:pt x="13130" y="7386"/>
                          <a:pt x="13124" y="7388"/>
                          <a:pt x="13118" y="7390"/>
                        </a:cubicBezTo>
                        <a:lnTo>
                          <a:pt x="13109" y="7391"/>
                        </a:lnTo>
                        <a:lnTo>
                          <a:pt x="13097" y="7387"/>
                        </a:lnTo>
                        <a:lnTo>
                          <a:pt x="13077" y="7371"/>
                        </a:lnTo>
                        <a:lnTo>
                          <a:pt x="13044" y="7337"/>
                        </a:lnTo>
                        <a:lnTo>
                          <a:pt x="13000" y="7330"/>
                        </a:lnTo>
                        <a:lnTo>
                          <a:pt x="12977" y="7322"/>
                        </a:lnTo>
                        <a:lnTo>
                          <a:pt x="12969" y="7310"/>
                        </a:lnTo>
                        <a:lnTo>
                          <a:pt x="12966" y="7296"/>
                        </a:lnTo>
                        <a:lnTo>
                          <a:pt x="12982" y="7239"/>
                        </a:lnTo>
                        <a:lnTo>
                          <a:pt x="12989" y="7220"/>
                        </a:lnTo>
                        <a:lnTo>
                          <a:pt x="13034" y="7187"/>
                        </a:lnTo>
                        <a:lnTo>
                          <a:pt x="13055" y="7178"/>
                        </a:lnTo>
                        <a:lnTo>
                          <a:pt x="13073" y="7165"/>
                        </a:lnTo>
                        <a:lnTo>
                          <a:pt x="13061" y="7140"/>
                        </a:lnTo>
                        <a:lnTo>
                          <a:pt x="13027" y="7118"/>
                        </a:lnTo>
                        <a:lnTo>
                          <a:pt x="12988" y="7090"/>
                        </a:lnTo>
                        <a:lnTo>
                          <a:pt x="12949" y="7059"/>
                        </a:lnTo>
                        <a:lnTo>
                          <a:pt x="12914" y="7057"/>
                        </a:lnTo>
                        <a:lnTo>
                          <a:pt x="12876" y="7063"/>
                        </a:lnTo>
                        <a:lnTo>
                          <a:pt x="12808" y="7096"/>
                        </a:lnTo>
                        <a:lnTo>
                          <a:pt x="12797" y="7098"/>
                        </a:lnTo>
                        <a:lnTo>
                          <a:pt x="12740" y="7087"/>
                        </a:lnTo>
                        <a:lnTo>
                          <a:pt x="12735" y="7088"/>
                        </a:lnTo>
                        <a:lnTo>
                          <a:pt x="12729" y="7092"/>
                        </a:lnTo>
                        <a:lnTo>
                          <a:pt x="12735" y="7100"/>
                        </a:lnTo>
                        <a:lnTo>
                          <a:pt x="12740" y="7104"/>
                        </a:lnTo>
                        <a:lnTo>
                          <a:pt x="12827" y="7141"/>
                        </a:lnTo>
                        <a:lnTo>
                          <a:pt x="12837" y="7156"/>
                        </a:lnTo>
                        <a:lnTo>
                          <a:pt x="12847" y="7176"/>
                        </a:lnTo>
                        <a:lnTo>
                          <a:pt x="12849" y="7185"/>
                        </a:lnTo>
                        <a:lnTo>
                          <a:pt x="12855" y="7194"/>
                        </a:lnTo>
                        <a:lnTo>
                          <a:pt x="12862" y="7209"/>
                        </a:lnTo>
                        <a:lnTo>
                          <a:pt x="12874" y="7283"/>
                        </a:lnTo>
                        <a:lnTo>
                          <a:pt x="12880" y="7336"/>
                        </a:lnTo>
                        <a:lnTo>
                          <a:pt x="12884" y="7361"/>
                        </a:lnTo>
                        <a:lnTo>
                          <a:pt x="12890" y="7377"/>
                        </a:lnTo>
                        <a:lnTo>
                          <a:pt x="12901" y="7388"/>
                        </a:lnTo>
                        <a:lnTo>
                          <a:pt x="12922" y="7386"/>
                        </a:lnTo>
                        <a:lnTo>
                          <a:pt x="12946" y="7394"/>
                        </a:lnTo>
                        <a:lnTo>
                          <a:pt x="12964" y="7410"/>
                        </a:lnTo>
                        <a:lnTo>
                          <a:pt x="12971" y="7423"/>
                        </a:lnTo>
                        <a:lnTo>
                          <a:pt x="12985" y="7452"/>
                        </a:lnTo>
                        <a:lnTo>
                          <a:pt x="13000" y="7476"/>
                        </a:lnTo>
                        <a:lnTo>
                          <a:pt x="13002" y="7520"/>
                        </a:lnTo>
                        <a:lnTo>
                          <a:pt x="13000" y="7539"/>
                        </a:lnTo>
                        <a:lnTo>
                          <a:pt x="13003" y="7578"/>
                        </a:lnTo>
                        <a:lnTo>
                          <a:pt x="13018" y="7601"/>
                        </a:lnTo>
                        <a:lnTo>
                          <a:pt x="13021" y="7611"/>
                        </a:lnTo>
                        <a:lnTo>
                          <a:pt x="13023" y="7623"/>
                        </a:lnTo>
                        <a:lnTo>
                          <a:pt x="13012" y="7618"/>
                        </a:lnTo>
                        <a:lnTo>
                          <a:pt x="13002" y="7610"/>
                        </a:lnTo>
                        <a:lnTo>
                          <a:pt x="12990" y="7604"/>
                        </a:lnTo>
                        <a:lnTo>
                          <a:pt x="12979" y="7604"/>
                        </a:lnTo>
                        <a:lnTo>
                          <a:pt x="12970" y="7611"/>
                        </a:lnTo>
                        <a:lnTo>
                          <a:pt x="12965" y="7617"/>
                        </a:lnTo>
                        <a:lnTo>
                          <a:pt x="12961" y="7607"/>
                        </a:lnTo>
                        <a:lnTo>
                          <a:pt x="12964" y="7588"/>
                        </a:lnTo>
                        <a:lnTo>
                          <a:pt x="12956" y="7582"/>
                        </a:lnTo>
                        <a:lnTo>
                          <a:pt x="12950" y="7577"/>
                        </a:lnTo>
                        <a:lnTo>
                          <a:pt x="12914" y="7567"/>
                        </a:lnTo>
                        <a:lnTo>
                          <a:pt x="12894" y="7573"/>
                        </a:lnTo>
                        <a:lnTo>
                          <a:pt x="12877" y="7580"/>
                        </a:lnTo>
                        <a:lnTo>
                          <a:pt x="12859" y="7584"/>
                        </a:lnTo>
                        <a:lnTo>
                          <a:pt x="12840" y="7576"/>
                        </a:lnTo>
                        <a:lnTo>
                          <a:pt x="12826" y="7574"/>
                        </a:lnTo>
                        <a:lnTo>
                          <a:pt x="12817" y="7575"/>
                        </a:lnTo>
                        <a:lnTo>
                          <a:pt x="12810" y="7590"/>
                        </a:lnTo>
                        <a:lnTo>
                          <a:pt x="12800" y="7642"/>
                        </a:lnTo>
                        <a:lnTo>
                          <a:pt x="12783" y="7679"/>
                        </a:lnTo>
                        <a:lnTo>
                          <a:pt x="12756" y="7711"/>
                        </a:lnTo>
                        <a:lnTo>
                          <a:pt x="12732" y="7726"/>
                        </a:lnTo>
                        <a:lnTo>
                          <a:pt x="12726" y="7734"/>
                        </a:lnTo>
                        <a:lnTo>
                          <a:pt x="12719" y="7763"/>
                        </a:lnTo>
                        <a:lnTo>
                          <a:pt x="12708" y="7788"/>
                        </a:lnTo>
                        <a:lnTo>
                          <a:pt x="12674" y="7833"/>
                        </a:lnTo>
                        <a:lnTo>
                          <a:pt x="12675" y="7847"/>
                        </a:lnTo>
                        <a:lnTo>
                          <a:pt x="12678" y="7866"/>
                        </a:lnTo>
                        <a:lnTo>
                          <a:pt x="12690" y="7886"/>
                        </a:lnTo>
                        <a:lnTo>
                          <a:pt x="12704" y="7903"/>
                        </a:lnTo>
                        <a:lnTo>
                          <a:pt x="12741" y="7935"/>
                        </a:lnTo>
                        <a:lnTo>
                          <a:pt x="12758" y="7945"/>
                        </a:lnTo>
                        <a:lnTo>
                          <a:pt x="12774" y="7963"/>
                        </a:lnTo>
                        <a:lnTo>
                          <a:pt x="12789" y="7985"/>
                        </a:lnTo>
                        <a:lnTo>
                          <a:pt x="12787" y="7991"/>
                        </a:lnTo>
                        <a:lnTo>
                          <a:pt x="12766" y="7991"/>
                        </a:lnTo>
                        <a:lnTo>
                          <a:pt x="12754" y="7998"/>
                        </a:lnTo>
                        <a:lnTo>
                          <a:pt x="12740" y="8020"/>
                        </a:lnTo>
                        <a:lnTo>
                          <a:pt x="12740" y="8027"/>
                        </a:lnTo>
                        <a:lnTo>
                          <a:pt x="12739" y="8046"/>
                        </a:lnTo>
                        <a:lnTo>
                          <a:pt x="12721" y="8052"/>
                        </a:lnTo>
                        <a:lnTo>
                          <a:pt x="12663" y="8037"/>
                        </a:lnTo>
                        <a:lnTo>
                          <a:pt x="12617" y="8034"/>
                        </a:lnTo>
                        <a:lnTo>
                          <a:pt x="12610" y="8035"/>
                        </a:lnTo>
                        <a:lnTo>
                          <a:pt x="12599" y="8030"/>
                        </a:lnTo>
                        <a:lnTo>
                          <a:pt x="12594" y="8024"/>
                        </a:lnTo>
                        <a:lnTo>
                          <a:pt x="12577" y="8031"/>
                        </a:lnTo>
                        <a:lnTo>
                          <a:pt x="12566" y="8033"/>
                        </a:lnTo>
                        <a:lnTo>
                          <a:pt x="12554" y="8031"/>
                        </a:lnTo>
                        <a:lnTo>
                          <a:pt x="12495" y="7995"/>
                        </a:lnTo>
                        <a:lnTo>
                          <a:pt x="12452" y="7987"/>
                        </a:lnTo>
                        <a:cubicBezTo>
                          <a:pt x="12450" y="7988"/>
                          <a:pt x="12447" y="7988"/>
                          <a:pt x="12444" y="7989"/>
                        </a:cubicBezTo>
                        <a:lnTo>
                          <a:pt x="12430" y="7998"/>
                        </a:lnTo>
                        <a:lnTo>
                          <a:pt x="12432" y="8039"/>
                        </a:lnTo>
                        <a:lnTo>
                          <a:pt x="12423" y="8053"/>
                        </a:lnTo>
                        <a:lnTo>
                          <a:pt x="12411" y="8055"/>
                        </a:lnTo>
                        <a:lnTo>
                          <a:pt x="12416" y="8074"/>
                        </a:lnTo>
                        <a:lnTo>
                          <a:pt x="12424" y="8084"/>
                        </a:lnTo>
                        <a:lnTo>
                          <a:pt x="12431" y="8092"/>
                        </a:lnTo>
                        <a:lnTo>
                          <a:pt x="12449" y="8102"/>
                        </a:lnTo>
                        <a:lnTo>
                          <a:pt x="12486" y="8136"/>
                        </a:lnTo>
                        <a:lnTo>
                          <a:pt x="12506" y="8148"/>
                        </a:lnTo>
                        <a:lnTo>
                          <a:pt x="12517" y="8152"/>
                        </a:lnTo>
                        <a:lnTo>
                          <a:pt x="12531" y="8150"/>
                        </a:lnTo>
                        <a:lnTo>
                          <a:pt x="12559" y="8137"/>
                        </a:lnTo>
                        <a:lnTo>
                          <a:pt x="12571" y="8140"/>
                        </a:lnTo>
                        <a:lnTo>
                          <a:pt x="12585" y="8147"/>
                        </a:lnTo>
                        <a:lnTo>
                          <a:pt x="12594" y="8170"/>
                        </a:lnTo>
                        <a:lnTo>
                          <a:pt x="12610" y="8191"/>
                        </a:lnTo>
                        <a:lnTo>
                          <a:pt x="12614" y="8204"/>
                        </a:lnTo>
                        <a:lnTo>
                          <a:pt x="12609" y="8223"/>
                        </a:lnTo>
                        <a:lnTo>
                          <a:pt x="12580" y="8243"/>
                        </a:lnTo>
                        <a:lnTo>
                          <a:pt x="12567" y="8265"/>
                        </a:lnTo>
                        <a:lnTo>
                          <a:pt x="12560" y="8266"/>
                        </a:lnTo>
                        <a:lnTo>
                          <a:pt x="12515" y="8257"/>
                        </a:lnTo>
                        <a:lnTo>
                          <a:pt x="12487" y="8257"/>
                        </a:lnTo>
                        <a:lnTo>
                          <a:pt x="12450" y="8253"/>
                        </a:lnTo>
                        <a:lnTo>
                          <a:pt x="12442" y="8248"/>
                        </a:lnTo>
                        <a:lnTo>
                          <a:pt x="12418" y="8220"/>
                        </a:lnTo>
                        <a:lnTo>
                          <a:pt x="12376" y="8197"/>
                        </a:lnTo>
                        <a:lnTo>
                          <a:pt x="12359" y="8193"/>
                        </a:lnTo>
                        <a:lnTo>
                          <a:pt x="12339" y="8204"/>
                        </a:lnTo>
                        <a:lnTo>
                          <a:pt x="12324" y="8205"/>
                        </a:lnTo>
                        <a:lnTo>
                          <a:pt x="12295" y="8194"/>
                        </a:lnTo>
                        <a:lnTo>
                          <a:pt x="12273" y="8173"/>
                        </a:lnTo>
                        <a:lnTo>
                          <a:pt x="12264" y="8143"/>
                        </a:lnTo>
                        <a:lnTo>
                          <a:pt x="12266" y="8135"/>
                        </a:lnTo>
                        <a:lnTo>
                          <a:pt x="12270" y="8130"/>
                        </a:lnTo>
                        <a:lnTo>
                          <a:pt x="12256" y="8123"/>
                        </a:lnTo>
                        <a:lnTo>
                          <a:pt x="12250" y="8100"/>
                        </a:lnTo>
                        <a:lnTo>
                          <a:pt x="12243" y="8085"/>
                        </a:lnTo>
                        <a:lnTo>
                          <a:pt x="12221" y="8050"/>
                        </a:lnTo>
                        <a:lnTo>
                          <a:pt x="12202" y="8030"/>
                        </a:lnTo>
                        <a:lnTo>
                          <a:pt x="12183" y="8008"/>
                        </a:lnTo>
                        <a:lnTo>
                          <a:pt x="12193" y="7992"/>
                        </a:lnTo>
                        <a:lnTo>
                          <a:pt x="12197" y="7979"/>
                        </a:lnTo>
                        <a:lnTo>
                          <a:pt x="12198" y="7944"/>
                        </a:lnTo>
                        <a:lnTo>
                          <a:pt x="12196" y="7933"/>
                        </a:lnTo>
                        <a:lnTo>
                          <a:pt x="12198" y="7921"/>
                        </a:lnTo>
                        <a:lnTo>
                          <a:pt x="12196" y="7911"/>
                        </a:lnTo>
                        <a:lnTo>
                          <a:pt x="12193" y="7901"/>
                        </a:lnTo>
                        <a:lnTo>
                          <a:pt x="12179" y="7884"/>
                        </a:lnTo>
                        <a:lnTo>
                          <a:pt x="12143" y="7853"/>
                        </a:lnTo>
                        <a:lnTo>
                          <a:pt x="12110" y="7838"/>
                        </a:lnTo>
                        <a:lnTo>
                          <a:pt x="12055" y="7829"/>
                        </a:lnTo>
                        <a:lnTo>
                          <a:pt x="12041" y="7833"/>
                        </a:lnTo>
                        <a:lnTo>
                          <a:pt x="12035" y="7831"/>
                        </a:lnTo>
                        <a:lnTo>
                          <a:pt x="12045" y="7825"/>
                        </a:lnTo>
                        <a:lnTo>
                          <a:pt x="12054" y="7814"/>
                        </a:lnTo>
                        <a:lnTo>
                          <a:pt x="12057" y="7801"/>
                        </a:lnTo>
                        <a:lnTo>
                          <a:pt x="12042" y="7798"/>
                        </a:lnTo>
                        <a:lnTo>
                          <a:pt x="12032" y="7796"/>
                        </a:lnTo>
                        <a:lnTo>
                          <a:pt x="12012" y="7790"/>
                        </a:lnTo>
                        <a:lnTo>
                          <a:pt x="12007" y="7781"/>
                        </a:lnTo>
                        <a:lnTo>
                          <a:pt x="12008" y="7775"/>
                        </a:lnTo>
                        <a:lnTo>
                          <a:pt x="12000" y="7759"/>
                        </a:lnTo>
                        <a:lnTo>
                          <a:pt x="11976" y="7759"/>
                        </a:lnTo>
                        <a:lnTo>
                          <a:pt x="11969" y="7757"/>
                        </a:lnTo>
                        <a:lnTo>
                          <a:pt x="11967" y="7751"/>
                        </a:lnTo>
                        <a:lnTo>
                          <a:pt x="11948" y="7736"/>
                        </a:lnTo>
                        <a:lnTo>
                          <a:pt x="11923" y="7722"/>
                        </a:lnTo>
                        <a:lnTo>
                          <a:pt x="11921" y="7701"/>
                        </a:lnTo>
                        <a:lnTo>
                          <a:pt x="11904" y="7691"/>
                        </a:lnTo>
                        <a:lnTo>
                          <a:pt x="11889" y="7684"/>
                        </a:lnTo>
                        <a:lnTo>
                          <a:pt x="11869" y="7684"/>
                        </a:lnTo>
                        <a:lnTo>
                          <a:pt x="11858" y="7679"/>
                        </a:lnTo>
                        <a:lnTo>
                          <a:pt x="11905" y="7671"/>
                        </a:lnTo>
                        <a:lnTo>
                          <a:pt x="11957" y="7676"/>
                        </a:lnTo>
                        <a:lnTo>
                          <a:pt x="11953" y="7682"/>
                        </a:lnTo>
                        <a:lnTo>
                          <a:pt x="11952" y="7692"/>
                        </a:lnTo>
                        <a:lnTo>
                          <a:pt x="11972" y="7714"/>
                        </a:lnTo>
                        <a:lnTo>
                          <a:pt x="11989" y="7724"/>
                        </a:lnTo>
                        <a:lnTo>
                          <a:pt x="12023" y="7735"/>
                        </a:lnTo>
                        <a:cubicBezTo>
                          <a:pt x="12024" y="7735"/>
                          <a:pt x="12026" y="7735"/>
                          <a:pt x="12027" y="7734"/>
                        </a:cubicBezTo>
                        <a:lnTo>
                          <a:pt x="12033" y="7729"/>
                        </a:lnTo>
                        <a:lnTo>
                          <a:pt x="12050" y="7732"/>
                        </a:lnTo>
                        <a:lnTo>
                          <a:pt x="12064" y="7739"/>
                        </a:lnTo>
                        <a:lnTo>
                          <a:pt x="12087" y="7735"/>
                        </a:lnTo>
                        <a:lnTo>
                          <a:pt x="12118" y="7740"/>
                        </a:lnTo>
                        <a:lnTo>
                          <a:pt x="12118" y="7745"/>
                        </a:lnTo>
                        <a:lnTo>
                          <a:pt x="12115" y="7749"/>
                        </a:lnTo>
                        <a:lnTo>
                          <a:pt x="12126" y="7761"/>
                        </a:lnTo>
                        <a:lnTo>
                          <a:pt x="12137" y="7757"/>
                        </a:lnTo>
                        <a:lnTo>
                          <a:pt x="12154" y="7741"/>
                        </a:lnTo>
                        <a:lnTo>
                          <a:pt x="12214" y="7768"/>
                        </a:lnTo>
                        <a:lnTo>
                          <a:pt x="12230" y="7772"/>
                        </a:lnTo>
                        <a:lnTo>
                          <a:pt x="12313" y="7772"/>
                        </a:lnTo>
                        <a:lnTo>
                          <a:pt x="12350" y="7765"/>
                        </a:lnTo>
                        <a:lnTo>
                          <a:pt x="12370" y="7765"/>
                        </a:lnTo>
                        <a:lnTo>
                          <a:pt x="12402" y="7767"/>
                        </a:lnTo>
                        <a:lnTo>
                          <a:pt x="12438" y="7779"/>
                        </a:lnTo>
                        <a:lnTo>
                          <a:pt x="12465" y="7779"/>
                        </a:lnTo>
                        <a:lnTo>
                          <a:pt x="12512" y="7774"/>
                        </a:lnTo>
                        <a:lnTo>
                          <a:pt x="12535" y="7766"/>
                        </a:lnTo>
                        <a:lnTo>
                          <a:pt x="12588" y="7736"/>
                        </a:lnTo>
                        <a:lnTo>
                          <a:pt x="12649" y="7680"/>
                        </a:lnTo>
                        <a:lnTo>
                          <a:pt x="12675" y="7638"/>
                        </a:lnTo>
                        <a:lnTo>
                          <a:pt x="12704" y="7540"/>
                        </a:lnTo>
                        <a:lnTo>
                          <a:pt x="12705" y="7520"/>
                        </a:lnTo>
                        <a:lnTo>
                          <a:pt x="12696" y="7474"/>
                        </a:lnTo>
                        <a:lnTo>
                          <a:pt x="12689" y="7455"/>
                        </a:lnTo>
                        <a:lnTo>
                          <a:pt x="12680" y="7456"/>
                        </a:lnTo>
                        <a:lnTo>
                          <a:pt x="12665" y="7450"/>
                        </a:lnTo>
                        <a:cubicBezTo>
                          <a:pt x="12662" y="7441"/>
                          <a:pt x="12659" y="7433"/>
                          <a:pt x="12656" y="7424"/>
                        </a:cubicBezTo>
                        <a:lnTo>
                          <a:pt x="12645" y="7414"/>
                        </a:lnTo>
                        <a:lnTo>
                          <a:pt x="12616" y="7360"/>
                        </a:lnTo>
                        <a:lnTo>
                          <a:pt x="12597" y="7358"/>
                        </a:lnTo>
                        <a:lnTo>
                          <a:pt x="12585" y="7355"/>
                        </a:lnTo>
                        <a:lnTo>
                          <a:pt x="12573" y="7355"/>
                        </a:lnTo>
                        <a:lnTo>
                          <a:pt x="12558" y="7350"/>
                        </a:lnTo>
                        <a:lnTo>
                          <a:pt x="12534" y="7331"/>
                        </a:lnTo>
                        <a:lnTo>
                          <a:pt x="12515" y="7320"/>
                        </a:lnTo>
                        <a:lnTo>
                          <a:pt x="12495" y="7302"/>
                        </a:lnTo>
                        <a:lnTo>
                          <a:pt x="12485" y="7296"/>
                        </a:lnTo>
                        <a:lnTo>
                          <a:pt x="12479" y="7296"/>
                        </a:lnTo>
                        <a:lnTo>
                          <a:pt x="12487" y="7305"/>
                        </a:lnTo>
                        <a:lnTo>
                          <a:pt x="12493" y="7316"/>
                        </a:lnTo>
                        <a:lnTo>
                          <a:pt x="12471" y="7319"/>
                        </a:lnTo>
                        <a:lnTo>
                          <a:pt x="12391" y="7283"/>
                        </a:lnTo>
                        <a:lnTo>
                          <a:pt x="12379" y="7281"/>
                        </a:lnTo>
                        <a:lnTo>
                          <a:pt x="12377" y="7287"/>
                        </a:lnTo>
                        <a:lnTo>
                          <a:pt x="12356" y="7285"/>
                        </a:lnTo>
                        <a:lnTo>
                          <a:pt x="12345" y="7274"/>
                        </a:lnTo>
                        <a:lnTo>
                          <a:pt x="12273" y="7228"/>
                        </a:lnTo>
                        <a:lnTo>
                          <a:pt x="12160" y="7185"/>
                        </a:lnTo>
                        <a:lnTo>
                          <a:pt x="12085" y="7159"/>
                        </a:lnTo>
                        <a:lnTo>
                          <a:pt x="12033" y="7152"/>
                        </a:lnTo>
                        <a:lnTo>
                          <a:pt x="12028" y="7155"/>
                        </a:lnTo>
                        <a:lnTo>
                          <a:pt x="12026" y="7164"/>
                        </a:lnTo>
                        <a:lnTo>
                          <a:pt x="12013" y="7169"/>
                        </a:lnTo>
                        <a:lnTo>
                          <a:pt x="12001" y="7171"/>
                        </a:lnTo>
                        <a:lnTo>
                          <a:pt x="11954" y="7164"/>
                        </a:lnTo>
                        <a:lnTo>
                          <a:pt x="11943" y="7164"/>
                        </a:lnTo>
                        <a:lnTo>
                          <a:pt x="11898" y="7174"/>
                        </a:lnTo>
                        <a:lnTo>
                          <a:pt x="11895" y="7180"/>
                        </a:lnTo>
                        <a:lnTo>
                          <a:pt x="11888" y="7218"/>
                        </a:lnTo>
                        <a:lnTo>
                          <a:pt x="11881" y="7228"/>
                        </a:lnTo>
                        <a:lnTo>
                          <a:pt x="11867" y="7238"/>
                        </a:lnTo>
                        <a:lnTo>
                          <a:pt x="11869" y="7226"/>
                        </a:lnTo>
                        <a:lnTo>
                          <a:pt x="11878" y="7215"/>
                        </a:lnTo>
                        <a:lnTo>
                          <a:pt x="11878" y="7189"/>
                        </a:lnTo>
                        <a:lnTo>
                          <a:pt x="11876" y="7178"/>
                        </a:lnTo>
                        <a:lnTo>
                          <a:pt x="11876" y="7163"/>
                        </a:lnTo>
                        <a:lnTo>
                          <a:pt x="11872" y="7152"/>
                        </a:lnTo>
                        <a:lnTo>
                          <a:pt x="11866" y="7150"/>
                        </a:lnTo>
                        <a:lnTo>
                          <a:pt x="11856" y="7156"/>
                        </a:lnTo>
                        <a:lnTo>
                          <a:pt x="11837" y="7174"/>
                        </a:lnTo>
                        <a:lnTo>
                          <a:pt x="11833" y="7171"/>
                        </a:lnTo>
                        <a:lnTo>
                          <a:pt x="11836" y="7156"/>
                        </a:lnTo>
                        <a:lnTo>
                          <a:pt x="11833" y="7151"/>
                        </a:lnTo>
                        <a:lnTo>
                          <a:pt x="11824" y="7155"/>
                        </a:lnTo>
                        <a:lnTo>
                          <a:pt x="11801" y="7152"/>
                        </a:lnTo>
                        <a:lnTo>
                          <a:pt x="11781" y="7159"/>
                        </a:lnTo>
                        <a:lnTo>
                          <a:pt x="11773" y="7143"/>
                        </a:lnTo>
                        <a:lnTo>
                          <a:pt x="11757" y="7136"/>
                        </a:lnTo>
                        <a:lnTo>
                          <a:pt x="11749" y="7129"/>
                        </a:lnTo>
                        <a:lnTo>
                          <a:pt x="11754" y="7119"/>
                        </a:lnTo>
                        <a:lnTo>
                          <a:pt x="11805" y="7125"/>
                        </a:lnTo>
                        <a:lnTo>
                          <a:pt x="11818" y="7123"/>
                        </a:lnTo>
                        <a:lnTo>
                          <a:pt x="11824" y="7116"/>
                        </a:lnTo>
                        <a:lnTo>
                          <a:pt x="11822" y="7105"/>
                        </a:lnTo>
                        <a:lnTo>
                          <a:pt x="11819" y="7094"/>
                        </a:lnTo>
                        <a:lnTo>
                          <a:pt x="11812" y="7089"/>
                        </a:lnTo>
                        <a:lnTo>
                          <a:pt x="11778" y="7082"/>
                        </a:lnTo>
                        <a:lnTo>
                          <a:pt x="11761" y="7071"/>
                        </a:lnTo>
                        <a:lnTo>
                          <a:pt x="11723" y="7059"/>
                        </a:lnTo>
                        <a:lnTo>
                          <a:pt x="11724" y="7068"/>
                        </a:lnTo>
                        <a:lnTo>
                          <a:pt x="11733" y="7085"/>
                        </a:lnTo>
                        <a:lnTo>
                          <a:pt x="11732" y="7091"/>
                        </a:lnTo>
                        <a:lnTo>
                          <a:pt x="11721" y="7088"/>
                        </a:lnTo>
                        <a:lnTo>
                          <a:pt x="11715" y="7094"/>
                        </a:lnTo>
                        <a:lnTo>
                          <a:pt x="11710" y="7117"/>
                        </a:lnTo>
                        <a:lnTo>
                          <a:pt x="11701" y="7123"/>
                        </a:lnTo>
                        <a:lnTo>
                          <a:pt x="11693" y="7127"/>
                        </a:lnTo>
                        <a:lnTo>
                          <a:pt x="11656" y="7115"/>
                        </a:lnTo>
                        <a:lnTo>
                          <a:pt x="11641" y="7115"/>
                        </a:lnTo>
                        <a:lnTo>
                          <a:pt x="11627" y="7114"/>
                        </a:lnTo>
                        <a:lnTo>
                          <a:pt x="11618" y="7117"/>
                        </a:lnTo>
                        <a:lnTo>
                          <a:pt x="11609" y="7118"/>
                        </a:lnTo>
                        <a:lnTo>
                          <a:pt x="11608" y="7135"/>
                        </a:lnTo>
                        <a:lnTo>
                          <a:pt x="11604" y="7133"/>
                        </a:lnTo>
                        <a:lnTo>
                          <a:pt x="11595" y="7110"/>
                        </a:lnTo>
                        <a:lnTo>
                          <a:pt x="11585" y="7106"/>
                        </a:lnTo>
                        <a:lnTo>
                          <a:pt x="11581" y="7112"/>
                        </a:lnTo>
                        <a:lnTo>
                          <a:pt x="11584" y="7133"/>
                        </a:lnTo>
                        <a:lnTo>
                          <a:pt x="11580" y="7141"/>
                        </a:lnTo>
                        <a:lnTo>
                          <a:pt x="11570" y="7138"/>
                        </a:lnTo>
                        <a:lnTo>
                          <a:pt x="11554" y="7143"/>
                        </a:lnTo>
                        <a:lnTo>
                          <a:pt x="11546" y="7141"/>
                        </a:lnTo>
                        <a:lnTo>
                          <a:pt x="11540" y="7133"/>
                        </a:lnTo>
                        <a:lnTo>
                          <a:pt x="11536" y="7125"/>
                        </a:lnTo>
                        <a:cubicBezTo>
                          <a:pt x="11536" y="7120"/>
                          <a:pt x="11535" y="7116"/>
                          <a:pt x="11534" y="7112"/>
                        </a:cubicBezTo>
                        <a:lnTo>
                          <a:pt x="11532" y="7096"/>
                        </a:lnTo>
                        <a:lnTo>
                          <a:pt x="11527" y="7089"/>
                        </a:lnTo>
                        <a:lnTo>
                          <a:pt x="11457" y="7073"/>
                        </a:lnTo>
                        <a:lnTo>
                          <a:pt x="11453" y="7061"/>
                        </a:lnTo>
                        <a:lnTo>
                          <a:pt x="11549" y="7057"/>
                        </a:lnTo>
                        <a:lnTo>
                          <a:pt x="11575" y="7046"/>
                        </a:lnTo>
                        <a:lnTo>
                          <a:pt x="11588" y="7026"/>
                        </a:lnTo>
                        <a:lnTo>
                          <a:pt x="11622" y="7002"/>
                        </a:lnTo>
                        <a:lnTo>
                          <a:pt x="11620" y="6986"/>
                        </a:lnTo>
                        <a:lnTo>
                          <a:pt x="11615" y="6974"/>
                        </a:lnTo>
                        <a:lnTo>
                          <a:pt x="11582" y="6950"/>
                        </a:lnTo>
                        <a:lnTo>
                          <a:pt x="11567" y="6948"/>
                        </a:lnTo>
                        <a:lnTo>
                          <a:pt x="11550" y="6952"/>
                        </a:lnTo>
                        <a:lnTo>
                          <a:pt x="11549" y="6948"/>
                        </a:lnTo>
                        <a:lnTo>
                          <a:pt x="11549" y="6933"/>
                        </a:lnTo>
                        <a:lnTo>
                          <a:pt x="11531" y="6917"/>
                        </a:lnTo>
                        <a:lnTo>
                          <a:pt x="11523" y="6921"/>
                        </a:lnTo>
                        <a:lnTo>
                          <a:pt x="11513" y="6935"/>
                        </a:lnTo>
                        <a:lnTo>
                          <a:pt x="11507" y="6934"/>
                        </a:lnTo>
                        <a:lnTo>
                          <a:pt x="11506" y="6929"/>
                        </a:lnTo>
                        <a:lnTo>
                          <a:pt x="11497" y="6922"/>
                        </a:lnTo>
                        <a:lnTo>
                          <a:pt x="11477" y="6919"/>
                        </a:lnTo>
                        <a:lnTo>
                          <a:pt x="11469" y="6913"/>
                        </a:lnTo>
                        <a:lnTo>
                          <a:pt x="11459" y="6899"/>
                        </a:lnTo>
                        <a:lnTo>
                          <a:pt x="11448" y="6893"/>
                        </a:lnTo>
                        <a:lnTo>
                          <a:pt x="11426" y="6896"/>
                        </a:lnTo>
                        <a:lnTo>
                          <a:pt x="11421" y="6903"/>
                        </a:lnTo>
                        <a:lnTo>
                          <a:pt x="11413" y="6923"/>
                        </a:lnTo>
                        <a:lnTo>
                          <a:pt x="11409" y="6956"/>
                        </a:lnTo>
                        <a:lnTo>
                          <a:pt x="11410" y="6984"/>
                        </a:lnTo>
                        <a:lnTo>
                          <a:pt x="11402" y="6999"/>
                        </a:lnTo>
                        <a:lnTo>
                          <a:pt x="11402" y="7009"/>
                        </a:lnTo>
                        <a:lnTo>
                          <a:pt x="11401" y="7045"/>
                        </a:lnTo>
                        <a:lnTo>
                          <a:pt x="11397" y="7036"/>
                        </a:lnTo>
                        <a:cubicBezTo>
                          <a:pt x="11396" y="7031"/>
                          <a:pt x="11395" y="7025"/>
                          <a:pt x="11394" y="7020"/>
                        </a:cubicBezTo>
                        <a:lnTo>
                          <a:pt x="11393" y="7001"/>
                        </a:lnTo>
                        <a:lnTo>
                          <a:pt x="11388" y="6970"/>
                        </a:lnTo>
                        <a:lnTo>
                          <a:pt x="11390" y="6948"/>
                        </a:lnTo>
                        <a:lnTo>
                          <a:pt x="11384" y="6940"/>
                        </a:lnTo>
                        <a:lnTo>
                          <a:pt x="11368" y="6952"/>
                        </a:lnTo>
                        <a:lnTo>
                          <a:pt x="11359" y="6950"/>
                        </a:lnTo>
                        <a:lnTo>
                          <a:pt x="11362" y="6940"/>
                        </a:lnTo>
                        <a:lnTo>
                          <a:pt x="11384" y="6918"/>
                        </a:lnTo>
                        <a:lnTo>
                          <a:pt x="11387" y="6911"/>
                        </a:lnTo>
                        <a:lnTo>
                          <a:pt x="11391" y="6901"/>
                        </a:lnTo>
                        <a:lnTo>
                          <a:pt x="11387" y="6876"/>
                        </a:lnTo>
                        <a:lnTo>
                          <a:pt x="11364" y="6863"/>
                        </a:lnTo>
                        <a:lnTo>
                          <a:pt x="11338" y="6863"/>
                        </a:lnTo>
                        <a:lnTo>
                          <a:pt x="11330" y="6859"/>
                        </a:lnTo>
                        <a:lnTo>
                          <a:pt x="11319" y="6858"/>
                        </a:lnTo>
                        <a:lnTo>
                          <a:pt x="11302" y="6883"/>
                        </a:lnTo>
                        <a:lnTo>
                          <a:pt x="11296" y="6896"/>
                        </a:lnTo>
                        <a:lnTo>
                          <a:pt x="11300" y="6904"/>
                        </a:lnTo>
                        <a:lnTo>
                          <a:pt x="11327" y="6919"/>
                        </a:lnTo>
                        <a:lnTo>
                          <a:pt x="11327" y="6925"/>
                        </a:lnTo>
                        <a:cubicBezTo>
                          <a:pt x="11320" y="6926"/>
                          <a:pt x="11314" y="6927"/>
                          <a:pt x="11307" y="6927"/>
                        </a:cubicBezTo>
                        <a:lnTo>
                          <a:pt x="11300" y="6943"/>
                        </a:lnTo>
                        <a:lnTo>
                          <a:pt x="11299" y="6958"/>
                        </a:lnTo>
                        <a:lnTo>
                          <a:pt x="11296" y="6975"/>
                        </a:lnTo>
                        <a:lnTo>
                          <a:pt x="11293" y="6999"/>
                        </a:lnTo>
                        <a:lnTo>
                          <a:pt x="11270" y="7023"/>
                        </a:lnTo>
                        <a:lnTo>
                          <a:pt x="11264" y="7026"/>
                        </a:lnTo>
                        <a:cubicBezTo>
                          <a:pt x="11263" y="7023"/>
                          <a:pt x="11262" y="7020"/>
                          <a:pt x="11262" y="7016"/>
                        </a:cubicBezTo>
                        <a:lnTo>
                          <a:pt x="11262" y="7004"/>
                        </a:lnTo>
                        <a:lnTo>
                          <a:pt x="11262" y="6993"/>
                        </a:lnTo>
                        <a:lnTo>
                          <a:pt x="11260" y="6973"/>
                        </a:lnTo>
                        <a:lnTo>
                          <a:pt x="11252" y="6966"/>
                        </a:lnTo>
                        <a:lnTo>
                          <a:pt x="11259" y="6949"/>
                        </a:lnTo>
                        <a:lnTo>
                          <a:pt x="11260" y="6922"/>
                        </a:lnTo>
                        <a:lnTo>
                          <a:pt x="11251" y="6903"/>
                        </a:lnTo>
                        <a:lnTo>
                          <a:pt x="11240" y="6911"/>
                        </a:lnTo>
                        <a:lnTo>
                          <a:pt x="11223" y="6944"/>
                        </a:lnTo>
                        <a:lnTo>
                          <a:pt x="11208" y="6983"/>
                        </a:lnTo>
                        <a:lnTo>
                          <a:pt x="11175" y="7053"/>
                        </a:lnTo>
                        <a:lnTo>
                          <a:pt x="11174" y="7078"/>
                        </a:lnTo>
                        <a:lnTo>
                          <a:pt x="11160" y="7102"/>
                        </a:lnTo>
                        <a:lnTo>
                          <a:pt x="11147" y="7110"/>
                        </a:lnTo>
                        <a:lnTo>
                          <a:pt x="11141" y="7102"/>
                        </a:lnTo>
                        <a:lnTo>
                          <a:pt x="11139" y="7086"/>
                        </a:lnTo>
                        <a:lnTo>
                          <a:pt x="11149" y="7060"/>
                        </a:lnTo>
                        <a:lnTo>
                          <a:pt x="11149" y="7022"/>
                        </a:lnTo>
                        <a:lnTo>
                          <a:pt x="11152" y="7005"/>
                        </a:lnTo>
                        <a:lnTo>
                          <a:pt x="11164" y="6977"/>
                        </a:lnTo>
                        <a:lnTo>
                          <a:pt x="11177" y="6950"/>
                        </a:lnTo>
                        <a:lnTo>
                          <a:pt x="11185" y="6940"/>
                        </a:lnTo>
                        <a:lnTo>
                          <a:pt x="11183" y="6931"/>
                        </a:lnTo>
                        <a:lnTo>
                          <a:pt x="11178" y="6929"/>
                        </a:lnTo>
                        <a:lnTo>
                          <a:pt x="11173" y="6928"/>
                        </a:lnTo>
                        <a:lnTo>
                          <a:pt x="11166" y="6923"/>
                        </a:lnTo>
                        <a:lnTo>
                          <a:pt x="11155" y="6921"/>
                        </a:lnTo>
                        <a:lnTo>
                          <a:pt x="11150" y="6927"/>
                        </a:lnTo>
                        <a:lnTo>
                          <a:pt x="11148" y="6937"/>
                        </a:lnTo>
                        <a:lnTo>
                          <a:pt x="11143" y="6939"/>
                        </a:lnTo>
                        <a:lnTo>
                          <a:pt x="11135" y="6933"/>
                        </a:lnTo>
                        <a:lnTo>
                          <a:pt x="11123" y="6921"/>
                        </a:lnTo>
                        <a:lnTo>
                          <a:pt x="11104" y="6911"/>
                        </a:lnTo>
                        <a:lnTo>
                          <a:pt x="11098" y="6905"/>
                        </a:lnTo>
                        <a:lnTo>
                          <a:pt x="11090" y="6907"/>
                        </a:lnTo>
                        <a:lnTo>
                          <a:pt x="11075" y="6935"/>
                        </a:lnTo>
                        <a:lnTo>
                          <a:pt x="11063" y="6951"/>
                        </a:lnTo>
                        <a:lnTo>
                          <a:pt x="11065" y="6964"/>
                        </a:lnTo>
                        <a:lnTo>
                          <a:pt x="11076" y="6969"/>
                        </a:lnTo>
                        <a:lnTo>
                          <a:pt x="11079" y="6979"/>
                        </a:lnTo>
                        <a:lnTo>
                          <a:pt x="11074" y="6981"/>
                        </a:lnTo>
                        <a:lnTo>
                          <a:pt x="11069" y="6989"/>
                        </a:lnTo>
                        <a:lnTo>
                          <a:pt x="11054" y="7032"/>
                        </a:lnTo>
                        <a:lnTo>
                          <a:pt x="11042" y="7035"/>
                        </a:lnTo>
                        <a:lnTo>
                          <a:pt x="11025" y="7055"/>
                        </a:lnTo>
                        <a:lnTo>
                          <a:pt x="11005" y="7092"/>
                        </a:lnTo>
                        <a:lnTo>
                          <a:pt x="11002" y="7102"/>
                        </a:lnTo>
                        <a:lnTo>
                          <a:pt x="11001" y="7126"/>
                        </a:lnTo>
                        <a:lnTo>
                          <a:pt x="11003" y="7135"/>
                        </a:lnTo>
                        <a:lnTo>
                          <a:pt x="11012" y="7144"/>
                        </a:lnTo>
                        <a:lnTo>
                          <a:pt x="11009" y="7153"/>
                        </a:lnTo>
                        <a:lnTo>
                          <a:pt x="11001" y="7152"/>
                        </a:lnTo>
                        <a:lnTo>
                          <a:pt x="10993" y="7144"/>
                        </a:lnTo>
                        <a:lnTo>
                          <a:pt x="10981" y="7128"/>
                        </a:lnTo>
                        <a:lnTo>
                          <a:pt x="10972" y="7098"/>
                        </a:lnTo>
                        <a:lnTo>
                          <a:pt x="10967" y="7082"/>
                        </a:lnTo>
                        <a:lnTo>
                          <a:pt x="10960" y="7075"/>
                        </a:lnTo>
                        <a:lnTo>
                          <a:pt x="10945" y="7067"/>
                        </a:lnTo>
                        <a:lnTo>
                          <a:pt x="10924" y="7078"/>
                        </a:lnTo>
                        <a:lnTo>
                          <a:pt x="10922" y="7092"/>
                        </a:lnTo>
                        <a:lnTo>
                          <a:pt x="10917" y="7096"/>
                        </a:lnTo>
                        <a:lnTo>
                          <a:pt x="10908" y="7086"/>
                        </a:lnTo>
                        <a:lnTo>
                          <a:pt x="10895" y="7094"/>
                        </a:lnTo>
                        <a:lnTo>
                          <a:pt x="10889" y="7090"/>
                        </a:lnTo>
                        <a:lnTo>
                          <a:pt x="10872" y="7107"/>
                        </a:lnTo>
                        <a:lnTo>
                          <a:pt x="10852" y="7102"/>
                        </a:lnTo>
                        <a:lnTo>
                          <a:pt x="10837" y="7108"/>
                        </a:lnTo>
                        <a:lnTo>
                          <a:pt x="10836" y="7114"/>
                        </a:lnTo>
                        <a:lnTo>
                          <a:pt x="10842" y="7121"/>
                        </a:lnTo>
                        <a:lnTo>
                          <a:pt x="10860" y="7138"/>
                        </a:lnTo>
                        <a:lnTo>
                          <a:pt x="10878" y="7144"/>
                        </a:lnTo>
                        <a:lnTo>
                          <a:pt x="10886" y="7158"/>
                        </a:lnTo>
                        <a:lnTo>
                          <a:pt x="10895" y="7197"/>
                        </a:lnTo>
                        <a:lnTo>
                          <a:pt x="10892" y="7201"/>
                        </a:lnTo>
                        <a:lnTo>
                          <a:pt x="10878" y="7185"/>
                        </a:lnTo>
                        <a:lnTo>
                          <a:pt x="10861" y="7175"/>
                        </a:lnTo>
                        <a:lnTo>
                          <a:pt x="10847" y="7159"/>
                        </a:lnTo>
                        <a:lnTo>
                          <a:pt x="10832" y="7162"/>
                        </a:lnTo>
                        <a:lnTo>
                          <a:pt x="10826" y="7189"/>
                        </a:lnTo>
                        <a:cubicBezTo>
                          <a:pt x="10822" y="7189"/>
                          <a:pt x="10818" y="7189"/>
                          <a:pt x="10815" y="7189"/>
                        </a:cubicBezTo>
                        <a:lnTo>
                          <a:pt x="10810" y="7183"/>
                        </a:lnTo>
                        <a:lnTo>
                          <a:pt x="10799" y="7187"/>
                        </a:lnTo>
                        <a:lnTo>
                          <a:pt x="10780" y="7186"/>
                        </a:lnTo>
                        <a:lnTo>
                          <a:pt x="10774" y="7201"/>
                        </a:lnTo>
                        <a:lnTo>
                          <a:pt x="10775" y="7237"/>
                        </a:lnTo>
                        <a:lnTo>
                          <a:pt x="10778" y="7250"/>
                        </a:lnTo>
                        <a:lnTo>
                          <a:pt x="10788" y="7261"/>
                        </a:lnTo>
                        <a:lnTo>
                          <a:pt x="10795" y="7273"/>
                        </a:lnTo>
                        <a:lnTo>
                          <a:pt x="10795" y="7275"/>
                        </a:lnTo>
                        <a:lnTo>
                          <a:pt x="10773" y="7272"/>
                        </a:lnTo>
                        <a:lnTo>
                          <a:pt x="10750" y="7312"/>
                        </a:lnTo>
                        <a:lnTo>
                          <a:pt x="10743" y="7320"/>
                        </a:lnTo>
                        <a:lnTo>
                          <a:pt x="10738" y="7322"/>
                        </a:lnTo>
                        <a:lnTo>
                          <a:pt x="10737" y="7316"/>
                        </a:lnTo>
                        <a:lnTo>
                          <a:pt x="10755" y="7274"/>
                        </a:lnTo>
                        <a:lnTo>
                          <a:pt x="10759" y="7255"/>
                        </a:lnTo>
                        <a:lnTo>
                          <a:pt x="10758" y="7242"/>
                        </a:lnTo>
                        <a:lnTo>
                          <a:pt x="10761" y="7197"/>
                        </a:lnTo>
                        <a:lnTo>
                          <a:pt x="10757" y="7185"/>
                        </a:lnTo>
                        <a:lnTo>
                          <a:pt x="10754" y="7180"/>
                        </a:lnTo>
                        <a:lnTo>
                          <a:pt x="10746" y="7185"/>
                        </a:lnTo>
                        <a:lnTo>
                          <a:pt x="10740" y="7192"/>
                        </a:lnTo>
                        <a:lnTo>
                          <a:pt x="10733" y="7195"/>
                        </a:lnTo>
                        <a:lnTo>
                          <a:pt x="10725" y="7209"/>
                        </a:lnTo>
                        <a:lnTo>
                          <a:pt x="10718" y="7233"/>
                        </a:lnTo>
                        <a:lnTo>
                          <a:pt x="10709" y="7283"/>
                        </a:lnTo>
                        <a:lnTo>
                          <a:pt x="10701" y="7303"/>
                        </a:lnTo>
                        <a:cubicBezTo>
                          <a:pt x="10701" y="7297"/>
                          <a:pt x="10701" y="7290"/>
                          <a:pt x="10700" y="7283"/>
                        </a:cubicBezTo>
                        <a:lnTo>
                          <a:pt x="10704" y="7259"/>
                        </a:lnTo>
                        <a:lnTo>
                          <a:pt x="10705" y="7220"/>
                        </a:lnTo>
                        <a:lnTo>
                          <a:pt x="10702" y="7215"/>
                        </a:lnTo>
                        <a:lnTo>
                          <a:pt x="10660" y="7230"/>
                        </a:lnTo>
                        <a:lnTo>
                          <a:pt x="10647" y="7250"/>
                        </a:lnTo>
                        <a:lnTo>
                          <a:pt x="10645" y="7259"/>
                        </a:lnTo>
                        <a:lnTo>
                          <a:pt x="10645" y="7267"/>
                        </a:lnTo>
                        <a:lnTo>
                          <a:pt x="10644" y="7273"/>
                        </a:lnTo>
                        <a:lnTo>
                          <a:pt x="10635" y="7282"/>
                        </a:lnTo>
                        <a:lnTo>
                          <a:pt x="10625" y="7283"/>
                        </a:lnTo>
                        <a:lnTo>
                          <a:pt x="10616" y="7283"/>
                        </a:lnTo>
                        <a:lnTo>
                          <a:pt x="10612" y="7291"/>
                        </a:lnTo>
                        <a:lnTo>
                          <a:pt x="10613" y="7304"/>
                        </a:lnTo>
                        <a:lnTo>
                          <a:pt x="10624" y="7316"/>
                        </a:lnTo>
                        <a:lnTo>
                          <a:pt x="10639" y="7325"/>
                        </a:lnTo>
                        <a:lnTo>
                          <a:pt x="10634" y="7330"/>
                        </a:lnTo>
                        <a:lnTo>
                          <a:pt x="10615" y="7329"/>
                        </a:lnTo>
                        <a:lnTo>
                          <a:pt x="10601" y="7320"/>
                        </a:lnTo>
                        <a:lnTo>
                          <a:pt x="10591" y="7302"/>
                        </a:lnTo>
                        <a:lnTo>
                          <a:pt x="10584" y="7295"/>
                        </a:lnTo>
                        <a:lnTo>
                          <a:pt x="10580" y="7296"/>
                        </a:lnTo>
                        <a:lnTo>
                          <a:pt x="10575" y="7304"/>
                        </a:lnTo>
                        <a:lnTo>
                          <a:pt x="10566" y="7330"/>
                        </a:lnTo>
                        <a:lnTo>
                          <a:pt x="10566" y="7351"/>
                        </a:lnTo>
                        <a:lnTo>
                          <a:pt x="10570" y="7363"/>
                        </a:lnTo>
                        <a:lnTo>
                          <a:pt x="10568" y="7368"/>
                        </a:lnTo>
                        <a:lnTo>
                          <a:pt x="10534" y="7382"/>
                        </a:lnTo>
                        <a:lnTo>
                          <a:pt x="10520" y="7405"/>
                        </a:lnTo>
                        <a:lnTo>
                          <a:pt x="10515" y="7432"/>
                        </a:lnTo>
                        <a:lnTo>
                          <a:pt x="10506" y="7451"/>
                        </a:lnTo>
                        <a:lnTo>
                          <a:pt x="10483" y="7475"/>
                        </a:lnTo>
                        <a:lnTo>
                          <a:pt x="10461" y="7477"/>
                        </a:lnTo>
                        <a:lnTo>
                          <a:pt x="10440" y="7491"/>
                        </a:lnTo>
                        <a:lnTo>
                          <a:pt x="10433" y="7498"/>
                        </a:lnTo>
                        <a:lnTo>
                          <a:pt x="10427" y="7512"/>
                        </a:lnTo>
                        <a:lnTo>
                          <a:pt x="10428" y="7522"/>
                        </a:lnTo>
                        <a:lnTo>
                          <a:pt x="10434" y="7527"/>
                        </a:lnTo>
                        <a:lnTo>
                          <a:pt x="10489" y="7528"/>
                        </a:lnTo>
                        <a:lnTo>
                          <a:pt x="10509" y="7522"/>
                        </a:lnTo>
                        <a:lnTo>
                          <a:pt x="10514" y="7524"/>
                        </a:lnTo>
                        <a:lnTo>
                          <a:pt x="10517" y="7527"/>
                        </a:lnTo>
                        <a:lnTo>
                          <a:pt x="10523" y="7530"/>
                        </a:lnTo>
                        <a:lnTo>
                          <a:pt x="10521" y="7535"/>
                        </a:lnTo>
                        <a:cubicBezTo>
                          <a:pt x="10519" y="7535"/>
                          <a:pt x="10517" y="7535"/>
                          <a:pt x="10514" y="7535"/>
                        </a:cubicBezTo>
                        <a:lnTo>
                          <a:pt x="10502" y="7539"/>
                        </a:lnTo>
                        <a:lnTo>
                          <a:pt x="10480" y="7549"/>
                        </a:lnTo>
                        <a:lnTo>
                          <a:pt x="10467" y="7552"/>
                        </a:lnTo>
                        <a:cubicBezTo>
                          <a:pt x="10464" y="7552"/>
                          <a:pt x="10461" y="7552"/>
                          <a:pt x="10459" y="7552"/>
                        </a:cubicBezTo>
                        <a:lnTo>
                          <a:pt x="10437" y="7541"/>
                        </a:lnTo>
                        <a:lnTo>
                          <a:pt x="10415" y="7545"/>
                        </a:lnTo>
                        <a:lnTo>
                          <a:pt x="10398" y="7561"/>
                        </a:lnTo>
                        <a:lnTo>
                          <a:pt x="10396" y="7569"/>
                        </a:lnTo>
                        <a:lnTo>
                          <a:pt x="10403" y="7600"/>
                        </a:lnTo>
                        <a:lnTo>
                          <a:pt x="10409" y="7609"/>
                        </a:lnTo>
                        <a:lnTo>
                          <a:pt x="10415" y="7612"/>
                        </a:lnTo>
                        <a:lnTo>
                          <a:pt x="10413" y="7619"/>
                        </a:lnTo>
                        <a:lnTo>
                          <a:pt x="10407" y="7624"/>
                        </a:lnTo>
                        <a:lnTo>
                          <a:pt x="10403" y="7632"/>
                        </a:lnTo>
                        <a:lnTo>
                          <a:pt x="10407" y="7659"/>
                        </a:lnTo>
                        <a:lnTo>
                          <a:pt x="10403" y="7658"/>
                        </a:lnTo>
                        <a:lnTo>
                          <a:pt x="10390" y="7626"/>
                        </a:lnTo>
                        <a:lnTo>
                          <a:pt x="10385" y="7588"/>
                        </a:lnTo>
                        <a:lnTo>
                          <a:pt x="10384" y="7583"/>
                        </a:lnTo>
                        <a:lnTo>
                          <a:pt x="10380" y="7581"/>
                        </a:lnTo>
                        <a:lnTo>
                          <a:pt x="10366" y="7592"/>
                        </a:lnTo>
                        <a:lnTo>
                          <a:pt x="10348" y="7595"/>
                        </a:lnTo>
                        <a:lnTo>
                          <a:pt x="10332" y="7609"/>
                        </a:lnTo>
                        <a:lnTo>
                          <a:pt x="10316" y="7617"/>
                        </a:lnTo>
                        <a:lnTo>
                          <a:pt x="10314" y="7624"/>
                        </a:lnTo>
                        <a:lnTo>
                          <a:pt x="10319" y="7631"/>
                        </a:lnTo>
                        <a:lnTo>
                          <a:pt x="10342" y="7635"/>
                        </a:lnTo>
                        <a:lnTo>
                          <a:pt x="10344" y="7644"/>
                        </a:lnTo>
                        <a:lnTo>
                          <a:pt x="10333" y="7648"/>
                        </a:lnTo>
                        <a:lnTo>
                          <a:pt x="10323" y="7650"/>
                        </a:lnTo>
                        <a:lnTo>
                          <a:pt x="10312" y="7641"/>
                        </a:lnTo>
                        <a:lnTo>
                          <a:pt x="10299" y="7638"/>
                        </a:lnTo>
                        <a:lnTo>
                          <a:pt x="10291" y="7642"/>
                        </a:lnTo>
                        <a:lnTo>
                          <a:pt x="10266" y="7674"/>
                        </a:lnTo>
                        <a:lnTo>
                          <a:pt x="10268" y="7688"/>
                        </a:lnTo>
                        <a:lnTo>
                          <a:pt x="10264" y="7704"/>
                        </a:lnTo>
                        <a:lnTo>
                          <a:pt x="10271" y="7707"/>
                        </a:lnTo>
                        <a:lnTo>
                          <a:pt x="10288" y="7703"/>
                        </a:lnTo>
                        <a:lnTo>
                          <a:pt x="10313" y="7685"/>
                        </a:lnTo>
                        <a:lnTo>
                          <a:pt x="10317" y="7692"/>
                        </a:lnTo>
                        <a:lnTo>
                          <a:pt x="10311" y="7698"/>
                        </a:lnTo>
                        <a:lnTo>
                          <a:pt x="10305" y="7709"/>
                        </a:lnTo>
                        <a:lnTo>
                          <a:pt x="10307" y="7721"/>
                        </a:lnTo>
                        <a:lnTo>
                          <a:pt x="10317" y="7734"/>
                        </a:lnTo>
                        <a:lnTo>
                          <a:pt x="10329" y="7741"/>
                        </a:lnTo>
                        <a:lnTo>
                          <a:pt x="10345" y="7735"/>
                        </a:lnTo>
                        <a:lnTo>
                          <a:pt x="10348" y="7740"/>
                        </a:lnTo>
                        <a:lnTo>
                          <a:pt x="10337" y="7757"/>
                        </a:lnTo>
                        <a:lnTo>
                          <a:pt x="10338" y="7778"/>
                        </a:lnTo>
                        <a:lnTo>
                          <a:pt x="10334" y="7777"/>
                        </a:lnTo>
                        <a:lnTo>
                          <a:pt x="10326" y="7755"/>
                        </a:lnTo>
                        <a:lnTo>
                          <a:pt x="10321" y="7750"/>
                        </a:lnTo>
                        <a:lnTo>
                          <a:pt x="10310" y="7748"/>
                        </a:lnTo>
                        <a:lnTo>
                          <a:pt x="10294" y="7732"/>
                        </a:lnTo>
                        <a:lnTo>
                          <a:pt x="10280" y="7727"/>
                        </a:lnTo>
                        <a:lnTo>
                          <a:pt x="10260" y="7744"/>
                        </a:lnTo>
                        <a:lnTo>
                          <a:pt x="10242" y="7769"/>
                        </a:lnTo>
                        <a:lnTo>
                          <a:pt x="10238" y="7779"/>
                        </a:lnTo>
                        <a:lnTo>
                          <a:pt x="10229" y="7788"/>
                        </a:lnTo>
                        <a:lnTo>
                          <a:pt x="10228" y="7794"/>
                        </a:lnTo>
                        <a:lnTo>
                          <a:pt x="10232" y="7798"/>
                        </a:lnTo>
                        <a:lnTo>
                          <a:pt x="10242" y="7795"/>
                        </a:lnTo>
                        <a:lnTo>
                          <a:pt x="10265" y="7795"/>
                        </a:lnTo>
                        <a:lnTo>
                          <a:pt x="10310" y="7798"/>
                        </a:lnTo>
                        <a:lnTo>
                          <a:pt x="10323" y="7800"/>
                        </a:lnTo>
                        <a:lnTo>
                          <a:pt x="10320" y="7810"/>
                        </a:lnTo>
                        <a:lnTo>
                          <a:pt x="10259" y="7812"/>
                        </a:lnTo>
                        <a:lnTo>
                          <a:pt x="10242" y="7816"/>
                        </a:lnTo>
                        <a:lnTo>
                          <a:pt x="10230" y="7823"/>
                        </a:lnTo>
                        <a:lnTo>
                          <a:pt x="10217" y="7819"/>
                        </a:lnTo>
                        <a:lnTo>
                          <a:pt x="10204" y="7829"/>
                        </a:lnTo>
                        <a:lnTo>
                          <a:pt x="10195" y="7827"/>
                        </a:lnTo>
                        <a:lnTo>
                          <a:pt x="10187" y="7837"/>
                        </a:lnTo>
                        <a:lnTo>
                          <a:pt x="10171" y="7861"/>
                        </a:lnTo>
                        <a:lnTo>
                          <a:pt x="10165" y="7862"/>
                        </a:lnTo>
                        <a:lnTo>
                          <a:pt x="10156" y="7866"/>
                        </a:lnTo>
                        <a:lnTo>
                          <a:pt x="10149" y="7872"/>
                        </a:lnTo>
                        <a:lnTo>
                          <a:pt x="10153" y="7885"/>
                        </a:lnTo>
                        <a:lnTo>
                          <a:pt x="10174" y="7893"/>
                        </a:lnTo>
                        <a:lnTo>
                          <a:pt x="10178" y="7899"/>
                        </a:lnTo>
                        <a:lnTo>
                          <a:pt x="10161" y="7901"/>
                        </a:lnTo>
                        <a:lnTo>
                          <a:pt x="10145" y="7898"/>
                        </a:lnTo>
                        <a:lnTo>
                          <a:pt x="10135" y="7909"/>
                        </a:lnTo>
                        <a:lnTo>
                          <a:pt x="10128" y="7915"/>
                        </a:lnTo>
                        <a:lnTo>
                          <a:pt x="10113" y="7917"/>
                        </a:lnTo>
                        <a:lnTo>
                          <a:pt x="10103" y="7930"/>
                        </a:lnTo>
                        <a:lnTo>
                          <a:pt x="10100" y="7953"/>
                        </a:lnTo>
                        <a:lnTo>
                          <a:pt x="10092" y="7952"/>
                        </a:lnTo>
                        <a:lnTo>
                          <a:pt x="10087" y="7976"/>
                        </a:lnTo>
                        <a:lnTo>
                          <a:pt x="10089" y="8020"/>
                        </a:lnTo>
                        <a:lnTo>
                          <a:pt x="10112" y="8020"/>
                        </a:lnTo>
                        <a:lnTo>
                          <a:pt x="10119" y="8016"/>
                        </a:lnTo>
                        <a:cubicBezTo>
                          <a:pt x="10121" y="8016"/>
                          <a:pt x="10124" y="8016"/>
                          <a:pt x="10126" y="8016"/>
                        </a:cubicBezTo>
                        <a:lnTo>
                          <a:pt x="10145" y="8012"/>
                        </a:lnTo>
                        <a:lnTo>
                          <a:pt x="10174" y="8004"/>
                        </a:lnTo>
                        <a:lnTo>
                          <a:pt x="10180" y="8008"/>
                        </a:lnTo>
                        <a:lnTo>
                          <a:pt x="10168" y="8019"/>
                        </a:lnTo>
                        <a:lnTo>
                          <a:pt x="10152" y="8024"/>
                        </a:lnTo>
                        <a:lnTo>
                          <a:pt x="10143" y="8033"/>
                        </a:lnTo>
                        <a:lnTo>
                          <a:pt x="10115" y="8032"/>
                        </a:lnTo>
                        <a:lnTo>
                          <a:pt x="10054" y="8047"/>
                        </a:lnTo>
                        <a:lnTo>
                          <a:pt x="10054" y="8054"/>
                        </a:lnTo>
                        <a:lnTo>
                          <a:pt x="10072" y="8066"/>
                        </a:lnTo>
                        <a:lnTo>
                          <a:pt x="10077" y="8080"/>
                        </a:lnTo>
                        <a:lnTo>
                          <a:pt x="10072" y="8083"/>
                        </a:lnTo>
                        <a:lnTo>
                          <a:pt x="10056" y="8080"/>
                        </a:lnTo>
                        <a:lnTo>
                          <a:pt x="10042" y="8090"/>
                        </a:lnTo>
                        <a:lnTo>
                          <a:pt x="10035" y="8111"/>
                        </a:lnTo>
                        <a:lnTo>
                          <a:pt x="10004" y="8148"/>
                        </a:lnTo>
                        <a:lnTo>
                          <a:pt x="9995" y="8161"/>
                        </a:lnTo>
                        <a:lnTo>
                          <a:pt x="9987" y="8179"/>
                        </a:lnTo>
                        <a:lnTo>
                          <a:pt x="9977" y="8205"/>
                        </a:lnTo>
                        <a:lnTo>
                          <a:pt x="9977" y="8224"/>
                        </a:lnTo>
                        <a:lnTo>
                          <a:pt x="9983" y="8231"/>
                        </a:lnTo>
                        <a:lnTo>
                          <a:pt x="9990" y="8229"/>
                        </a:lnTo>
                        <a:lnTo>
                          <a:pt x="9997" y="8233"/>
                        </a:lnTo>
                        <a:lnTo>
                          <a:pt x="9999" y="8243"/>
                        </a:lnTo>
                        <a:lnTo>
                          <a:pt x="10004" y="8245"/>
                        </a:lnTo>
                        <a:lnTo>
                          <a:pt x="10014" y="8243"/>
                        </a:lnTo>
                        <a:lnTo>
                          <a:pt x="10036" y="8229"/>
                        </a:lnTo>
                        <a:lnTo>
                          <a:pt x="10047" y="8218"/>
                        </a:lnTo>
                        <a:lnTo>
                          <a:pt x="10058" y="8214"/>
                        </a:lnTo>
                        <a:lnTo>
                          <a:pt x="10038" y="8240"/>
                        </a:lnTo>
                        <a:lnTo>
                          <a:pt x="10012" y="8264"/>
                        </a:lnTo>
                        <a:lnTo>
                          <a:pt x="9992" y="8266"/>
                        </a:lnTo>
                        <a:lnTo>
                          <a:pt x="9985" y="8253"/>
                        </a:lnTo>
                        <a:lnTo>
                          <a:pt x="9978" y="8245"/>
                        </a:lnTo>
                        <a:lnTo>
                          <a:pt x="9906" y="8286"/>
                        </a:lnTo>
                        <a:lnTo>
                          <a:pt x="9891" y="8300"/>
                        </a:lnTo>
                        <a:lnTo>
                          <a:pt x="9884" y="8316"/>
                        </a:lnTo>
                        <a:lnTo>
                          <a:pt x="9883" y="8332"/>
                        </a:lnTo>
                        <a:lnTo>
                          <a:pt x="9893" y="8329"/>
                        </a:lnTo>
                        <a:lnTo>
                          <a:pt x="9911" y="8320"/>
                        </a:lnTo>
                        <a:lnTo>
                          <a:pt x="9918" y="8321"/>
                        </a:lnTo>
                        <a:lnTo>
                          <a:pt x="9906" y="8335"/>
                        </a:lnTo>
                        <a:lnTo>
                          <a:pt x="9885" y="8347"/>
                        </a:lnTo>
                        <a:lnTo>
                          <a:pt x="9874" y="8348"/>
                        </a:lnTo>
                        <a:lnTo>
                          <a:pt x="9859" y="8360"/>
                        </a:lnTo>
                        <a:lnTo>
                          <a:pt x="9841" y="8367"/>
                        </a:lnTo>
                        <a:lnTo>
                          <a:pt x="9829" y="8385"/>
                        </a:lnTo>
                        <a:lnTo>
                          <a:pt x="9800" y="8399"/>
                        </a:lnTo>
                        <a:lnTo>
                          <a:pt x="9761" y="8447"/>
                        </a:lnTo>
                        <a:lnTo>
                          <a:pt x="9735" y="8466"/>
                        </a:lnTo>
                        <a:lnTo>
                          <a:pt x="9725" y="8487"/>
                        </a:lnTo>
                        <a:lnTo>
                          <a:pt x="9716" y="8500"/>
                        </a:lnTo>
                        <a:lnTo>
                          <a:pt x="9698" y="8510"/>
                        </a:lnTo>
                        <a:lnTo>
                          <a:pt x="9686" y="8524"/>
                        </a:lnTo>
                        <a:lnTo>
                          <a:pt x="9680" y="8543"/>
                        </a:lnTo>
                        <a:lnTo>
                          <a:pt x="9682" y="8549"/>
                        </a:lnTo>
                        <a:lnTo>
                          <a:pt x="9689" y="8545"/>
                        </a:lnTo>
                        <a:cubicBezTo>
                          <a:pt x="9693" y="8546"/>
                          <a:pt x="9697" y="8546"/>
                          <a:pt x="9701" y="8546"/>
                        </a:cubicBezTo>
                        <a:lnTo>
                          <a:pt x="9706" y="8564"/>
                        </a:lnTo>
                        <a:lnTo>
                          <a:pt x="9712" y="8573"/>
                        </a:lnTo>
                        <a:lnTo>
                          <a:pt x="9714" y="8585"/>
                        </a:lnTo>
                        <a:lnTo>
                          <a:pt x="9728" y="8588"/>
                        </a:lnTo>
                        <a:lnTo>
                          <a:pt x="9759" y="8578"/>
                        </a:lnTo>
                        <a:lnTo>
                          <a:pt x="9827" y="8540"/>
                        </a:lnTo>
                        <a:lnTo>
                          <a:pt x="9840" y="8525"/>
                        </a:lnTo>
                        <a:lnTo>
                          <a:pt x="9832" y="8512"/>
                        </a:lnTo>
                        <a:lnTo>
                          <a:pt x="9827" y="8508"/>
                        </a:lnTo>
                        <a:lnTo>
                          <a:pt x="9846" y="8494"/>
                        </a:lnTo>
                        <a:lnTo>
                          <a:pt x="9861" y="8487"/>
                        </a:lnTo>
                        <a:lnTo>
                          <a:pt x="9871" y="8483"/>
                        </a:lnTo>
                        <a:lnTo>
                          <a:pt x="9883" y="8489"/>
                        </a:lnTo>
                        <a:lnTo>
                          <a:pt x="9886" y="8494"/>
                        </a:lnTo>
                        <a:lnTo>
                          <a:pt x="9868" y="8504"/>
                        </a:lnTo>
                        <a:lnTo>
                          <a:pt x="9855" y="8514"/>
                        </a:lnTo>
                        <a:lnTo>
                          <a:pt x="9859" y="8518"/>
                        </a:lnTo>
                        <a:lnTo>
                          <a:pt x="9868" y="8520"/>
                        </a:lnTo>
                        <a:lnTo>
                          <a:pt x="9872" y="8528"/>
                        </a:lnTo>
                        <a:lnTo>
                          <a:pt x="9874" y="8535"/>
                        </a:lnTo>
                        <a:lnTo>
                          <a:pt x="9858" y="8543"/>
                        </a:lnTo>
                        <a:lnTo>
                          <a:pt x="9845" y="8552"/>
                        </a:lnTo>
                        <a:lnTo>
                          <a:pt x="9827" y="8555"/>
                        </a:lnTo>
                        <a:lnTo>
                          <a:pt x="9808" y="8564"/>
                        </a:lnTo>
                        <a:lnTo>
                          <a:pt x="9802" y="8569"/>
                        </a:lnTo>
                        <a:lnTo>
                          <a:pt x="9795" y="8583"/>
                        </a:lnTo>
                        <a:lnTo>
                          <a:pt x="9798" y="8587"/>
                        </a:lnTo>
                        <a:lnTo>
                          <a:pt x="9803" y="8604"/>
                        </a:lnTo>
                        <a:lnTo>
                          <a:pt x="9797" y="8603"/>
                        </a:lnTo>
                        <a:lnTo>
                          <a:pt x="9784" y="8605"/>
                        </a:lnTo>
                        <a:lnTo>
                          <a:pt x="9757" y="8599"/>
                        </a:lnTo>
                        <a:lnTo>
                          <a:pt x="9741" y="8601"/>
                        </a:lnTo>
                        <a:lnTo>
                          <a:pt x="9729" y="8605"/>
                        </a:lnTo>
                        <a:lnTo>
                          <a:pt x="9722" y="8613"/>
                        </a:lnTo>
                        <a:lnTo>
                          <a:pt x="9717" y="8612"/>
                        </a:lnTo>
                        <a:lnTo>
                          <a:pt x="9714" y="8595"/>
                        </a:lnTo>
                        <a:lnTo>
                          <a:pt x="9710" y="8590"/>
                        </a:lnTo>
                        <a:lnTo>
                          <a:pt x="9704" y="8584"/>
                        </a:lnTo>
                        <a:lnTo>
                          <a:pt x="9691" y="8561"/>
                        </a:lnTo>
                        <a:lnTo>
                          <a:pt x="9682" y="8564"/>
                        </a:lnTo>
                        <a:lnTo>
                          <a:pt x="9672" y="8568"/>
                        </a:lnTo>
                        <a:lnTo>
                          <a:pt x="9650" y="8570"/>
                        </a:lnTo>
                        <a:lnTo>
                          <a:pt x="9630" y="8591"/>
                        </a:lnTo>
                        <a:lnTo>
                          <a:pt x="9622" y="8590"/>
                        </a:lnTo>
                        <a:lnTo>
                          <a:pt x="9622" y="8582"/>
                        </a:lnTo>
                        <a:lnTo>
                          <a:pt x="9633" y="8568"/>
                        </a:lnTo>
                        <a:lnTo>
                          <a:pt x="9631" y="8562"/>
                        </a:lnTo>
                        <a:lnTo>
                          <a:pt x="9600" y="8549"/>
                        </a:lnTo>
                        <a:lnTo>
                          <a:pt x="9582" y="8551"/>
                        </a:lnTo>
                        <a:lnTo>
                          <a:pt x="9571" y="8555"/>
                        </a:lnTo>
                        <a:lnTo>
                          <a:pt x="9550" y="8568"/>
                        </a:lnTo>
                        <a:lnTo>
                          <a:pt x="9546" y="8575"/>
                        </a:lnTo>
                        <a:lnTo>
                          <a:pt x="9546" y="8586"/>
                        </a:lnTo>
                        <a:lnTo>
                          <a:pt x="9556" y="8592"/>
                        </a:lnTo>
                        <a:lnTo>
                          <a:pt x="9568" y="8592"/>
                        </a:lnTo>
                        <a:lnTo>
                          <a:pt x="9573" y="8601"/>
                        </a:lnTo>
                        <a:lnTo>
                          <a:pt x="9571" y="8611"/>
                        </a:lnTo>
                        <a:lnTo>
                          <a:pt x="9564" y="8616"/>
                        </a:lnTo>
                        <a:lnTo>
                          <a:pt x="9530" y="8618"/>
                        </a:lnTo>
                        <a:lnTo>
                          <a:pt x="9519" y="8628"/>
                        </a:lnTo>
                        <a:lnTo>
                          <a:pt x="9515" y="8644"/>
                        </a:lnTo>
                        <a:lnTo>
                          <a:pt x="9521" y="8661"/>
                        </a:lnTo>
                        <a:lnTo>
                          <a:pt x="9532" y="8671"/>
                        </a:lnTo>
                        <a:lnTo>
                          <a:pt x="9557" y="8708"/>
                        </a:lnTo>
                        <a:lnTo>
                          <a:pt x="9558" y="8714"/>
                        </a:lnTo>
                        <a:lnTo>
                          <a:pt x="9526" y="8686"/>
                        </a:lnTo>
                        <a:lnTo>
                          <a:pt x="9516" y="8679"/>
                        </a:lnTo>
                        <a:lnTo>
                          <a:pt x="9507" y="8658"/>
                        </a:lnTo>
                        <a:lnTo>
                          <a:pt x="9481" y="8650"/>
                        </a:lnTo>
                        <a:lnTo>
                          <a:pt x="9467" y="8651"/>
                        </a:lnTo>
                        <a:lnTo>
                          <a:pt x="9459" y="8649"/>
                        </a:lnTo>
                        <a:lnTo>
                          <a:pt x="9450" y="8650"/>
                        </a:lnTo>
                        <a:lnTo>
                          <a:pt x="9428" y="8663"/>
                        </a:lnTo>
                        <a:lnTo>
                          <a:pt x="9384" y="8673"/>
                        </a:lnTo>
                        <a:lnTo>
                          <a:pt x="9376" y="8677"/>
                        </a:lnTo>
                        <a:lnTo>
                          <a:pt x="9374" y="8683"/>
                        </a:lnTo>
                        <a:lnTo>
                          <a:pt x="9355" y="8705"/>
                        </a:lnTo>
                        <a:lnTo>
                          <a:pt x="9347" y="8719"/>
                        </a:lnTo>
                        <a:lnTo>
                          <a:pt x="9351" y="8724"/>
                        </a:lnTo>
                        <a:lnTo>
                          <a:pt x="9380" y="8721"/>
                        </a:lnTo>
                        <a:lnTo>
                          <a:pt x="9389" y="8717"/>
                        </a:lnTo>
                        <a:cubicBezTo>
                          <a:pt x="9394" y="8718"/>
                          <a:pt x="9399" y="8718"/>
                          <a:pt x="9404" y="8719"/>
                        </a:cubicBezTo>
                        <a:lnTo>
                          <a:pt x="9421" y="8729"/>
                        </a:lnTo>
                        <a:lnTo>
                          <a:pt x="9492" y="8724"/>
                        </a:lnTo>
                        <a:lnTo>
                          <a:pt x="9496" y="8733"/>
                        </a:lnTo>
                        <a:lnTo>
                          <a:pt x="9465" y="8732"/>
                        </a:lnTo>
                        <a:lnTo>
                          <a:pt x="9434" y="8739"/>
                        </a:lnTo>
                        <a:lnTo>
                          <a:pt x="9431" y="8744"/>
                        </a:lnTo>
                        <a:lnTo>
                          <a:pt x="9431" y="8752"/>
                        </a:lnTo>
                        <a:lnTo>
                          <a:pt x="9449" y="8759"/>
                        </a:lnTo>
                        <a:lnTo>
                          <a:pt x="9444" y="8763"/>
                        </a:lnTo>
                        <a:lnTo>
                          <a:pt x="9434" y="8765"/>
                        </a:lnTo>
                        <a:lnTo>
                          <a:pt x="9425" y="8765"/>
                        </a:lnTo>
                        <a:lnTo>
                          <a:pt x="9404" y="8750"/>
                        </a:lnTo>
                        <a:lnTo>
                          <a:pt x="9369" y="8741"/>
                        </a:lnTo>
                        <a:lnTo>
                          <a:pt x="9346" y="8736"/>
                        </a:lnTo>
                        <a:lnTo>
                          <a:pt x="9331" y="8738"/>
                        </a:lnTo>
                        <a:lnTo>
                          <a:pt x="9312" y="8738"/>
                        </a:lnTo>
                        <a:lnTo>
                          <a:pt x="9302" y="8737"/>
                        </a:lnTo>
                        <a:lnTo>
                          <a:pt x="9292" y="8741"/>
                        </a:lnTo>
                        <a:lnTo>
                          <a:pt x="9287" y="8754"/>
                        </a:lnTo>
                        <a:lnTo>
                          <a:pt x="9278" y="8760"/>
                        </a:lnTo>
                        <a:lnTo>
                          <a:pt x="9271" y="8767"/>
                        </a:lnTo>
                        <a:lnTo>
                          <a:pt x="9272" y="8776"/>
                        </a:lnTo>
                        <a:lnTo>
                          <a:pt x="9286" y="8776"/>
                        </a:lnTo>
                        <a:lnTo>
                          <a:pt x="9309" y="8772"/>
                        </a:lnTo>
                        <a:lnTo>
                          <a:pt x="9335" y="8771"/>
                        </a:lnTo>
                        <a:lnTo>
                          <a:pt x="9326" y="8780"/>
                        </a:lnTo>
                        <a:lnTo>
                          <a:pt x="9321" y="8782"/>
                        </a:lnTo>
                        <a:lnTo>
                          <a:pt x="9278" y="8788"/>
                        </a:lnTo>
                        <a:lnTo>
                          <a:pt x="9264" y="8787"/>
                        </a:lnTo>
                        <a:lnTo>
                          <a:pt x="9258" y="8781"/>
                        </a:lnTo>
                        <a:lnTo>
                          <a:pt x="9255" y="8774"/>
                        </a:lnTo>
                        <a:lnTo>
                          <a:pt x="9247" y="8771"/>
                        </a:lnTo>
                        <a:lnTo>
                          <a:pt x="9233" y="8776"/>
                        </a:lnTo>
                        <a:lnTo>
                          <a:pt x="9224" y="8776"/>
                        </a:lnTo>
                        <a:lnTo>
                          <a:pt x="9202" y="8787"/>
                        </a:lnTo>
                        <a:lnTo>
                          <a:pt x="9194" y="8800"/>
                        </a:lnTo>
                        <a:lnTo>
                          <a:pt x="9187" y="8807"/>
                        </a:lnTo>
                        <a:lnTo>
                          <a:pt x="9177" y="8817"/>
                        </a:lnTo>
                        <a:cubicBezTo>
                          <a:pt x="9175" y="8817"/>
                          <a:pt x="9172" y="8816"/>
                          <a:pt x="9170" y="8816"/>
                        </a:cubicBezTo>
                        <a:lnTo>
                          <a:pt x="9165" y="8808"/>
                        </a:lnTo>
                        <a:lnTo>
                          <a:pt x="9154" y="8813"/>
                        </a:lnTo>
                        <a:lnTo>
                          <a:pt x="9144" y="8839"/>
                        </a:lnTo>
                        <a:lnTo>
                          <a:pt x="9149" y="8854"/>
                        </a:lnTo>
                        <a:lnTo>
                          <a:pt x="9160" y="8860"/>
                        </a:lnTo>
                        <a:lnTo>
                          <a:pt x="9183" y="8861"/>
                        </a:lnTo>
                        <a:lnTo>
                          <a:pt x="9204" y="8869"/>
                        </a:lnTo>
                        <a:lnTo>
                          <a:pt x="9254" y="8890"/>
                        </a:lnTo>
                        <a:cubicBezTo>
                          <a:pt x="9264" y="8891"/>
                          <a:pt x="9274" y="8893"/>
                          <a:pt x="9284" y="8894"/>
                        </a:cubicBezTo>
                        <a:lnTo>
                          <a:pt x="9317" y="8891"/>
                        </a:lnTo>
                        <a:lnTo>
                          <a:pt x="9322" y="8895"/>
                        </a:lnTo>
                        <a:lnTo>
                          <a:pt x="9290" y="8904"/>
                        </a:lnTo>
                        <a:lnTo>
                          <a:pt x="9239" y="8902"/>
                        </a:lnTo>
                        <a:lnTo>
                          <a:pt x="9215" y="8890"/>
                        </a:lnTo>
                        <a:lnTo>
                          <a:pt x="9181" y="8871"/>
                        </a:lnTo>
                        <a:lnTo>
                          <a:pt x="9142" y="8868"/>
                        </a:lnTo>
                        <a:lnTo>
                          <a:pt x="9127" y="8863"/>
                        </a:lnTo>
                        <a:lnTo>
                          <a:pt x="9120" y="8866"/>
                        </a:lnTo>
                        <a:lnTo>
                          <a:pt x="9116" y="8881"/>
                        </a:lnTo>
                        <a:lnTo>
                          <a:pt x="9115" y="8901"/>
                        </a:lnTo>
                        <a:lnTo>
                          <a:pt x="9120" y="8916"/>
                        </a:lnTo>
                        <a:lnTo>
                          <a:pt x="9131" y="8922"/>
                        </a:lnTo>
                        <a:lnTo>
                          <a:pt x="9136" y="8939"/>
                        </a:lnTo>
                        <a:lnTo>
                          <a:pt x="9145" y="8949"/>
                        </a:lnTo>
                        <a:lnTo>
                          <a:pt x="9153" y="8954"/>
                        </a:lnTo>
                        <a:lnTo>
                          <a:pt x="9143" y="8959"/>
                        </a:lnTo>
                        <a:lnTo>
                          <a:pt x="9133" y="8957"/>
                        </a:lnTo>
                        <a:lnTo>
                          <a:pt x="9113" y="8959"/>
                        </a:lnTo>
                        <a:lnTo>
                          <a:pt x="9110" y="8970"/>
                        </a:lnTo>
                        <a:lnTo>
                          <a:pt x="9110" y="8997"/>
                        </a:lnTo>
                        <a:lnTo>
                          <a:pt x="9117" y="9010"/>
                        </a:lnTo>
                        <a:lnTo>
                          <a:pt x="9140" y="9030"/>
                        </a:lnTo>
                        <a:lnTo>
                          <a:pt x="9154" y="9033"/>
                        </a:lnTo>
                        <a:lnTo>
                          <a:pt x="9178" y="9027"/>
                        </a:lnTo>
                        <a:lnTo>
                          <a:pt x="9228" y="9030"/>
                        </a:lnTo>
                        <a:lnTo>
                          <a:pt x="9262" y="9041"/>
                        </a:lnTo>
                        <a:lnTo>
                          <a:pt x="9274" y="9038"/>
                        </a:lnTo>
                        <a:lnTo>
                          <a:pt x="9283" y="9021"/>
                        </a:lnTo>
                        <a:lnTo>
                          <a:pt x="9290" y="9012"/>
                        </a:lnTo>
                        <a:lnTo>
                          <a:pt x="9293" y="9014"/>
                        </a:lnTo>
                        <a:lnTo>
                          <a:pt x="9290" y="9025"/>
                        </a:lnTo>
                        <a:lnTo>
                          <a:pt x="9295" y="9029"/>
                        </a:lnTo>
                        <a:lnTo>
                          <a:pt x="9310" y="9035"/>
                        </a:lnTo>
                        <a:lnTo>
                          <a:pt x="9326" y="9043"/>
                        </a:lnTo>
                        <a:lnTo>
                          <a:pt x="9353" y="9045"/>
                        </a:lnTo>
                        <a:lnTo>
                          <a:pt x="9365" y="9043"/>
                        </a:lnTo>
                        <a:lnTo>
                          <a:pt x="9368" y="9037"/>
                        </a:lnTo>
                        <a:lnTo>
                          <a:pt x="9367" y="9023"/>
                        </a:lnTo>
                        <a:lnTo>
                          <a:pt x="9376" y="9005"/>
                        </a:lnTo>
                        <a:lnTo>
                          <a:pt x="9391" y="8994"/>
                        </a:lnTo>
                        <a:lnTo>
                          <a:pt x="9391" y="8997"/>
                        </a:lnTo>
                        <a:lnTo>
                          <a:pt x="9376" y="9020"/>
                        </a:lnTo>
                        <a:lnTo>
                          <a:pt x="9380" y="9036"/>
                        </a:lnTo>
                        <a:lnTo>
                          <a:pt x="9403" y="9041"/>
                        </a:lnTo>
                        <a:lnTo>
                          <a:pt x="9395" y="9047"/>
                        </a:lnTo>
                        <a:lnTo>
                          <a:pt x="9335" y="9058"/>
                        </a:lnTo>
                        <a:lnTo>
                          <a:pt x="9334" y="9074"/>
                        </a:lnTo>
                        <a:lnTo>
                          <a:pt x="9336" y="9084"/>
                        </a:lnTo>
                        <a:lnTo>
                          <a:pt x="9331" y="9086"/>
                        </a:lnTo>
                        <a:lnTo>
                          <a:pt x="9326" y="9078"/>
                        </a:lnTo>
                        <a:lnTo>
                          <a:pt x="9326" y="9065"/>
                        </a:lnTo>
                        <a:lnTo>
                          <a:pt x="9320" y="9054"/>
                        </a:lnTo>
                        <a:lnTo>
                          <a:pt x="9307" y="9045"/>
                        </a:lnTo>
                        <a:lnTo>
                          <a:pt x="9287" y="9043"/>
                        </a:lnTo>
                        <a:lnTo>
                          <a:pt x="9264" y="9051"/>
                        </a:lnTo>
                        <a:lnTo>
                          <a:pt x="9249" y="9051"/>
                        </a:lnTo>
                        <a:lnTo>
                          <a:pt x="9215" y="9038"/>
                        </a:lnTo>
                        <a:lnTo>
                          <a:pt x="9158" y="9044"/>
                        </a:lnTo>
                        <a:lnTo>
                          <a:pt x="9133" y="9042"/>
                        </a:lnTo>
                        <a:lnTo>
                          <a:pt x="9123" y="9039"/>
                        </a:lnTo>
                        <a:lnTo>
                          <a:pt x="9112" y="9035"/>
                        </a:lnTo>
                        <a:lnTo>
                          <a:pt x="9101" y="9039"/>
                        </a:lnTo>
                        <a:lnTo>
                          <a:pt x="9099" y="9061"/>
                        </a:lnTo>
                        <a:lnTo>
                          <a:pt x="9095" y="9076"/>
                        </a:lnTo>
                        <a:lnTo>
                          <a:pt x="9095" y="9107"/>
                        </a:lnTo>
                        <a:lnTo>
                          <a:pt x="9100" y="9123"/>
                        </a:lnTo>
                        <a:lnTo>
                          <a:pt x="9113" y="9138"/>
                        </a:lnTo>
                        <a:lnTo>
                          <a:pt x="9138" y="9132"/>
                        </a:lnTo>
                        <a:lnTo>
                          <a:pt x="9157" y="9118"/>
                        </a:lnTo>
                        <a:lnTo>
                          <a:pt x="9163" y="9121"/>
                        </a:lnTo>
                        <a:lnTo>
                          <a:pt x="9150" y="9132"/>
                        </a:lnTo>
                        <a:lnTo>
                          <a:pt x="9102" y="9154"/>
                        </a:lnTo>
                        <a:lnTo>
                          <a:pt x="9097" y="9162"/>
                        </a:lnTo>
                        <a:lnTo>
                          <a:pt x="9097" y="9189"/>
                        </a:lnTo>
                        <a:lnTo>
                          <a:pt x="9106" y="9212"/>
                        </a:lnTo>
                        <a:lnTo>
                          <a:pt x="9120" y="9224"/>
                        </a:lnTo>
                        <a:lnTo>
                          <a:pt x="9138" y="9226"/>
                        </a:lnTo>
                        <a:lnTo>
                          <a:pt x="9149" y="9228"/>
                        </a:lnTo>
                        <a:lnTo>
                          <a:pt x="9151" y="9235"/>
                        </a:lnTo>
                        <a:lnTo>
                          <a:pt x="9127" y="9243"/>
                        </a:lnTo>
                        <a:lnTo>
                          <a:pt x="9113" y="9242"/>
                        </a:lnTo>
                        <a:lnTo>
                          <a:pt x="9101" y="9236"/>
                        </a:lnTo>
                        <a:lnTo>
                          <a:pt x="9093" y="9235"/>
                        </a:lnTo>
                        <a:lnTo>
                          <a:pt x="9088" y="9243"/>
                        </a:lnTo>
                        <a:lnTo>
                          <a:pt x="9092" y="9257"/>
                        </a:lnTo>
                        <a:lnTo>
                          <a:pt x="9086" y="9271"/>
                        </a:lnTo>
                        <a:lnTo>
                          <a:pt x="9076" y="9284"/>
                        </a:lnTo>
                        <a:lnTo>
                          <a:pt x="9070" y="9305"/>
                        </a:lnTo>
                        <a:lnTo>
                          <a:pt x="9069" y="9317"/>
                        </a:lnTo>
                        <a:lnTo>
                          <a:pt x="9072" y="9324"/>
                        </a:lnTo>
                        <a:lnTo>
                          <a:pt x="9077" y="9323"/>
                        </a:lnTo>
                        <a:lnTo>
                          <a:pt x="9085" y="9315"/>
                        </a:lnTo>
                        <a:lnTo>
                          <a:pt x="9088" y="9311"/>
                        </a:lnTo>
                        <a:lnTo>
                          <a:pt x="9101" y="9303"/>
                        </a:lnTo>
                        <a:lnTo>
                          <a:pt x="9120" y="9292"/>
                        </a:lnTo>
                        <a:lnTo>
                          <a:pt x="9129" y="9276"/>
                        </a:lnTo>
                        <a:lnTo>
                          <a:pt x="9149" y="9258"/>
                        </a:lnTo>
                        <a:lnTo>
                          <a:pt x="9161" y="9256"/>
                        </a:lnTo>
                        <a:lnTo>
                          <a:pt x="9171" y="9249"/>
                        </a:lnTo>
                        <a:lnTo>
                          <a:pt x="9178" y="9233"/>
                        </a:lnTo>
                        <a:lnTo>
                          <a:pt x="9187" y="9222"/>
                        </a:lnTo>
                        <a:lnTo>
                          <a:pt x="9204" y="9208"/>
                        </a:lnTo>
                        <a:lnTo>
                          <a:pt x="9212" y="9198"/>
                        </a:lnTo>
                        <a:lnTo>
                          <a:pt x="9237" y="9185"/>
                        </a:lnTo>
                        <a:lnTo>
                          <a:pt x="9292" y="9175"/>
                        </a:lnTo>
                        <a:lnTo>
                          <a:pt x="9314" y="9175"/>
                        </a:lnTo>
                        <a:lnTo>
                          <a:pt x="9308" y="9181"/>
                        </a:lnTo>
                        <a:lnTo>
                          <a:pt x="9289" y="9184"/>
                        </a:lnTo>
                        <a:lnTo>
                          <a:pt x="9280" y="9191"/>
                        </a:lnTo>
                        <a:lnTo>
                          <a:pt x="9272" y="9200"/>
                        </a:lnTo>
                        <a:lnTo>
                          <a:pt x="9250" y="9242"/>
                        </a:lnTo>
                        <a:cubicBezTo>
                          <a:pt x="9251" y="9238"/>
                          <a:pt x="9251" y="9234"/>
                          <a:pt x="9252" y="9230"/>
                        </a:cubicBezTo>
                        <a:lnTo>
                          <a:pt x="9261" y="9200"/>
                        </a:lnTo>
                        <a:lnTo>
                          <a:pt x="9256" y="9190"/>
                        </a:lnTo>
                        <a:lnTo>
                          <a:pt x="9235" y="9199"/>
                        </a:lnTo>
                        <a:lnTo>
                          <a:pt x="9207" y="9220"/>
                        </a:lnTo>
                        <a:lnTo>
                          <a:pt x="9201" y="9233"/>
                        </a:lnTo>
                        <a:lnTo>
                          <a:pt x="9201" y="9240"/>
                        </a:lnTo>
                        <a:lnTo>
                          <a:pt x="9195" y="9249"/>
                        </a:lnTo>
                        <a:lnTo>
                          <a:pt x="9185" y="9259"/>
                        </a:lnTo>
                        <a:lnTo>
                          <a:pt x="9156" y="9279"/>
                        </a:lnTo>
                        <a:lnTo>
                          <a:pt x="9148" y="9288"/>
                        </a:lnTo>
                        <a:lnTo>
                          <a:pt x="9151" y="9300"/>
                        </a:lnTo>
                        <a:lnTo>
                          <a:pt x="9158" y="9304"/>
                        </a:lnTo>
                        <a:lnTo>
                          <a:pt x="9175" y="9301"/>
                        </a:lnTo>
                        <a:cubicBezTo>
                          <a:pt x="9178" y="9302"/>
                          <a:pt x="9182" y="9302"/>
                          <a:pt x="9186" y="9303"/>
                        </a:cubicBezTo>
                        <a:lnTo>
                          <a:pt x="9204" y="9301"/>
                        </a:lnTo>
                        <a:lnTo>
                          <a:pt x="9204" y="9305"/>
                        </a:lnTo>
                        <a:lnTo>
                          <a:pt x="9176" y="9316"/>
                        </a:lnTo>
                        <a:lnTo>
                          <a:pt x="9160" y="9316"/>
                        </a:lnTo>
                        <a:lnTo>
                          <a:pt x="9147" y="9329"/>
                        </a:lnTo>
                        <a:lnTo>
                          <a:pt x="9126" y="9321"/>
                        </a:lnTo>
                        <a:lnTo>
                          <a:pt x="9120" y="9315"/>
                        </a:lnTo>
                        <a:cubicBezTo>
                          <a:pt x="9118" y="9314"/>
                          <a:pt x="9115" y="9314"/>
                          <a:pt x="9113" y="9314"/>
                        </a:cubicBezTo>
                        <a:lnTo>
                          <a:pt x="9103" y="9324"/>
                        </a:lnTo>
                        <a:lnTo>
                          <a:pt x="9092" y="9325"/>
                        </a:lnTo>
                        <a:lnTo>
                          <a:pt x="9082" y="9340"/>
                        </a:lnTo>
                        <a:lnTo>
                          <a:pt x="9072" y="9361"/>
                        </a:lnTo>
                        <a:lnTo>
                          <a:pt x="9058" y="9405"/>
                        </a:lnTo>
                        <a:lnTo>
                          <a:pt x="9061" y="9419"/>
                        </a:lnTo>
                        <a:lnTo>
                          <a:pt x="9084" y="9422"/>
                        </a:lnTo>
                        <a:lnTo>
                          <a:pt x="9098" y="9416"/>
                        </a:lnTo>
                        <a:lnTo>
                          <a:pt x="9111" y="9399"/>
                        </a:lnTo>
                        <a:lnTo>
                          <a:pt x="9124" y="9397"/>
                        </a:lnTo>
                        <a:lnTo>
                          <a:pt x="9131" y="9394"/>
                        </a:lnTo>
                        <a:lnTo>
                          <a:pt x="9147" y="9392"/>
                        </a:lnTo>
                        <a:lnTo>
                          <a:pt x="9169" y="9383"/>
                        </a:lnTo>
                        <a:lnTo>
                          <a:pt x="9188" y="9369"/>
                        </a:lnTo>
                        <a:lnTo>
                          <a:pt x="9204" y="9362"/>
                        </a:lnTo>
                        <a:lnTo>
                          <a:pt x="9219" y="9359"/>
                        </a:lnTo>
                        <a:lnTo>
                          <a:pt x="9220" y="9361"/>
                        </a:lnTo>
                        <a:lnTo>
                          <a:pt x="9206" y="9368"/>
                        </a:lnTo>
                        <a:lnTo>
                          <a:pt x="9192" y="9380"/>
                        </a:lnTo>
                        <a:lnTo>
                          <a:pt x="9172" y="9392"/>
                        </a:lnTo>
                        <a:lnTo>
                          <a:pt x="9158" y="9404"/>
                        </a:lnTo>
                        <a:lnTo>
                          <a:pt x="9155" y="9417"/>
                        </a:lnTo>
                        <a:lnTo>
                          <a:pt x="9157" y="9427"/>
                        </a:lnTo>
                        <a:lnTo>
                          <a:pt x="9153" y="9436"/>
                        </a:lnTo>
                        <a:lnTo>
                          <a:pt x="9145" y="9443"/>
                        </a:lnTo>
                        <a:cubicBezTo>
                          <a:pt x="9144" y="9446"/>
                          <a:pt x="9144" y="9448"/>
                          <a:pt x="9144" y="9451"/>
                        </a:cubicBezTo>
                        <a:lnTo>
                          <a:pt x="9158" y="9467"/>
                        </a:lnTo>
                        <a:lnTo>
                          <a:pt x="9166" y="9475"/>
                        </a:lnTo>
                        <a:lnTo>
                          <a:pt x="9194" y="9466"/>
                        </a:lnTo>
                        <a:lnTo>
                          <a:pt x="9199" y="9469"/>
                        </a:lnTo>
                        <a:lnTo>
                          <a:pt x="9179" y="9478"/>
                        </a:lnTo>
                        <a:lnTo>
                          <a:pt x="9169" y="9491"/>
                        </a:lnTo>
                        <a:lnTo>
                          <a:pt x="9164" y="9491"/>
                        </a:lnTo>
                        <a:lnTo>
                          <a:pt x="9137" y="9471"/>
                        </a:lnTo>
                        <a:lnTo>
                          <a:pt x="9110" y="9455"/>
                        </a:lnTo>
                        <a:lnTo>
                          <a:pt x="9101" y="9462"/>
                        </a:lnTo>
                        <a:lnTo>
                          <a:pt x="9093" y="9492"/>
                        </a:lnTo>
                        <a:lnTo>
                          <a:pt x="9090" y="9511"/>
                        </a:lnTo>
                        <a:lnTo>
                          <a:pt x="9095" y="9533"/>
                        </a:lnTo>
                        <a:lnTo>
                          <a:pt x="9107" y="9554"/>
                        </a:lnTo>
                        <a:lnTo>
                          <a:pt x="9137" y="9576"/>
                        </a:lnTo>
                        <a:lnTo>
                          <a:pt x="9145" y="9589"/>
                        </a:lnTo>
                        <a:lnTo>
                          <a:pt x="9183" y="9615"/>
                        </a:lnTo>
                        <a:lnTo>
                          <a:pt x="9195" y="9618"/>
                        </a:lnTo>
                        <a:lnTo>
                          <a:pt x="9210" y="9619"/>
                        </a:lnTo>
                        <a:lnTo>
                          <a:pt x="9216" y="9620"/>
                        </a:lnTo>
                        <a:lnTo>
                          <a:pt x="9217" y="9626"/>
                        </a:lnTo>
                        <a:lnTo>
                          <a:pt x="9219" y="9628"/>
                        </a:lnTo>
                        <a:lnTo>
                          <a:pt x="9207" y="9636"/>
                        </a:lnTo>
                        <a:lnTo>
                          <a:pt x="9199" y="9646"/>
                        </a:lnTo>
                        <a:lnTo>
                          <a:pt x="9203" y="9651"/>
                        </a:lnTo>
                        <a:lnTo>
                          <a:pt x="9220" y="9659"/>
                        </a:lnTo>
                        <a:lnTo>
                          <a:pt x="9224" y="9657"/>
                        </a:lnTo>
                        <a:lnTo>
                          <a:pt x="9226" y="9647"/>
                        </a:lnTo>
                        <a:lnTo>
                          <a:pt x="9230" y="9644"/>
                        </a:lnTo>
                        <a:lnTo>
                          <a:pt x="9240" y="9645"/>
                        </a:lnTo>
                        <a:lnTo>
                          <a:pt x="9244" y="9647"/>
                        </a:lnTo>
                        <a:lnTo>
                          <a:pt x="9241" y="9651"/>
                        </a:lnTo>
                        <a:lnTo>
                          <a:pt x="9240" y="9655"/>
                        </a:lnTo>
                        <a:lnTo>
                          <a:pt x="9241" y="9661"/>
                        </a:lnTo>
                        <a:lnTo>
                          <a:pt x="9252" y="9671"/>
                        </a:lnTo>
                        <a:lnTo>
                          <a:pt x="9276" y="9670"/>
                        </a:lnTo>
                        <a:lnTo>
                          <a:pt x="9308" y="9679"/>
                        </a:lnTo>
                        <a:lnTo>
                          <a:pt x="9360" y="9672"/>
                        </a:lnTo>
                        <a:lnTo>
                          <a:pt x="9382" y="9661"/>
                        </a:lnTo>
                        <a:cubicBezTo>
                          <a:pt x="9387" y="9662"/>
                          <a:pt x="9392" y="9662"/>
                          <a:pt x="9397" y="9663"/>
                        </a:cubicBezTo>
                        <a:lnTo>
                          <a:pt x="9417" y="9649"/>
                        </a:lnTo>
                        <a:lnTo>
                          <a:pt x="9444" y="9637"/>
                        </a:lnTo>
                        <a:lnTo>
                          <a:pt x="9499" y="9588"/>
                        </a:lnTo>
                        <a:lnTo>
                          <a:pt x="9531" y="9570"/>
                        </a:lnTo>
                        <a:lnTo>
                          <a:pt x="9534" y="9563"/>
                        </a:lnTo>
                        <a:lnTo>
                          <a:pt x="9540" y="9558"/>
                        </a:lnTo>
                        <a:lnTo>
                          <a:pt x="9550" y="9557"/>
                        </a:lnTo>
                        <a:lnTo>
                          <a:pt x="9560" y="9546"/>
                        </a:lnTo>
                        <a:lnTo>
                          <a:pt x="9551" y="9535"/>
                        </a:lnTo>
                        <a:lnTo>
                          <a:pt x="9581" y="9523"/>
                        </a:lnTo>
                        <a:lnTo>
                          <a:pt x="9589" y="9521"/>
                        </a:lnTo>
                        <a:lnTo>
                          <a:pt x="9594" y="9516"/>
                        </a:lnTo>
                        <a:lnTo>
                          <a:pt x="9600" y="9508"/>
                        </a:lnTo>
                        <a:lnTo>
                          <a:pt x="9593" y="9496"/>
                        </a:lnTo>
                        <a:lnTo>
                          <a:pt x="9585" y="9487"/>
                        </a:lnTo>
                        <a:lnTo>
                          <a:pt x="9594" y="9486"/>
                        </a:lnTo>
                        <a:lnTo>
                          <a:pt x="9612" y="9506"/>
                        </a:lnTo>
                        <a:lnTo>
                          <a:pt x="9617" y="9521"/>
                        </a:lnTo>
                        <a:lnTo>
                          <a:pt x="9631" y="9520"/>
                        </a:lnTo>
                        <a:lnTo>
                          <a:pt x="9646" y="9508"/>
                        </a:lnTo>
                        <a:lnTo>
                          <a:pt x="9658" y="9513"/>
                        </a:lnTo>
                        <a:lnTo>
                          <a:pt x="9662" y="9508"/>
                        </a:lnTo>
                        <a:lnTo>
                          <a:pt x="9666" y="9503"/>
                        </a:lnTo>
                        <a:lnTo>
                          <a:pt x="9693" y="9461"/>
                        </a:lnTo>
                        <a:lnTo>
                          <a:pt x="9697" y="9443"/>
                        </a:lnTo>
                        <a:lnTo>
                          <a:pt x="9697" y="9428"/>
                        </a:lnTo>
                        <a:lnTo>
                          <a:pt x="9693" y="9426"/>
                        </a:lnTo>
                        <a:lnTo>
                          <a:pt x="9693" y="9414"/>
                        </a:lnTo>
                        <a:lnTo>
                          <a:pt x="9705" y="9410"/>
                        </a:lnTo>
                        <a:lnTo>
                          <a:pt x="9714" y="9401"/>
                        </a:lnTo>
                        <a:lnTo>
                          <a:pt x="9711" y="9379"/>
                        </a:lnTo>
                        <a:lnTo>
                          <a:pt x="9720" y="9365"/>
                        </a:lnTo>
                        <a:lnTo>
                          <a:pt x="9720" y="9383"/>
                        </a:lnTo>
                        <a:lnTo>
                          <a:pt x="9722" y="9398"/>
                        </a:lnTo>
                        <a:lnTo>
                          <a:pt x="9719" y="9433"/>
                        </a:lnTo>
                        <a:lnTo>
                          <a:pt x="9720" y="9441"/>
                        </a:lnTo>
                        <a:lnTo>
                          <a:pt x="9730" y="9461"/>
                        </a:lnTo>
                        <a:lnTo>
                          <a:pt x="9739" y="9484"/>
                        </a:lnTo>
                        <a:lnTo>
                          <a:pt x="9752" y="9488"/>
                        </a:lnTo>
                        <a:lnTo>
                          <a:pt x="9759" y="9489"/>
                        </a:lnTo>
                        <a:lnTo>
                          <a:pt x="9769" y="9494"/>
                        </a:lnTo>
                        <a:lnTo>
                          <a:pt x="9774" y="9494"/>
                        </a:lnTo>
                        <a:lnTo>
                          <a:pt x="9802" y="9504"/>
                        </a:lnTo>
                        <a:lnTo>
                          <a:pt x="9804" y="9512"/>
                        </a:lnTo>
                        <a:cubicBezTo>
                          <a:pt x="9803" y="9514"/>
                          <a:pt x="9804" y="9516"/>
                          <a:pt x="9804" y="9518"/>
                        </a:cubicBezTo>
                        <a:lnTo>
                          <a:pt x="9793" y="9506"/>
                        </a:lnTo>
                        <a:lnTo>
                          <a:pt x="9781" y="9508"/>
                        </a:lnTo>
                        <a:lnTo>
                          <a:pt x="9777" y="9515"/>
                        </a:lnTo>
                        <a:lnTo>
                          <a:pt x="9774" y="9525"/>
                        </a:lnTo>
                        <a:lnTo>
                          <a:pt x="9776" y="9538"/>
                        </a:lnTo>
                        <a:lnTo>
                          <a:pt x="9779" y="9550"/>
                        </a:lnTo>
                        <a:lnTo>
                          <a:pt x="9779" y="9587"/>
                        </a:lnTo>
                        <a:lnTo>
                          <a:pt x="9782" y="9628"/>
                        </a:lnTo>
                        <a:lnTo>
                          <a:pt x="9779" y="9638"/>
                        </a:lnTo>
                        <a:lnTo>
                          <a:pt x="9777" y="9649"/>
                        </a:lnTo>
                        <a:lnTo>
                          <a:pt x="9788" y="9648"/>
                        </a:lnTo>
                        <a:lnTo>
                          <a:pt x="9799" y="9657"/>
                        </a:lnTo>
                        <a:lnTo>
                          <a:pt x="9798" y="9700"/>
                        </a:lnTo>
                        <a:lnTo>
                          <a:pt x="9809" y="9725"/>
                        </a:lnTo>
                        <a:lnTo>
                          <a:pt x="9828" y="9731"/>
                        </a:lnTo>
                        <a:lnTo>
                          <a:pt x="9829" y="9772"/>
                        </a:lnTo>
                        <a:lnTo>
                          <a:pt x="9829" y="9781"/>
                        </a:lnTo>
                        <a:lnTo>
                          <a:pt x="9846" y="9790"/>
                        </a:lnTo>
                        <a:lnTo>
                          <a:pt x="9846" y="9803"/>
                        </a:lnTo>
                        <a:lnTo>
                          <a:pt x="9849" y="9821"/>
                        </a:lnTo>
                        <a:lnTo>
                          <a:pt x="9854" y="9840"/>
                        </a:lnTo>
                        <a:lnTo>
                          <a:pt x="9865" y="9837"/>
                        </a:lnTo>
                        <a:lnTo>
                          <a:pt x="9875" y="9880"/>
                        </a:lnTo>
                        <a:lnTo>
                          <a:pt x="9905" y="9944"/>
                        </a:lnTo>
                        <a:lnTo>
                          <a:pt x="9924" y="9961"/>
                        </a:lnTo>
                        <a:lnTo>
                          <a:pt x="9940" y="9993"/>
                        </a:lnTo>
                        <a:lnTo>
                          <a:pt x="9949" y="9996"/>
                        </a:lnTo>
                        <a:lnTo>
                          <a:pt x="9961" y="10003"/>
                        </a:lnTo>
                        <a:lnTo>
                          <a:pt x="9964" y="10023"/>
                        </a:lnTo>
                        <a:lnTo>
                          <a:pt x="9956" y="10035"/>
                        </a:lnTo>
                        <a:lnTo>
                          <a:pt x="9945" y="10033"/>
                        </a:lnTo>
                        <a:lnTo>
                          <a:pt x="9930" y="10036"/>
                        </a:lnTo>
                        <a:lnTo>
                          <a:pt x="9934" y="10047"/>
                        </a:lnTo>
                        <a:lnTo>
                          <a:pt x="9940" y="10054"/>
                        </a:lnTo>
                        <a:lnTo>
                          <a:pt x="9947" y="10071"/>
                        </a:lnTo>
                        <a:lnTo>
                          <a:pt x="9941" y="10075"/>
                        </a:lnTo>
                        <a:lnTo>
                          <a:pt x="9934" y="10076"/>
                        </a:lnTo>
                        <a:lnTo>
                          <a:pt x="9910" y="10064"/>
                        </a:lnTo>
                        <a:lnTo>
                          <a:pt x="9905" y="10064"/>
                        </a:lnTo>
                        <a:lnTo>
                          <a:pt x="9911" y="10073"/>
                        </a:lnTo>
                        <a:lnTo>
                          <a:pt x="9919" y="10094"/>
                        </a:lnTo>
                        <a:lnTo>
                          <a:pt x="9948" y="10145"/>
                        </a:lnTo>
                        <a:lnTo>
                          <a:pt x="9961" y="10160"/>
                        </a:lnTo>
                        <a:lnTo>
                          <a:pt x="9965" y="10171"/>
                        </a:lnTo>
                        <a:lnTo>
                          <a:pt x="9965" y="10182"/>
                        </a:lnTo>
                        <a:lnTo>
                          <a:pt x="9961" y="10197"/>
                        </a:lnTo>
                        <a:lnTo>
                          <a:pt x="9958" y="10212"/>
                        </a:lnTo>
                        <a:cubicBezTo>
                          <a:pt x="9958" y="10215"/>
                          <a:pt x="9958" y="10219"/>
                          <a:pt x="9958" y="10222"/>
                        </a:cubicBezTo>
                        <a:lnTo>
                          <a:pt x="9950" y="10235"/>
                        </a:lnTo>
                        <a:lnTo>
                          <a:pt x="10006" y="10250"/>
                        </a:lnTo>
                        <a:lnTo>
                          <a:pt x="10069" y="10237"/>
                        </a:lnTo>
                        <a:lnTo>
                          <a:pt x="10104" y="10244"/>
                        </a:lnTo>
                        <a:lnTo>
                          <a:pt x="10116" y="10243"/>
                        </a:lnTo>
                        <a:lnTo>
                          <a:pt x="10138" y="10219"/>
                        </a:lnTo>
                        <a:lnTo>
                          <a:pt x="10130" y="10198"/>
                        </a:lnTo>
                        <a:lnTo>
                          <a:pt x="10122" y="10180"/>
                        </a:lnTo>
                        <a:lnTo>
                          <a:pt x="10124" y="10160"/>
                        </a:lnTo>
                        <a:lnTo>
                          <a:pt x="10130" y="10150"/>
                        </a:lnTo>
                        <a:lnTo>
                          <a:pt x="10148" y="10132"/>
                        </a:lnTo>
                        <a:lnTo>
                          <a:pt x="10158" y="10126"/>
                        </a:lnTo>
                        <a:lnTo>
                          <a:pt x="10169" y="10120"/>
                        </a:lnTo>
                        <a:lnTo>
                          <a:pt x="10181" y="10125"/>
                        </a:lnTo>
                        <a:lnTo>
                          <a:pt x="10193" y="10123"/>
                        </a:lnTo>
                        <a:lnTo>
                          <a:pt x="10189" y="10103"/>
                        </a:lnTo>
                        <a:lnTo>
                          <a:pt x="10198" y="10098"/>
                        </a:lnTo>
                        <a:lnTo>
                          <a:pt x="10232" y="10096"/>
                        </a:lnTo>
                        <a:lnTo>
                          <a:pt x="10266" y="10101"/>
                        </a:lnTo>
                        <a:lnTo>
                          <a:pt x="10290" y="10095"/>
                        </a:lnTo>
                        <a:lnTo>
                          <a:pt x="10305" y="10095"/>
                        </a:lnTo>
                        <a:lnTo>
                          <a:pt x="10317" y="10099"/>
                        </a:lnTo>
                        <a:lnTo>
                          <a:pt x="10330" y="10106"/>
                        </a:lnTo>
                        <a:lnTo>
                          <a:pt x="10342" y="10098"/>
                        </a:lnTo>
                        <a:lnTo>
                          <a:pt x="10351" y="10088"/>
                        </a:lnTo>
                        <a:lnTo>
                          <a:pt x="10371" y="10033"/>
                        </a:lnTo>
                        <a:lnTo>
                          <a:pt x="10380" y="10017"/>
                        </a:lnTo>
                        <a:lnTo>
                          <a:pt x="10396" y="9993"/>
                        </a:lnTo>
                        <a:lnTo>
                          <a:pt x="10404" y="9974"/>
                        </a:lnTo>
                        <a:lnTo>
                          <a:pt x="10410" y="9951"/>
                        </a:lnTo>
                        <a:lnTo>
                          <a:pt x="10419" y="9923"/>
                        </a:lnTo>
                        <a:lnTo>
                          <a:pt x="10416" y="9909"/>
                        </a:lnTo>
                        <a:lnTo>
                          <a:pt x="10413" y="9900"/>
                        </a:lnTo>
                        <a:lnTo>
                          <a:pt x="10412" y="9885"/>
                        </a:lnTo>
                        <a:lnTo>
                          <a:pt x="10431" y="9852"/>
                        </a:lnTo>
                        <a:lnTo>
                          <a:pt x="10434" y="9839"/>
                        </a:lnTo>
                        <a:lnTo>
                          <a:pt x="10428" y="9825"/>
                        </a:lnTo>
                        <a:lnTo>
                          <a:pt x="10426" y="9811"/>
                        </a:lnTo>
                        <a:lnTo>
                          <a:pt x="10427" y="9787"/>
                        </a:lnTo>
                        <a:lnTo>
                          <a:pt x="10422" y="9778"/>
                        </a:lnTo>
                        <a:lnTo>
                          <a:pt x="10427" y="9757"/>
                        </a:lnTo>
                        <a:lnTo>
                          <a:pt x="10439" y="9756"/>
                        </a:lnTo>
                        <a:lnTo>
                          <a:pt x="10440" y="9708"/>
                        </a:lnTo>
                        <a:lnTo>
                          <a:pt x="10448" y="9698"/>
                        </a:lnTo>
                        <a:lnTo>
                          <a:pt x="10441" y="9680"/>
                        </a:lnTo>
                        <a:lnTo>
                          <a:pt x="10434" y="9654"/>
                        </a:lnTo>
                        <a:lnTo>
                          <a:pt x="10455" y="9649"/>
                        </a:lnTo>
                        <a:lnTo>
                          <a:pt x="10467" y="9642"/>
                        </a:lnTo>
                        <a:lnTo>
                          <a:pt x="10450" y="9624"/>
                        </a:lnTo>
                        <a:lnTo>
                          <a:pt x="10437" y="9622"/>
                        </a:lnTo>
                        <a:lnTo>
                          <a:pt x="10413" y="9618"/>
                        </a:lnTo>
                        <a:lnTo>
                          <a:pt x="10402" y="9621"/>
                        </a:lnTo>
                        <a:lnTo>
                          <a:pt x="10394" y="9615"/>
                        </a:lnTo>
                        <a:lnTo>
                          <a:pt x="10381" y="9614"/>
                        </a:lnTo>
                        <a:lnTo>
                          <a:pt x="10394" y="9609"/>
                        </a:lnTo>
                        <a:lnTo>
                          <a:pt x="10432" y="9611"/>
                        </a:lnTo>
                        <a:lnTo>
                          <a:pt x="10473" y="9610"/>
                        </a:lnTo>
                        <a:lnTo>
                          <a:pt x="10488" y="9599"/>
                        </a:lnTo>
                        <a:lnTo>
                          <a:pt x="10518" y="9584"/>
                        </a:lnTo>
                        <a:lnTo>
                          <a:pt x="10530" y="9568"/>
                        </a:lnTo>
                        <a:lnTo>
                          <a:pt x="10555" y="9557"/>
                        </a:lnTo>
                        <a:lnTo>
                          <a:pt x="10566" y="9547"/>
                        </a:lnTo>
                        <a:lnTo>
                          <a:pt x="10575" y="9548"/>
                        </a:lnTo>
                        <a:lnTo>
                          <a:pt x="10591" y="9538"/>
                        </a:lnTo>
                        <a:lnTo>
                          <a:pt x="10606" y="9526"/>
                        </a:lnTo>
                        <a:lnTo>
                          <a:pt x="10628" y="9516"/>
                        </a:lnTo>
                        <a:lnTo>
                          <a:pt x="10632" y="9512"/>
                        </a:lnTo>
                        <a:lnTo>
                          <a:pt x="10638" y="9502"/>
                        </a:lnTo>
                        <a:lnTo>
                          <a:pt x="10643" y="9480"/>
                        </a:lnTo>
                        <a:cubicBezTo>
                          <a:pt x="10646" y="9479"/>
                          <a:pt x="10649" y="9479"/>
                          <a:pt x="10652" y="9479"/>
                        </a:cubicBezTo>
                        <a:lnTo>
                          <a:pt x="10666" y="9471"/>
                        </a:lnTo>
                        <a:lnTo>
                          <a:pt x="10659" y="9458"/>
                        </a:lnTo>
                        <a:lnTo>
                          <a:pt x="10654" y="9455"/>
                        </a:lnTo>
                        <a:lnTo>
                          <a:pt x="10648" y="9458"/>
                        </a:lnTo>
                        <a:lnTo>
                          <a:pt x="10640" y="9464"/>
                        </a:lnTo>
                        <a:lnTo>
                          <a:pt x="10633" y="9463"/>
                        </a:lnTo>
                        <a:lnTo>
                          <a:pt x="10625" y="9465"/>
                        </a:lnTo>
                        <a:lnTo>
                          <a:pt x="10618" y="9472"/>
                        </a:lnTo>
                        <a:lnTo>
                          <a:pt x="10609" y="9475"/>
                        </a:lnTo>
                        <a:lnTo>
                          <a:pt x="10591" y="9473"/>
                        </a:lnTo>
                        <a:lnTo>
                          <a:pt x="10589" y="9467"/>
                        </a:lnTo>
                        <a:lnTo>
                          <a:pt x="10613" y="9453"/>
                        </a:lnTo>
                        <a:lnTo>
                          <a:pt x="10619" y="9454"/>
                        </a:lnTo>
                        <a:lnTo>
                          <a:pt x="10625" y="9450"/>
                        </a:lnTo>
                        <a:lnTo>
                          <a:pt x="10633" y="9442"/>
                        </a:lnTo>
                        <a:lnTo>
                          <a:pt x="10640" y="9439"/>
                        </a:lnTo>
                        <a:lnTo>
                          <a:pt x="10661" y="9423"/>
                        </a:lnTo>
                        <a:lnTo>
                          <a:pt x="10668" y="9416"/>
                        </a:lnTo>
                        <a:lnTo>
                          <a:pt x="10676" y="9404"/>
                        </a:lnTo>
                        <a:lnTo>
                          <a:pt x="10697" y="9389"/>
                        </a:lnTo>
                        <a:lnTo>
                          <a:pt x="10706" y="9383"/>
                        </a:lnTo>
                        <a:lnTo>
                          <a:pt x="10708" y="9369"/>
                        </a:lnTo>
                        <a:lnTo>
                          <a:pt x="10700" y="9346"/>
                        </a:lnTo>
                        <a:lnTo>
                          <a:pt x="10694" y="9339"/>
                        </a:lnTo>
                        <a:lnTo>
                          <a:pt x="10690" y="9330"/>
                        </a:lnTo>
                        <a:lnTo>
                          <a:pt x="10682" y="9319"/>
                        </a:lnTo>
                        <a:lnTo>
                          <a:pt x="10660" y="9312"/>
                        </a:lnTo>
                        <a:lnTo>
                          <a:pt x="10653" y="9305"/>
                        </a:lnTo>
                        <a:lnTo>
                          <a:pt x="10655" y="9285"/>
                        </a:lnTo>
                        <a:lnTo>
                          <a:pt x="10636" y="9268"/>
                        </a:lnTo>
                        <a:lnTo>
                          <a:pt x="10618" y="9263"/>
                        </a:lnTo>
                        <a:lnTo>
                          <a:pt x="10608" y="9254"/>
                        </a:lnTo>
                        <a:lnTo>
                          <a:pt x="10590" y="9233"/>
                        </a:lnTo>
                        <a:lnTo>
                          <a:pt x="10584" y="9218"/>
                        </a:lnTo>
                        <a:lnTo>
                          <a:pt x="10574" y="9220"/>
                        </a:lnTo>
                        <a:lnTo>
                          <a:pt x="10559" y="9228"/>
                        </a:lnTo>
                        <a:lnTo>
                          <a:pt x="10550" y="9229"/>
                        </a:lnTo>
                        <a:lnTo>
                          <a:pt x="10546" y="9220"/>
                        </a:lnTo>
                        <a:lnTo>
                          <a:pt x="10542" y="9211"/>
                        </a:lnTo>
                        <a:lnTo>
                          <a:pt x="10538" y="9208"/>
                        </a:lnTo>
                        <a:cubicBezTo>
                          <a:pt x="10534" y="9208"/>
                          <a:pt x="10530" y="9208"/>
                          <a:pt x="10527" y="9208"/>
                        </a:cubicBezTo>
                        <a:cubicBezTo>
                          <a:pt x="10523" y="9208"/>
                          <a:pt x="10519" y="9208"/>
                          <a:pt x="10515" y="9208"/>
                        </a:cubicBezTo>
                        <a:lnTo>
                          <a:pt x="10502" y="9196"/>
                        </a:lnTo>
                        <a:lnTo>
                          <a:pt x="10504" y="9184"/>
                        </a:lnTo>
                        <a:lnTo>
                          <a:pt x="10505" y="9173"/>
                        </a:lnTo>
                        <a:lnTo>
                          <a:pt x="10497" y="9146"/>
                        </a:lnTo>
                        <a:lnTo>
                          <a:pt x="10498" y="9138"/>
                        </a:lnTo>
                        <a:lnTo>
                          <a:pt x="10495" y="9105"/>
                        </a:lnTo>
                        <a:lnTo>
                          <a:pt x="10494" y="9084"/>
                        </a:lnTo>
                        <a:lnTo>
                          <a:pt x="10492" y="9078"/>
                        </a:lnTo>
                        <a:lnTo>
                          <a:pt x="10496" y="9071"/>
                        </a:lnTo>
                        <a:lnTo>
                          <a:pt x="10493" y="9062"/>
                        </a:lnTo>
                        <a:lnTo>
                          <a:pt x="10489" y="9057"/>
                        </a:lnTo>
                        <a:lnTo>
                          <a:pt x="10492" y="9041"/>
                        </a:lnTo>
                        <a:lnTo>
                          <a:pt x="10489" y="9031"/>
                        </a:lnTo>
                        <a:lnTo>
                          <a:pt x="10488" y="9016"/>
                        </a:lnTo>
                        <a:lnTo>
                          <a:pt x="10497" y="9000"/>
                        </a:lnTo>
                        <a:lnTo>
                          <a:pt x="10495" y="8986"/>
                        </a:lnTo>
                        <a:lnTo>
                          <a:pt x="10511" y="8992"/>
                        </a:lnTo>
                        <a:lnTo>
                          <a:pt x="10525" y="8994"/>
                        </a:lnTo>
                        <a:lnTo>
                          <a:pt x="10520" y="8983"/>
                        </a:lnTo>
                        <a:lnTo>
                          <a:pt x="10518" y="8974"/>
                        </a:lnTo>
                        <a:lnTo>
                          <a:pt x="10515" y="8957"/>
                        </a:lnTo>
                        <a:lnTo>
                          <a:pt x="10519" y="8936"/>
                        </a:lnTo>
                        <a:lnTo>
                          <a:pt x="10523" y="8924"/>
                        </a:lnTo>
                        <a:lnTo>
                          <a:pt x="10529" y="8893"/>
                        </a:lnTo>
                        <a:lnTo>
                          <a:pt x="10535" y="8885"/>
                        </a:lnTo>
                        <a:lnTo>
                          <a:pt x="10543" y="8880"/>
                        </a:lnTo>
                        <a:lnTo>
                          <a:pt x="10532" y="8873"/>
                        </a:lnTo>
                        <a:lnTo>
                          <a:pt x="10520" y="8859"/>
                        </a:lnTo>
                        <a:lnTo>
                          <a:pt x="10513" y="8840"/>
                        </a:lnTo>
                        <a:lnTo>
                          <a:pt x="10514" y="8832"/>
                        </a:lnTo>
                        <a:lnTo>
                          <a:pt x="10517" y="8822"/>
                        </a:lnTo>
                        <a:lnTo>
                          <a:pt x="10528" y="8827"/>
                        </a:lnTo>
                        <a:lnTo>
                          <a:pt x="10535" y="8834"/>
                        </a:lnTo>
                        <a:cubicBezTo>
                          <a:pt x="10538" y="8834"/>
                          <a:pt x="10540" y="8834"/>
                          <a:pt x="10543" y="8834"/>
                        </a:cubicBezTo>
                        <a:lnTo>
                          <a:pt x="10551" y="8823"/>
                        </a:lnTo>
                        <a:lnTo>
                          <a:pt x="10564" y="8823"/>
                        </a:lnTo>
                        <a:lnTo>
                          <a:pt x="10576" y="8807"/>
                        </a:lnTo>
                        <a:lnTo>
                          <a:pt x="10586" y="8802"/>
                        </a:lnTo>
                        <a:lnTo>
                          <a:pt x="10582" y="8796"/>
                        </a:lnTo>
                        <a:lnTo>
                          <a:pt x="10574" y="8794"/>
                        </a:lnTo>
                        <a:lnTo>
                          <a:pt x="10571" y="8790"/>
                        </a:lnTo>
                        <a:lnTo>
                          <a:pt x="10575" y="8786"/>
                        </a:lnTo>
                        <a:lnTo>
                          <a:pt x="10579" y="8777"/>
                        </a:lnTo>
                        <a:lnTo>
                          <a:pt x="10574" y="8763"/>
                        </a:lnTo>
                        <a:lnTo>
                          <a:pt x="10570" y="8754"/>
                        </a:lnTo>
                        <a:lnTo>
                          <a:pt x="10568" y="8745"/>
                        </a:lnTo>
                        <a:lnTo>
                          <a:pt x="10571" y="8743"/>
                        </a:lnTo>
                        <a:lnTo>
                          <a:pt x="10576" y="8753"/>
                        </a:lnTo>
                        <a:lnTo>
                          <a:pt x="10591" y="8753"/>
                        </a:lnTo>
                        <a:lnTo>
                          <a:pt x="10589" y="8757"/>
                        </a:lnTo>
                        <a:lnTo>
                          <a:pt x="10589" y="8762"/>
                        </a:lnTo>
                        <a:cubicBezTo>
                          <a:pt x="10592" y="8762"/>
                          <a:pt x="10596" y="8762"/>
                          <a:pt x="10599" y="8762"/>
                        </a:cubicBezTo>
                        <a:lnTo>
                          <a:pt x="10604" y="8757"/>
                        </a:lnTo>
                        <a:lnTo>
                          <a:pt x="10608" y="8750"/>
                        </a:lnTo>
                        <a:lnTo>
                          <a:pt x="10631" y="8739"/>
                        </a:lnTo>
                        <a:lnTo>
                          <a:pt x="10633" y="8732"/>
                        </a:lnTo>
                        <a:lnTo>
                          <a:pt x="10633" y="8726"/>
                        </a:lnTo>
                        <a:lnTo>
                          <a:pt x="10634" y="8719"/>
                        </a:lnTo>
                        <a:lnTo>
                          <a:pt x="10614" y="8718"/>
                        </a:lnTo>
                        <a:lnTo>
                          <a:pt x="10617" y="8710"/>
                        </a:lnTo>
                        <a:lnTo>
                          <a:pt x="10624" y="8710"/>
                        </a:lnTo>
                        <a:lnTo>
                          <a:pt x="10638" y="8704"/>
                        </a:lnTo>
                        <a:lnTo>
                          <a:pt x="10642" y="8690"/>
                        </a:lnTo>
                        <a:lnTo>
                          <a:pt x="10645" y="8679"/>
                        </a:lnTo>
                        <a:cubicBezTo>
                          <a:pt x="10647" y="8679"/>
                          <a:pt x="10649" y="8679"/>
                          <a:pt x="10652" y="8679"/>
                        </a:cubicBezTo>
                        <a:lnTo>
                          <a:pt x="10661" y="8674"/>
                        </a:lnTo>
                        <a:cubicBezTo>
                          <a:pt x="10663" y="8674"/>
                          <a:pt x="10666" y="8674"/>
                          <a:pt x="10668" y="8674"/>
                        </a:cubicBezTo>
                        <a:lnTo>
                          <a:pt x="10672" y="8672"/>
                        </a:lnTo>
                        <a:lnTo>
                          <a:pt x="10671" y="8669"/>
                        </a:lnTo>
                        <a:lnTo>
                          <a:pt x="10665" y="8665"/>
                        </a:lnTo>
                        <a:lnTo>
                          <a:pt x="10667" y="8661"/>
                        </a:lnTo>
                        <a:lnTo>
                          <a:pt x="10691" y="8664"/>
                        </a:lnTo>
                        <a:lnTo>
                          <a:pt x="10711" y="8641"/>
                        </a:lnTo>
                        <a:lnTo>
                          <a:pt x="10716" y="8623"/>
                        </a:lnTo>
                        <a:lnTo>
                          <a:pt x="10723" y="8613"/>
                        </a:lnTo>
                        <a:lnTo>
                          <a:pt x="10738" y="8624"/>
                        </a:lnTo>
                        <a:lnTo>
                          <a:pt x="10738" y="8616"/>
                        </a:lnTo>
                        <a:lnTo>
                          <a:pt x="10738" y="8605"/>
                        </a:lnTo>
                        <a:lnTo>
                          <a:pt x="10748" y="8610"/>
                        </a:lnTo>
                        <a:lnTo>
                          <a:pt x="10755" y="8616"/>
                        </a:lnTo>
                        <a:lnTo>
                          <a:pt x="10762" y="8614"/>
                        </a:lnTo>
                        <a:lnTo>
                          <a:pt x="10768" y="8598"/>
                        </a:lnTo>
                        <a:lnTo>
                          <a:pt x="10781" y="8582"/>
                        </a:lnTo>
                        <a:lnTo>
                          <a:pt x="10811" y="8569"/>
                        </a:lnTo>
                        <a:lnTo>
                          <a:pt x="10829" y="8555"/>
                        </a:lnTo>
                        <a:lnTo>
                          <a:pt x="10836" y="8545"/>
                        </a:lnTo>
                        <a:lnTo>
                          <a:pt x="10860" y="8532"/>
                        </a:lnTo>
                        <a:lnTo>
                          <a:pt x="10868" y="8523"/>
                        </a:lnTo>
                        <a:lnTo>
                          <a:pt x="10890" y="8455"/>
                        </a:lnTo>
                        <a:lnTo>
                          <a:pt x="10913" y="8428"/>
                        </a:lnTo>
                        <a:lnTo>
                          <a:pt x="10935" y="8409"/>
                        </a:lnTo>
                        <a:lnTo>
                          <a:pt x="10937" y="8401"/>
                        </a:lnTo>
                        <a:lnTo>
                          <a:pt x="10938" y="8391"/>
                        </a:lnTo>
                        <a:lnTo>
                          <a:pt x="10925" y="8374"/>
                        </a:lnTo>
                        <a:lnTo>
                          <a:pt x="10917" y="8357"/>
                        </a:lnTo>
                        <a:lnTo>
                          <a:pt x="10910" y="8337"/>
                        </a:lnTo>
                        <a:lnTo>
                          <a:pt x="10902" y="8326"/>
                        </a:lnTo>
                        <a:lnTo>
                          <a:pt x="10895" y="8319"/>
                        </a:lnTo>
                        <a:lnTo>
                          <a:pt x="10900" y="8304"/>
                        </a:lnTo>
                        <a:lnTo>
                          <a:pt x="10909" y="8290"/>
                        </a:lnTo>
                        <a:lnTo>
                          <a:pt x="10921" y="8273"/>
                        </a:lnTo>
                        <a:lnTo>
                          <a:pt x="10935" y="8249"/>
                        </a:lnTo>
                        <a:lnTo>
                          <a:pt x="10935" y="8240"/>
                        </a:lnTo>
                        <a:lnTo>
                          <a:pt x="10931" y="8231"/>
                        </a:lnTo>
                        <a:lnTo>
                          <a:pt x="10926" y="8223"/>
                        </a:lnTo>
                        <a:lnTo>
                          <a:pt x="10919" y="8216"/>
                        </a:lnTo>
                        <a:lnTo>
                          <a:pt x="10915" y="8208"/>
                        </a:lnTo>
                        <a:lnTo>
                          <a:pt x="10919" y="8207"/>
                        </a:lnTo>
                        <a:lnTo>
                          <a:pt x="10932" y="8220"/>
                        </a:lnTo>
                        <a:lnTo>
                          <a:pt x="10936" y="8218"/>
                        </a:lnTo>
                        <a:cubicBezTo>
                          <a:pt x="10936" y="8216"/>
                          <a:pt x="10936" y="8214"/>
                          <a:pt x="10936" y="8211"/>
                        </a:cubicBezTo>
                        <a:lnTo>
                          <a:pt x="10934" y="8207"/>
                        </a:lnTo>
                        <a:lnTo>
                          <a:pt x="10928" y="8204"/>
                        </a:lnTo>
                        <a:lnTo>
                          <a:pt x="10926" y="8198"/>
                        </a:lnTo>
                        <a:lnTo>
                          <a:pt x="10927" y="8192"/>
                        </a:lnTo>
                        <a:lnTo>
                          <a:pt x="10929" y="8187"/>
                        </a:lnTo>
                        <a:lnTo>
                          <a:pt x="10941" y="8187"/>
                        </a:lnTo>
                        <a:lnTo>
                          <a:pt x="10961" y="8182"/>
                        </a:lnTo>
                        <a:lnTo>
                          <a:pt x="10963" y="8179"/>
                        </a:lnTo>
                        <a:lnTo>
                          <a:pt x="10967" y="8171"/>
                        </a:lnTo>
                        <a:lnTo>
                          <a:pt x="10962" y="8163"/>
                        </a:lnTo>
                        <a:lnTo>
                          <a:pt x="10963" y="8158"/>
                        </a:lnTo>
                        <a:lnTo>
                          <a:pt x="10979" y="8157"/>
                        </a:lnTo>
                        <a:lnTo>
                          <a:pt x="10985" y="8152"/>
                        </a:lnTo>
                        <a:lnTo>
                          <a:pt x="10983" y="8148"/>
                        </a:lnTo>
                        <a:lnTo>
                          <a:pt x="10979" y="8145"/>
                        </a:lnTo>
                        <a:lnTo>
                          <a:pt x="10978" y="8140"/>
                        </a:lnTo>
                        <a:lnTo>
                          <a:pt x="10995" y="8141"/>
                        </a:lnTo>
                        <a:lnTo>
                          <a:pt x="10996" y="8136"/>
                        </a:lnTo>
                        <a:lnTo>
                          <a:pt x="10995" y="8113"/>
                        </a:lnTo>
                        <a:lnTo>
                          <a:pt x="10996" y="8108"/>
                        </a:lnTo>
                        <a:lnTo>
                          <a:pt x="10999" y="8098"/>
                        </a:lnTo>
                        <a:lnTo>
                          <a:pt x="11002" y="8087"/>
                        </a:lnTo>
                        <a:lnTo>
                          <a:pt x="11005" y="8082"/>
                        </a:lnTo>
                        <a:lnTo>
                          <a:pt x="11012" y="8084"/>
                        </a:lnTo>
                        <a:lnTo>
                          <a:pt x="11019" y="8096"/>
                        </a:lnTo>
                        <a:lnTo>
                          <a:pt x="11028" y="8093"/>
                        </a:lnTo>
                        <a:lnTo>
                          <a:pt x="11039" y="8078"/>
                        </a:lnTo>
                        <a:lnTo>
                          <a:pt x="11057" y="8095"/>
                        </a:lnTo>
                        <a:lnTo>
                          <a:pt x="11076" y="8105"/>
                        </a:lnTo>
                        <a:lnTo>
                          <a:pt x="11081" y="8101"/>
                        </a:lnTo>
                        <a:lnTo>
                          <a:pt x="11087" y="8092"/>
                        </a:lnTo>
                        <a:lnTo>
                          <a:pt x="11106" y="8086"/>
                        </a:lnTo>
                        <a:cubicBezTo>
                          <a:pt x="11111" y="8086"/>
                          <a:pt x="11117" y="8086"/>
                          <a:pt x="11123" y="8085"/>
                        </a:cubicBezTo>
                        <a:lnTo>
                          <a:pt x="11132" y="8080"/>
                        </a:lnTo>
                        <a:lnTo>
                          <a:pt x="11153" y="8087"/>
                        </a:lnTo>
                        <a:lnTo>
                          <a:pt x="11178" y="8080"/>
                        </a:lnTo>
                        <a:lnTo>
                          <a:pt x="11186" y="8077"/>
                        </a:lnTo>
                        <a:lnTo>
                          <a:pt x="11203" y="8083"/>
                        </a:lnTo>
                        <a:lnTo>
                          <a:pt x="11214" y="8073"/>
                        </a:lnTo>
                        <a:lnTo>
                          <a:pt x="11219" y="8064"/>
                        </a:lnTo>
                        <a:lnTo>
                          <a:pt x="11223" y="8063"/>
                        </a:lnTo>
                        <a:lnTo>
                          <a:pt x="11223" y="8070"/>
                        </a:lnTo>
                        <a:lnTo>
                          <a:pt x="11221" y="8086"/>
                        </a:lnTo>
                        <a:lnTo>
                          <a:pt x="11232" y="8104"/>
                        </a:lnTo>
                        <a:lnTo>
                          <a:pt x="11241" y="8106"/>
                        </a:lnTo>
                        <a:lnTo>
                          <a:pt x="11248" y="8105"/>
                        </a:lnTo>
                        <a:lnTo>
                          <a:pt x="11291" y="8125"/>
                        </a:lnTo>
                        <a:lnTo>
                          <a:pt x="11303" y="8138"/>
                        </a:lnTo>
                        <a:lnTo>
                          <a:pt x="11303" y="8166"/>
                        </a:lnTo>
                        <a:lnTo>
                          <a:pt x="11304" y="8190"/>
                        </a:lnTo>
                        <a:lnTo>
                          <a:pt x="11303" y="8212"/>
                        </a:lnTo>
                        <a:lnTo>
                          <a:pt x="11312" y="8220"/>
                        </a:lnTo>
                        <a:lnTo>
                          <a:pt x="11316" y="8227"/>
                        </a:lnTo>
                        <a:lnTo>
                          <a:pt x="11318" y="8239"/>
                        </a:lnTo>
                        <a:lnTo>
                          <a:pt x="11309" y="8246"/>
                        </a:lnTo>
                        <a:lnTo>
                          <a:pt x="11305" y="8253"/>
                        </a:lnTo>
                        <a:lnTo>
                          <a:pt x="11312" y="8260"/>
                        </a:lnTo>
                        <a:lnTo>
                          <a:pt x="11314" y="8272"/>
                        </a:lnTo>
                        <a:lnTo>
                          <a:pt x="11306" y="8274"/>
                        </a:lnTo>
                        <a:lnTo>
                          <a:pt x="11298" y="8271"/>
                        </a:lnTo>
                        <a:lnTo>
                          <a:pt x="11278" y="8270"/>
                        </a:lnTo>
                        <a:lnTo>
                          <a:pt x="11259" y="8280"/>
                        </a:lnTo>
                        <a:lnTo>
                          <a:pt x="11251" y="8290"/>
                        </a:lnTo>
                        <a:lnTo>
                          <a:pt x="11241" y="8292"/>
                        </a:lnTo>
                        <a:lnTo>
                          <a:pt x="11240" y="8306"/>
                        </a:lnTo>
                        <a:lnTo>
                          <a:pt x="11233" y="8320"/>
                        </a:lnTo>
                        <a:lnTo>
                          <a:pt x="11220" y="8356"/>
                        </a:lnTo>
                        <a:lnTo>
                          <a:pt x="11197" y="8387"/>
                        </a:lnTo>
                        <a:lnTo>
                          <a:pt x="11189" y="8411"/>
                        </a:lnTo>
                        <a:lnTo>
                          <a:pt x="11183" y="8415"/>
                        </a:lnTo>
                        <a:lnTo>
                          <a:pt x="11164" y="8444"/>
                        </a:lnTo>
                        <a:lnTo>
                          <a:pt x="11160" y="8464"/>
                        </a:lnTo>
                        <a:lnTo>
                          <a:pt x="11150" y="8467"/>
                        </a:lnTo>
                        <a:lnTo>
                          <a:pt x="11127" y="8498"/>
                        </a:lnTo>
                        <a:lnTo>
                          <a:pt x="11115" y="8506"/>
                        </a:lnTo>
                        <a:lnTo>
                          <a:pt x="11104" y="8516"/>
                        </a:lnTo>
                        <a:lnTo>
                          <a:pt x="11079" y="8547"/>
                        </a:lnTo>
                        <a:lnTo>
                          <a:pt x="11056" y="8557"/>
                        </a:lnTo>
                        <a:lnTo>
                          <a:pt x="11057" y="8571"/>
                        </a:lnTo>
                        <a:lnTo>
                          <a:pt x="11045" y="8591"/>
                        </a:lnTo>
                        <a:lnTo>
                          <a:pt x="11037" y="8589"/>
                        </a:lnTo>
                        <a:lnTo>
                          <a:pt x="11037" y="8596"/>
                        </a:lnTo>
                        <a:lnTo>
                          <a:pt x="11040" y="8602"/>
                        </a:lnTo>
                        <a:lnTo>
                          <a:pt x="11032" y="8600"/>
                        </a:lnTo>
                        <a:lnTo>
                          <a:pt x="11030" y="8604"/>
                        </a:lnTo>
                        <a:lnTo>
                          <a:pt x="11035" y="8616"/>
                        </a:lnTo>
                        <a:lnTo>
                          <a:pt x="11039" y="8623"/>
                        </a:lnTo>
                        <a:cubicBezTo>
                          <a:pt x="11039" y="8625"/>
                          <a:pt x="11039" y="8628"/>
                          <a:pt x="11039" y="8630"/>
                        </a:cubicBezTo>
                        <a:lnTo>
                          <a:pt x="11019" y="8646"/>
                        </a:lnTo>
                        <a:lnTo>
                          <a:pt x="10996" y="8654"/>
                        </a:lnTo>
                        <a:lnTo>
                          <a:pt x="10986" y="8649"/>
                        </a:lnTo>
                        <a:lnTo>
                          <a:pt x="10959" y="8658"/>
                        </a:lnTo>
                        <a:lnTo>
                          <a:pt x="10960" y="8669"/>
                        </a:lnTo>
                        <a:lnTo>
                          <a:pt x="10963" y="8677"/>
                        </a:lnTo>
                        <a:lnTo>
                          <a:pt x="10972" y="8692"/>
                        </a:lnTo>
                        <a:lnTo>
                          <a:pt x="10954" y="8695"/>
                        </a:lnTo>
                        <a:lnTo>
                          <a:pt x="10953" y="8712"/>
                        </a:lnTo>
                        <a:lnTo>
                          <a:pt x="10927" y="8748"/>
                        </a:lnTo>
                        <a:lnTo>
                          <a:pt x="10922" y="8759"/>
                        </a:lnTo>
                        <a:lnTo>
                          <a:pt x="10920" y="8769"/>
                        </a:lnTo>
                        <a:lnTo>
                          <a:pt x="10919" y="8783"/>
                        </a:lnTo>
                        <a:lnTo>
                          <a:pt x="10925" y="8805"/>
                        </a:lnTo>
                        <a:lnTo>
                          <a:pt x="10929" y="8827"/>
                        </a:lnTo>
                        <a:lnTo>
                          <a:pt x="10947" y="8840"/>
                        </a:lnTo>
                        <a:lnTo>
                          <a:pt x="10950" y="8854"/>
                        </a:lnTo>
                        <a:lnTo>
                          <a:pt x="10952" y="8865"/>
                        </a:lnTo>
                        <a:lnTo>
                          <a:pt x="10947" y="8888"/>
                        </a:lnTo>
                        <a:lnTo>
                          <a:pt x="10944" y="8914"/>
                        </a:lnTo>
                        <a:lnTo>
                          <a:pt x="10960" y="8929"/>
                        </a:lnTo>
                        <a:lnTo>
                          <a:pt x="10970" y="8950"/>
                        </a:lnTo>
                        <a:lnTo>
                          <a:pt x="10979" y="8971"/>
                        </a:lnTo>
                        <a:lnTo>
                          <a:pt x="10981" y="8979"/>
                        </a:lnTo>
                        <a:lnTo>
                          <a:pt x="10988" y="8994"/>
                        </a:lnTo>
                        <a:lnTo>
                          <a:pt x="10987" y="8997"/>
                        </a:lnTo>
                        <a:lnTo>
                          <a:pt x="10987" y="8999"/>
                        </a:lnTo>
                        <a:cubicBezTo>
                          <a:pt x="10984" y="8999"/>
                          <a:pt x="10981" y="8999"/>
                          <a:pt x="10979" y="8999"/>
                        </a:cubicBezTo>
                        <a:lnTo>
                          <a:pt x="10976" y="9002"/>
                        </a:lnTo>
                        <a:lnTo>
                          <a:pt x="10980" y="9008"/>
                        </a:lnTo>
                        <a:lnTo>
                          <a:pt x="10983" y="9011"/>
                        </a:lnTo>
                        <a:lnTo>
                          <a:pt x="10985" y="9016"/>
                        </a:lnTo>
                        <a:cubicBezTo>
                          <a:pt x="10983" y="9016"/>
                          <a:pt x="10980" y="9016"/>
                          <a:pt x="10978" y="9016"/>
                        </a:cubicBezTo>
                        <a:lnTo>
                          <a:pt x="10978" y="9023"/>
                        </a:lnTo>
                        <a:lnTo>
                          <a:pt x="10981" y="9032"/>
                        </a:lnTo>
                        <a:lnTo>
                          <a:pt x="10981" y="9058"/>
                        </a:lnTo>
                        <a:lnTo>
                          <a:pt x="10979" y="9081"/>
                        </a:lnTo>
                        <a:lnTo>
                          <a:pt x="10977" y="9091"/>
                        </a:lnTo>
                        <a:lnTo>
                          <a:pt x="10969" y="9105"/>
                        </a:lnTo>
                        <a:lnTo>
                          <a:pt x="10969" y="9123"/>
                        </a:lnTo>
                        <a:lnTo>
                          <a:pt x="10972" y="9148"/>
                        </a:lnTo>
                        <a:lnTo>
                          <a:pt x="10976" y="9165"/>
                        </a:lnTo>
                        <a:lnTo>
                          <a:pt x="10978" y="9179"/>
                        </a:lnTo>
                        <a:cubicBezTo>
                          <a:pt x="10978" y="9183"/>
                          <a:pt x="10979" y="9187"/>
                          <a:pt x="10979" y="9191"/>
                        </a:cubicBezTo>
                        <a:lnTo>
                          <a:pt x="10982" y="9199"/>
                        </a:lnTo>
                        <a:lnTo>
                          <a:pt x="10993" y="9204"/>
                        </a:lnTo>
                        <a:lnTo>
                          <a:pt x="11003" y="9211"/>
                        </a:lnTo>
                        <a:lnTo>
                          <a:pt x="11015" y="9200"/>
                        </a:lnTo>
                        <a:lnTo>
                          <a:pt x="11024" y="9197"/>
                        </a:lnTo>
                        <a:lnTo>
                          <a:pt x="11031" y="9214"/>
                        </a:lnTo>
                        <a:lnTo>
                          <a:pt x="11040" y="9215"/>
                        </a:lnTo>
                        <a:lnTo>
                          <a:pt x="11079" y="9233"/>
                        </a:lnTo>
                        <a:lnTo>
                          <a:pt x="11109" y="9235"/>
                        </a:lnTo>
                        <a:lnTo>
                          <a:pt x="11114" y="9233"/>
                        </a:lnTo>
                        <a:lnTo>
                          <a:pt x="11117" y="9234"/>
                        </a:lnTo>
                        <a:lnTo>
                          <a:pt x="11115" y="9238"/>
                        </a:lnTo>
                        <a:lnTo>
                          <a:pt x="11110" y="9254"/>
                        </a:lnTo>
                        <a:lnTo>
                          <a:pt x="11110" y="9257"/>
                        </a:lnTo>
                        <a:lnTo>
                          <a:pt x="11119" y="9259"/>
                        </a:lnTo>
                        <a:lnTo>
                          <a:pt x="11119" y="9264"/>
                        </a:lnTo>
                        <a:lnTo>
                          <a:pt x="11117" y="9269"/>
                        </a:lnTo>
                        <a:lnTo>
                          <a:pt x="11111" y="9271"/>
                        </a:lnTo>
                        <a:lnTo>
                          <a:pt x="11106" y="9271"/>
                        </a:lnTo>
                        <a:lnTo>
                          <a:pt x="11104" y="9280"/>
                        </a:lnTo>
                        <a:lnTo>
                          <a:pt x="11107" y="9282"/>
                        </a:lnTo>
                        <a:lnTo>
                          <a:pt x="11104" y="9293"/>
                        </a:lnTo>
                        <a:lnTo>
                          <a:pt x="11105" y="9297"/>
                        </a:lnTo>
                        <a:lnTo>
                          <a:pt x="11108" y="9305"/>
                        </a:lnTo>
                        <a:lnTo>
                          <a:pt x="11129" y="9305"/>
                        </a:lnTo>
                        <a:lnTo>
                          <a:pt x="11135" y="9302"/>
                        </a:lnTo>
                        <a:lnTo>
                          <a:pt x="11141" y="9297"/>
                        </a:lnTo>
                        <a:lnTo>
                          <a:pt x="11145" y="9293"/>
                        </a:lnTo>
                        <a:lnTo>
                          <a:pt x="11148" y="9288"/>
                        </a:lnTo>
                        <a:lnTo>
                          <a:pt x="11149" y="9271"/>
                        </a:lnTo>
                        <a:lnTo>
                          <a:pt x="11151" y="9264"/>
                        </a:lnTo>
                        <a:lnTo>
                          <a:pt x="11157" y="9265"/>
                        </a:lnTo>
                        <a:lnTo>
                          <a:pt x="11167" y="9287"/>
                        </a:lnTo>
                        <a:lnTo>
                          <a:pt x="11178" y="9296"/>
                        </a:lnTo>
                        <a:lnTo>
                          <a:pt x="11187" y="9296"/>
                        </a:lnTo>
                        <a:lnTo>
                          <a:pt x="11192" y="9301"/>
                        </a:lnTo>
                        <a:lnTo>
                          <a:pt x="11192" y="9310"/>
                        </a:lnTo>
                        <a:lnTo>
                          <a:pt x="11185" y="9323"/>
                        </a:lnTo>
                        <a:lnTo>
                          <a:pt x="11174" y="9333"/>
                        </a:lnTo>
                        <a:lnTo>
                          <a:pt x="11169" y="9342"/>
                        </a:lnTo>
                        <a:lnTo>
                          <a:pt x="11176" y="9343"/>
                        </a:lnTo>
                        <a:lnTo>
                          <a:pt x="11194" y="9336"/>
                        </a:lnTo>
                        <a:lnTo>
                          <a:pt x="11209" y="9318"/>
                        </a:lnTo>
                        <a:lnTo>
                          <a:pt x="11224" y="9305"/>
                        </a:lnTo>
                        <a:lnTo>
                          <a:pt x="11239" y="9307"/>
                        </a:lnTo>
                        <a:cubicBezTo>
                          <a:pt x="11244" y="9307"/>
                          <a:pt x="11249" y="9306"/>
                          <a:pt x="11254" y="9306"/>
                        </a:cubicBezTo>
                        <a:lnTo>
                          <a:pt x="11288" y="9294"/>
                        </a:lnTo>
                        <a:lnTo>
                          <a:pt x="11323" y="9284"/>
                        </a:lnTo>
                        <a:lnTo>
                          <a:pt x="11336" y="9287"/>
                        </a:lnTo>
                        <a:lnTo>
                          <a:pt x="11343" y="9281"/>
                        </a:lnTo>
                        <a:lnTo>
                          <a:pt x="11352" y="9267"/>
                        </a:lnTo>
                        <a:lnTo>
                          <a:pt x="11379" y="9254"/>
                        </a:lnTo>
                        <a:cubicBezTo>
                          <a:pt x="11383" y="9254"/>
                          <a:pt x="11387" y="9253"/>
                          <a:pt x="11391" y="9253"/>
                        </a:cubicBezTo>
                        <a:lnTo>
                          <a:pt x="11413" y="9243"/>
                        </a:lnTo>
                        <a:lnTo>
                          <a:pt x="11425" y="9231"/>
                        </a:lnTo>
                        <a:lnTo>
                          <a:pt x="11445" y="9226"/>
                        </a:lnTo>
                        <a:lnTo>
                          <a:pt x="11455" y="9216"/>
                        </a:lnTo>
                        <a:lnTo>
                          <a:pt x="11466" y="9209"/>
                        </a:lnTo>
                        <a:lnTo>
                          <a:pt x="11475" y="9221"/>
                        </a:lnTo>
                        <a:cubicBezTo>
                          <a:pt x="11476" y="9221"/>
                          <a:pt x="11478" y="9221"/>
                          <a:pt x="11480" y="9221"/>
                        </a:cubicBezTo>
                        <a:lnTo>
                          <a:pt x="11489" y="9210"/>
                        </a:lnTo>
                        <a:lnTo>
                          <a:pt x="11499" y="9202"/>
                        </a:lnTo>
                        <a:lnTo>
                          <a:pt x="11509" y="9202"/>
                        </a:lnTo>
                        <a:lnTo>
                          <a:pt x="11509" y="9196"/>
                        </a:lnTo>
                        <a:lnTo>
                          <a:pt x="11504" y="9185"/>
                        </a:lnTo>
                        <a:lnTo>
                          <a:pt x="11497" y="9176"/>
                        </a:lnTo>
                        <a:cubicBezTo>
                          <a:pt x="11500" y="9176"/>
                          <a:pt x="11503" y="9175"/>
                          <a:pt x="11506" y="9175"/>
                        </a:cubicBezTo>
                        <a:lnTo>
                          <a:pt x="11527" y="9187"/>
                        </a:lnTo>
                        <a:lnTo>
                          <a:pt x="11546" y="9181"/>
                        </a:lnTo>
                        <a:lnTo>
                          <a:pt x="11554" y="9171"/>
                        </a:lnTo>
                        <a:lnTo>
                          <a:pt x="11556" y="9153"/>
                        </a:lnTo>
                        <a:lnTo>
                          <a:pt x="11562" y="9138"/>
                        </a:lnTo>
                        <a:lnTo>
                          <a:pt x="11566" y="9136"/>
                        </a:lnTo>
                        <a:lnTo>
                          <a:pt x="11566" y="9142"/>
                        </a:lnTo>
                        <a:lnTo>
                          <a:pt x="11562" y="9154"/>
                        </a:lnTo>
                        <a:lnTo>
                          <a:pt x="11561" y="9169"/>
                        </a:lnTo>
                        <a:lnTo>
                          <a:pt x="11564" y="9181"/>
                        </a:lnTo>
                        <a:lnTo>
                          <a:pt x="11571" y="9175"/>
                        </a:lnTo>
                        <a:lnTo>
                          <a:pt x="11584" y="9169"/>
                        </a:lnTo>
                        <a:lnTo>
                          <a:pt x="11609" y="9163"/>
                        </a:lnTo>
                        <a:lnTo>
                          <a:pt x="11621" y="9150"/>
                        </a:lnTo>
                        <a:lnTo>
                          <a:pt x="11636" y="9144"/>
                        </a:lnTo>
                        <a:lnTo>
                          <a:pt x="11640" y="9144"/>
                        </a:lnTo>
                        <a:lnTo>
                          <a:pt x="11667" y="9156"/>
                        </a:lnTo>
                        <a:lnTo>
                          <a:pt x="11673" y="9150"/>
                        </a:lnTo>
                        <a:lnTo>
                          <a:pt x="11688" y="9146"/>
                        </a:lnTo>
                        <a:lnTo>
                          <a:pt x="11698" y="9138"/>
                        </a:lnTo>
                        <a:lnTo>
                          <a:pt x="11702" y="9136"/>
                        </a:lnTo>
                        <a:lnTo>
                          <a:pt x="11744" y="9123"/>
                        </a:lnTo>
                        <a:lnTo>
                          <a:pt x="11778" y="9096"/>
                        </a:lnTo>
                        <a:lnTo>
                          <a:pt x="11785" y="9100"/>
                        </a:lnTo>
                        <a:lnTo>
                          <a:pt x="11795" y="9107"/>
                        </a:lnTo>
                        <a:lnTo>
                          <a:pt x="11796" y="9121"/>
                        </a:lnTo>
                        <a:lnTo>
                          <a:pt x="11795" y="9132"/>
                        </a:lnTo>
                        <a:lnTo>
                          <a:pt x="11779" y="9124"/>
                        </a:lnTo>
                        <a:lnTo>
                          <a:pt x="11785" y="9136"/>
                        </a:lnTo>
                        <a:lnTo>
                          <a:pt x="11802" y="9154"/>
                        </a:lnTo>
                        <a:lnTo>
                          <a:pt x="11822" y="9161"/>
                        </a:lnTo>
                        <a:lnTo>
                          <a:pt x="11855" y="9184"/>
                        </a:lnTo>
                        <a:lnTo>
                          <a:pt x="11889" y="9182"/>
                        </a:lnTo>
                        <a:lnTo>
                          <a:pt x="11911" y="9173"/>
                        </a:lnTo>
                        <a:lnTo>
                          <a:pt x="11928" y="9172"/>
                        </a:lnTo>
                        <a:lnTo>
                          <a:pt x="11948" y="9183"/>
                        </a:lnTo>
                        <a:lnTo>
                          <a:pt x="11962" y="9200"/>
                        </a:lnTo>
                        <a:lnTo>
                          <a:pt x="11973" y="9204"/>
                        </a:lnTo>
                        <a:lnTo>
                          <a:pt x="11987" y="9210"/>
                        </a:lnTo>
                        <a:lnTo>
                          <a:pt x="11987" y="9222"/>
                        </a:lnTo>
                        <a:lnTo>
                          <a:pt x="11985" y="9228"/>
                        </a:lnTo>
                        <a:lnTo>
                          <a:pt x="11931" y="9220"/>
                        </a:lnTo>
                        <a:lnTo>
                          <a:pt x="11871" y="9221"/>
                        </a:lnTo>
                        <a:lnTo>
                          <a:pt x="11864" y="9231"/>
                        </a:lnTo>
                        <a:lnTo>
                          <a:pt x="11858" y="9243"/>
                        </a:lnTo>
                        <a:lnTo>
                          <a:pt x="11856" y="9253"/>
                        </a:lnTo>
                        <a:lnTo>
                          <a:pt x="11853" y="9259"/>
                        </a:lnTo>
                        <a:lnTo>
                          <a:pt x="11845" y="9264"/>
                        </a:lnTo>
                        <a:lnTo>
                          <a:pt x="11831" y="9268"/>
                        </a:lnTo>
                        <a:lnTo>
                          <a:pt x="11815" y="9268"/>
                        </a:lnTo>
                        <a:lnTo>
                          <a:pt x="11804" y="9263"/>
                        </a:lnTo>
                        <a:lnTo>
                          <a:pt x="11798" y="9270"/>
                        </a:lnTo>
                        <a:lnTo>
                          <a:pt x="11797" y="9287"/>
                        </a:lnTo>
                        <a:lnTo>
                          <a:pt x="11788" y="9297"/>
                        </a:lnTo>
                        <a:lnTo>
                          <a:pt x="11773" y="9292"/>
                        </a:lnTo>
                        <a:lnTo>
                          <a:pt x="11762" y="9282"/>
                        </a:lnTo>
                        <a:lnTo>
                          <a:pt x="11754" y="9284"/>
                        </a:lnTo>
                        <a:lnTo>
                          <a:pt x="11751" y="9296"/>
                        </a:lnTo>
                        <a:lnTo>
                          <a:pt x="11757" y="9311"/>
                        </a:lnTo>
                        <a:lnTo>
                          <a:pt x="11761" y="9329"/>
                        </a:lnTo>
                        <a:lnTo>
                          <a:pt x="11758" y="9344"/>
                        </a:lnTo>
                        <a:lnTo>
                          <a:pt x="11757" y="9347"/>
                        </a:lnTo>
                        <a:lnTo>
                          <a:pt x="11746" y="9360"/>
                        </a:lnTo>
                        <a:lnTo>
                          <a:pt x="11681" y="9361"/>
                        </a:lnTo>
                        <a:cubicBezTo>
                          <a:pt x="11667" y="9363"/>
                          <a:pt x="11653" y="9365"/>
                          <a:pt x="11640" y="9367"/>
                        </a:cubicBezTo>
                        <a:lnTo>
                          <a:pt x="11625" y="9364"/>
                        </a:lnTo>
                        <a:lnTo>
                          <a:pt x="11597" y="9352"/>
                        </a:lnTo>
                        <a:cubicBezTo>
                          <a:pt x="11591" y="9353"/>
                          <a:pt x="11584" y="9353"/>
                          <a:pt x="11578" y="9354"/>
                        </a:cubicBezTo>
                        <a:lnTo>
                          <a:pt x="11500" y="9348"/>
                        </a:lnTo>
                        <a:lnTo>
                          <a:pt x="11479" y="9351"/>
                        </a:lnTo>
                        <a:lnTo>
                          <a:pt x="11466" y="9350"/>
                        </a:lnTo>
                        <a:cubicBezTo>
                          <a:pt x="11467" y="9353"/>
                          <a:pt x="11467" y="9355"/>
                          <a:pt x="11467" y="9358"/>
                        </a:cubicBezTo>
                        <a:lnTo>
                          <a:pt x="11470" y="9366"/>
                        </a:lnTo>
                        <a:lnTo>
                          <a:pt x="11462" y="9375"/>
                        </a:lnTo>
                        <a:cubicBezTo>
                          <a:pt x="11440" y="9377"/>
                          <a:pt x="11418" y="9380"/>
                          <a:pt x="11396" y="9382"/>
                        </a:cubicBezTo>
                        <a:lnTo>
                          <a:pt x="11364" y="9399"/>
                        </a:lnTo>
                        <a:lnTo>
                          <a:pt x="11340" y="9398"/>
                        </a:lnTo>
                        <a:lnTo>
                          <a:pt x="11318" y="9419"/>
                        </a:lnTo>
                        <a:lnTo>
                          <a:pt x="11303" y="9422"/>
                        </a:lnTo>
                        <a:lnTo>
                          <a:pt x="11309" y="9438"/>
                        </a:lnTo>
                        <a:lnTo>
                          <a:pt x="11274" y="9444"/>
                        </a:lnTo>
                        <a:lnTo>
                          <a:pt x="11258" y="9452"/>
                        </a:lnTo>
                        <a:lnTo>
                          <a:pt x="11242" y="9463"/>
                        </a:lnTo>
                        <a:lnTo>
                          <a:pt x="11246" y="9481"/>
                        </a:lnTo>
                        <a:lnTo>
                          <a:pt x="11242" y="9488"/>
                        </a:lnTo>
                        <a:lnTo>
                          <a:pt x="11242" y="9496"/>
                        </a:lnTo>
                        <a:lnTo>
                          <a:pt x="11248" y="9502"/>
                        </a:lnTo>
                        <a:lnTo>
                          <a:pt x="11245" y="9510"/>
                        </a:lnTo>
                        <a:lnTo>
                          <a:pt x="11239" y="9519"/>
                        </a:lnTo>
                        <a:lnTo>
                          <a:pt x="11249" y="9538"/>
                        </a:lnTo>
                        <a:lnTo>
                          <a:pt x="11250" y="9543"/>
                        </a:lnTo>
                        <a:lnTo>
                          <a:pt x="11253" y="9545"/>
                        </a:lnTo>
                        <a:lnTo>
                          <a:pt x="11271" y="9542"/>
                        </a:lnTo>
                        <a:lnTo>
                          <a:pt x="11268" y="9550"/>
                        </a:lnTo>
                        <a:lnTo>
                          <a:pt x="11255" y="9558"/>
                        </a:lnTo>
                        <a:lnTo>
                          <a:pt x="11253" y="9570"/>
                        </a:lnTo>
                        <a:lnTo>
                          <a:pt x="11261" y="9585"/>
                        </a:lnTo>
                        <a:lnTo>
                          <a:pt x="11278" y="9598"/>
                        </a:lnTo>
                        <a:lnTo>
                          <a:pt x="11280" y="9612"/>
                        </a:lnTo>
                        <a:lnTo>
                          <a:pt x="11289" y="9626"/>
                        </a:lnTo>
                        <a:lnTo>
                          <a:pt x="11319" y="9634"/>
                        </a:lnTo>
                        <a:lnTo>
                          <a:pt x="11332" y="9641"/>
                        </a:lnTo>
                        <a:lnTo>
                          <a:pt x="11346" y="9634"/>
                        </a:lnTo>
                        <a:lnTo>
                          <a:pt x="11352" y="9626"/>
                        </a:lnTo>
                        <a:lnTo>
                          <a:pt x="11357" y="9615"/>
                        </a:lnTo>
                        <a:lnTo>
                          <a:pt x="11363" y="9613"/>
                        </a:lnTo>
                        <a:lnTo>
                          <a:pt x="11380" y="9618"/>
                        </a:lnTo>
                        <a:lnTo>
                          <a:pt x="11383" y="9628"/>
                        </a:lnTo>
                        <a:lnTo>
                          <a:pt x="11382" y="9632"/>
                        </a:lnTo>
                        <a:lnTo>
                          <a:pt x="11377" y="9637"/>
                        </a:lnTo>
                        <a:lnTo>
                          <a:pt x="11377" y="9668"/>
                        </a:lnTo>
                        <a:lnTo>
                          <a:pt x="11365" y="9708"/>
                        </a:lnTo>
                        <a:lnTo>
                          <a:pt x="11365" y="9716"/>
                        </a:lnTo>
                        <a:lnTo>
                          <a:pt x="11364" y="9733"/>
                        </a:lnTo>
                        <a:lnTo>
                          <a:pt x="11374" y="9760"/>
                        </a:lnTo>
                        <a:lnTo>
                          <a:pt x="11386" y="9821"/>
                        </a:lnTo>
                        <a:lnTo>
                          <a:pt x="11384" y="9837"/>
                        </a:lnTo>
                        <a:lnTo>
                          <a:pt x="11373" y="9853"/>
                        </a:lnTo>
                        <a:lnTo>
                          <a:pt x="11348" y="9877"/>
                        </a:lnTo>
                        <a:lnTo>
                          <a:pt x="11334" y="9889"/>
                        </a:lnTo>
                        <a:lnTo>
                          <a:pt x="11300" y="9899"/>
                        </a:lnTo>
                        <a:lnTo>
                          <a:pt x="11253" y="9880"/>
                        </a:lnTo>
                        <a:lnTo>
                          <a:pt x="11231" y="9837"/>
                        </a:lnTo>
                        <a:lnTo>
                          <a:pt x="11218" y="9824"/>
                        </a:lnTo>
                        <a:lnTo>
                          <a:pt x="11167" y="9788"/>
                        </a:lnTo>
                        <a:lnTo>
                          <a:pt x="11163" y="9778"/>
                        </a:lnTo>
                        <a:lnTo>
                          <a:pt x="11154" y="9764"/>
                        </a:lnTo>
                        <a:lnTo>
                          <a:pt x="11115" y="9778"/>
                        </a:lnTo>
                        <a:lnTo>
                          <a:pt x="11081" y="9795"/>
                        </a:lnTo>
                        <a:lnTo>
                          <a:pt x="11056" y="9801"/>
                        </a:lnTo>
                        <a:lnTo>
                          <a:pt x="11026" y="9852"/>
                        </a:lnTo>
                        <a:lnTo>
                          <a:pt x="11022" y="9869"/>
                        </a:lnTo>
                        <a:lnTo>
                          <a:pt x="11022" y="9889"/>
                        </a:lnTo>
                        <a:lnTo>
                          <a:pt x="11016" y="9912"/>
                        </a:lnTo>
                        <a:lnTo>
                          <a:pt x="11006" y="9930"/>
                        </a:lnTo>
                        <a:lnTo>
                          <a:pt x="10984" y="9952"/>
                        </a:lnTo>
                        <a:lnTo>
                          <a:pt x="10981" y="9989"/>
                        </a:lnTo>
                        <a:lnTo>
                          <a:pt x="10983" y="10062"/>
                        </a:lnTo>
                        <a:lnTo>
                          <a:pt x="10990" y="10098"/>
                        </a:lnTo>
                        <a:lnTo>
                          <a:pt x="10991" y="10107"/>
                        </a:lnTo>
                        <a:lnTo>
                          <a:pt x="10994" y="10148"/>
                        </a:lnTo>
                        <a:lnTo>
                          <a:pt x="11010" y="10184"/>
                        </a:lnTo>
                        <a:lnTo>
                          <a:pt x="11021" y="10214"/>
                        </a:lnTo>
                        <a:lnTo>
                          <a:pt x="11017" y="10237"/>
                        </a:lnTo>
                        <a:lnTo>
                          <a:pt x="11022" y="10250"/>
                        </a:lnTo>
                        <a:lnTo>
                          <a:pt x="11022" y="10281"/>
                        </a:lnTo>
                        <a:lnTo>
                          <a:pt x="11020" y="10314"/>
                        </a:lnTo>
                        <a:lnTo>
                          <a:pt x="10996" y="10322"/>
                        </a:lnTo>
                        <a:lnTo>
                          <a:pt x="10981" y="10321"/>
                        </a:lnTo>
                        <a:lnTo>
                          <a:pt x="10967" y="10315"/>
                        </a:lnTo>
                        <a:lnTo>
                          <a:pt x="10954" y="10315"/>
                        </a:lnTo>
                        <a:lnTo>
                          <a:pt x="10943" y="10309"/>
                        </a:lnTo>
                        <a:lnTo>
                          <a:pt x="10975" y="10270"/>
                        </a:lnTo>
                        <a:lnTo>
                          <a:pt x="10995" y="10236"/>
                        </a:lnTo>
                        <a:lnTo>
                          <a:pt x="11003" y="10210"/>
                        </a:lnTo>
                        <a:lnTo>
                          <a:pt x="11004" y="10194"/>
                        </a:lnTo>
                        <a:cubicBezTo>
                          <a:pt x="11004" y="10191"/>
                          <a:pt x="11003" y="10188"/>
                          <a:pt x="11003" y="10185"/>
                        </a:cubicBezTo>
                        <a:lnTo>
                          <a:pt x="11000" y="10192"/>
                        </a:lnTo>
                        <a:lnTo>
                          <a:pt x="10997" y="10212"/>
                        </a:lnTo>
                        <a:lnTo>
                          <a:pt x="10992" y="10227"/>
                        </a:lnTo>
                        <a:lnTo>
                          <a:pt x="10979" y="10249"/>
                        </a:lnTo>
                        <a:lnTo>
                          <a:pt x="10973" y="10260"/>
                        </a:lnTo>
                        <a:lnTo>
                          <a:pt x="10953" y="10286"/>
                        </a:lnTo>
                        <a:lnTo>
                          <a:pt x="10934" y="10308"/>
                        </a:lnTo>
                        <a:lnTo>
                          <a:pt x="10918" y="10317"/>
                        </a:lnTo>
                        <a:lnTo>
                          <a:pt x="10881" y="10317"/>
                        </a:lnTo>
                        <a:lnTo>
                          <a:pt x="10864" y="10326"/>
                        </a:lnTo>
                        <a:lnTo>
                          <a:pt x="10862" y="10343"/>
                        </a:lnTo>
                        <a:lnTo>
                          <a:pt x="10862" y="10358"/>
                        </a:lnTo>
                        <a:lnTo>
                          <a:pt x="10852" y="10381"/>
                        </a:lnTo>
                        <a:lnTo>
                          <a:pt x="10839" y="10398"/>
                        </a:lnTo>
                        <a:lnTo>
                          <a:pt x="10820" y="10415"/>
                        </a:lnTo>
                        <a:lnTo>
                          <a:pt x="10814" y="10420"/>
                        </a:lnTo>
                        <a:lnTo>
                          <a:pt x="10795" y="10430"/>
                        </a:lnTo>
                        <a:lnTo>
                          <a:pt x="10739" y="10439"/>
                        </a:lnTo>
                        <a:lnTo>
                          <a:pt x="10721" y="10436"/>
                        </a:lnTo>
                        <a:lnTo>
                          <a:pt x="10699" y="10424"/>
                        </a:lnTo>
                        <a:lnTo>
                          <a:pt x="10688" y="10410"/>
                        </a:lnTo>
                        <a:lnTo>
                          <a:pt x="10667" y="10367"/>
                        </a:lnTo>
                        <a:lnTo>
                          <a:pt x="10675" y="10367"/>
                        </a:lnTo>
                        <a:lnTo>
                          <a:pt x="10699" y="10381"/>
                        </a:lnTo>
                        <a:lnTo>
                          <a:pt x="10714" y="10386"/>
                        </a:lnTo>
                        <a:lnTo>
                          <a:pt x="10709" y="10377"/>
                        </a:lnTo>
                        <a:lnTo>
                          <a:pt x="10679" y="10361"/>
                        </a:lnTo>
                        <a:lnTo>
                          <a:pt x="10652" y="10349"/>
                        </a:lnTo>
                        <a:lnTo>
                          <a:pt x="10621" y="10350"/>
                        </a:lnTo>
                        <a:lnTo>
                          <a:pt x="10589" y="10354"/>
                        </a:lnTo>
                        <a:lnTo>
                          <a:pt x="10515" y="10373"/>
                        </a:lnTo>
                        <a:lnTo>
                          <a:pt x="10482" y="10387"/>
                        </a:lnTo>
                        <a:lnTo>
                          <a:pt x="10466" y="10398"/>
                        </a:lnTo>
                        <a:lnTo>
                          <a:pt x="10423" y="10407"/>
                        </a:lnTo>
                        <a:lnTo>
                          <a:pt x="10400" y="10429"/>
                        </a:lnTo>
                        <a:lnTo>
                          <a:pt x="10388" y="10443"/>
                        </a:lnTo>
                        <a:lnTo>
                          <a:pt x="10381" y="10449"/>
                        </a:lnTo>
                        <a:lnTo>
                          <a:pt x="10375" y="10457"/>
                        </a:lnTo>
                        <a:lnTo>
                          <a:pt x="10356" y="10461"/>
                        </a:lnTo>
                        <a:lnTo>
                          <a:pt x="10337" y="10463"/>
                        </a:lnTo>
                        <a:lnTo>
                          <a:pt x="10257" y="10485"/>
                        </a:lnTo>
                        <a:lnTo>
                          <a:pt x="10181" y="10506"/>
                        </a:lnTo>
                        <a:lnTo>
                          <a:pt x="10137" y="10523"/>
                        </a:lnTo>
                        <a:lnTo>
                          <a:pt x="10119" y="10521"/>
                        </a:lnTo>
                        <a:lnTo>
                          <a:pt x="10114" y="10518"/>
                        </a:lnTo>
                        <a:lnTo>
                          <a:pt x="10091" y="10502"/>
                        </a:lnTo>
                        <a:lnTo>
                          <a:pt x="10064" y="10483"/>
                        </a:lnTo>
                        <a:lnTo>
                          <a:pt x="10063" y="10490"/>
                        </a:lnTo>
                        <a:lnTo>
                          <a:pt x="10063" y="10496"/>
                        </a:lnTo>
                        <a:lnTo>
                          <a:pt x="10069" y="10501"/>
                        </a:lnTo>
                        <a:lnTo>
                          <a:pt x="10076" y="10509"/>
                        </a:lnTo>
                        <a:lnTo>
                          <a:pt x="10072" y="10519"/>
                        </a:lnTo>
                        <a:lnTo>
                          <a:pt x="10076" y="10530"/>
                        </a:lnTo>
                        <a:lnTo>
                          <a:pt x="10092" y="10533"/>
                        </a:lnTo>
                        <a:lnTo>
                          <a:pt x="10108" y="10532"/>
                        </a:lnTo>
                        <a:lnTo>
                          <a:pt x="10132" y="10536"/>
                        </a:lnTo>
                        <a:lnTo>
                          <a:pt x="10159" y="10543"/>
                        </a:lnTo>
                        <a:lnTo>
                          <a:pt x="10160" y="10556"/>
                        </a:lnTo>
                        <a:lnTo>
                          <a:pt x="10158" y="10564"/>
                        </a:lnTo>
                        <a:lnTo>
                          <a:pt x="10160" y="10570"/>
                        </a:lnTo>
                        <a:lnTo>
                          <a:pt x="10162" y="10578"/>
                        </a:lnTo>
                        <a:lnTo>
                          <a:pt x="10149" y="10571"/>
                        </a:lnTo>
                        <a:lnTo>
                          <a:pt x="10117" y="10559"/>
                        </a:lnTo>
                        <a:lnTo>
                          <a:pt x="10088" y="10552"/>
                        </a:lnTo>
                        <a:lnTo>
                          <a:pt x="10079" y="10545"/>
                        </a:lnTo>
                        <a:lnTo>
                          <a:pt x="10067" y="10535"/>
                        </a:lnTo>
                        <a:lnTo>
                          <a:pt x="10063" y="10503"/>
                        </a:lnTo>
                        <a:lnTo>
                          <a:pt x="10050" y="10478"/>
                        </a:lnTo>
                        <a:lnTo>
                          <a:pt x="10014" y="10479"/>
                        </a:lnTo>
                        <a:lnTo>
                          <a:pt x="9975" y="10451"/>
                        </a:lnTo>
                        <a:lnTo>
                          <a:pt x="9961" y="10426"/>
                        </a:lnTo>
                        <a:lnTo>
                          <a:pt x="9944" y="10423"/>
                        </a:lnTo>
                        <a:lnTo>
                          <a:pt x="9928" y="10418"/>
                        </a:lnTo>
                        <a:lnTo>
                          <a:pt x="9902" y="10413"/>
                        </a:lnTo>
                        <a:lnTo>
                          <a:pt x="9875" y="10435"/>
                        </a:lnTo>
                        <a:lnTo>
                          <a:pt x="9863" y="10446"/>
                        </a:lnTo>
                        <a:lnTo>
                          <a:pt x="9846" y="10457"/>
                        </a:lnTo>
                        <a:lnTo>
                          <a:pt x="9838" y="10467"/>
                        </a:lnTo>
                        <a:lnTo>
                          <a:pt x="9796" y="10469"/>
                        </a:lnTo>
                        <a:lnTo>
                          <a:pt x="9783" y="10474"/>
                        </a:lnTo>
                        <a:lnTo>
                          <a:pt x="9750" y="10501"/>
                        </a:lnTo>
                        <a:lnTo>
                          <a:pt x="9741" y="10504"/>
                        </a:lnTo>
                        <a:lnTo>
                          <a:pt x="9703" y="10489"/>
                        </a:lnTo>
                        <a:lnTo>
                          <a:pt x="9679" y="10490"/>
                        </a:lnTo>
                        <a:lnTo>
                          <a:pt x="9670" y="10487"/>
                        </a:lnTo>
                        <a:lnTo>
                          <a:pt x="9665" y="10474"/>
                        </a:lnTo>
                        <a:lnTo>
                          <a:pt x="9693" y="10456"/>
                        </a:lnTo>
                        <a:lnTo>
                          <a:pt x="9701" y="10438"/>
                        </a:lnTo>
                        <a:lnTo>
                          <a:pt x="9696" y="10418"/>
                        </a:lnTo>
                        <a:lnTo>
                          <a:pt x="9688" y="10418"/>
                        </a:lnTo>
                        <a:lnTo>
                          <a:pt x="9657" y="10428"/>
                        </a:lnTo>
                        <a:lnTo>
                          <a:pt x="9611" y="10402"/>
                        </a:lnTo>
                        <a:lnTo>
                          <a:pt x="9591" y="10406"/>
                        </a:lnTo>
                        <a:lnTo>
                          <a:pt x="9586" y="10398"/>
                        </a:lnTo>
                        <a:lnTo>
                          <a:pt x="9583" y="10390"/>
                        </a:lnTo>
                        <a:lnTo>
                          <a:pt x="9546" y="10391"/>
                        </a:lnTo>
                        <a:lnTo>
                          <a:pt x="9557" y="10383"/>
                        </a:lnTo>
                        <a:lnTo>
                          <a:pt x="9569" y="10372"/>
                        </a:lnTo>
                        <a:lnTo>
                          <a:pt x="9570" y="10354"/>
                        </a:lnTo>
                        <a:lnTo>
                          <a:pt x="9562" y="10341"/>
                        </a:lnTo>
                        <a:lnTo>
                          <a:pt x="9554" y="10332"/>
                        </a:lnTo>
                        <a:lnTo>
                          <a:pt x="9535" y="10326"/>
                        </a:lnTo>
                        <a:lnTo>
                          <a:pt x="9532" y="10303"/>
                        </a:lnTo>
                        <a:lnTo>
                          <a:pt x="9536" y="10295"/>
                        </a:lnTo>
                        <a:lnTo>
                          <a:pt x="9531" y="10289"/>
                        </a:lnTo>
                        <a:lnTo>
                          <a:pt x="9526" y="10284"/>
                        </a:lnTo>
                        <a:lnTo>
                          <a:pt x="9517" y="10280"/>
                        </a:lnTo>
                        <a:cubicBezTo>
                          <a:pt x="9512" y="10279"/>
                          <a:pt x="9507" y="10280"/>
                          <a:pt x="9501" y="10279"/>
                        </a:cubicBezTo>
                        <a:lnTo>
                          <a:pt x="9509" y="10264"/>
                        </a:lnTo>
                        <a:lnTo>
                          <a:pt x="9528" y="10249"/>
                        </a:lnTo>
                        <a:lnTo>
                          <a:pt x="9533" y="10237"/>
                        </a:lnTo>
                        <a:lnTo>
                          <a:pt x="9530" y="10223"/>
                        </a:lnTo>
                        <a:lnTo>
                          <a:pt x="9530" y="10209"/>
                        </a:lnTo>
                        <a:lnTo>
                          <a:pt x="9526" y="10194"/>
                        </a:lnTo>
                        <a:lnTo>
                          <a:pt x="9537" y="10182"/>
                        </a:lnTo>
                        <a:lnTo>
                          <a:pt x="9552" y="10173"/>
                        </a:lnTo>
                        <a:lnTo>
                          <a:pt x="9557" y="10166"/>
                        </a:lnTo>
                        <a:lnTo>
                          <a:pt x="9569" y="10156"/>
                        </a:lnTo>
                        <a:lnTo>
                          <a:pt x="9583" y="10152"/>
                        </a:lnTo>
                        <a:lnTo>
                          <a:pt x="9586" y="10147"/>
                        </a:lnTo>
                        <a:lnTo>
                          <a:pt x="9579" y="10136"/>
                        </a:lnTo>
                        <a:lnTo>
                          <a:pt x="9572" y="10130"/>
                        </a:lnTo>
                        <a:lnTo>
                          <a:pt x="9587" y="10125"/>
                        </a:lnTo>
                        <a:lnTo>
                          <a:pt x="9599" y="10126"/>
                        </a:lnTo>
                        <a:lnTo>
                          <a:pt x="9605" y="10130"/>
                        </a:lnTo>
                        <a:lnTo>
                          <a:pt x="9609" y="10128"/>
                        </a:lnTo>
                        <a:lnTo>
                          <a:pt x="9616" y="10102"/>
                        </a:lnTo>
                        <a:lnTo>
                          <a:pt x="9631" y="10063"/>
                        </a:lnTo>
                        <a:lnTo>
                          <a:pt x="9638" y="10056"/>
                        </a:lnTo>
                        <a:lnTo>
                          <a:pt x="9646" y="10052"/>
                        </a:lnTo>
                        <a:lnTo>
                          <a:pt x="9659" y="10067"/>
                        </a:lnTo>
                        <a:lnTo>
                          <a:pt x="9669" y="10068"/>
                        </a:lnTo>
                        <a:lnTo>
                          <a:pt x="9686" y="10061"/>
                        </a:lnTo>
                        <a:lnTo>
                          <a:pt x="9700" y="10052"/>
                        </a:lnTo>
                        <a:lnTo>
                          <a:pt x="9706" y="10039"/>
                        </a:lnTo>
                        <a:lnTo>
                          <a:pt x="9711" y="10024"/>
                        </a:lnTo>
                        <a:lnTo>
                          <a:pt x="9706" y="10014"/>
                        </a:lnTo>
                        <a:lnTo>
                          <a:pt x="9702" y="10008"/>
                        </a:lnTo>
                        <a:cubicBezTo>
                          <a:pt x="9687" y="10007"/>
                          <a:pt x="9672" y="10006"/>
                          <a:pt x="9657" y="10005"/>
                        </a:cubicBezTo>
                        <a:lnTo>
                          <a:pt x="9644" y="9997"/>
                        </a:lnTo>
                        <a:lnTo>
                          <a:pt x="9632" y="9984"/>
                        </a:lnTo>
                        <a:lnTo>
                          <a:pt x="9637" y="9953"/>
                        </a:lnTo>
                        <a:lnTo>
                          <a:pt x="9636" y="9945"/>
                        </a:lnTo>
                        <a:lnTo>
                          <a:pt x="9640" y="9910"/>
                        </a:lnTo>
                        <a:lnTo>
                          <a:pt x="9645" y="9906"/>
                        </a:lnTo>
                        <a:lnTo>
                          <a:pt x="9660" y="9878"/>
                        </a:lnTo>
                        <a:lnTo>
                          <a:pt x="9672" y="9864"/>
                        </a:lnTo>
                        <a:lnTo>
                          <a:pt x="9673" y="9838"/>
                        </a:lnTo>
                        <a:lnTo>
                          <a:pt x="9677" y="9825"/>
                        </a:lnTo>
                        <a:lnTo>
                          <a:pt x="9667" y="9802"/>
                        </a:lnTo>
                        <a:lnTo>
                          <a:pt x="9670" y="9791"/>
                        </a:lnTo>
                        <a:lnTo>
                          <a:pt x="9673" y="9785"/>
                        </a:lnTo>
                        <a:lnTo>
                          <a:pt x="9690" y="9769"/>
                        </a:lnTo>
                        <a:cubicBezTo>
                          <a:pt x="9687" y="9769"/>
                          <a:pt x="9684" y="9768"/>
                          <a:pt x="9680" y="9768"/>
                        </a:cubicBezTo>
                        <a:lnTo>
                          <a:pt x="9645" y="9790"/>
                        </a:lnTo>
                        <a:lnTo>
                          <a:pt x="9607" y="9793"/>
                        </a:lnTo>
                        <a:lnTo>
                          <a:pt x="9587" y="9813"/>
                        </a:lnTo>
                        <a:lnTo>
                          <a:pt x="9551" y="9858"/>
                        </a:lnTo>
                        <a:lnTo>
                          <a:pt x="9535" y="9868"/>
                        </a:lnTo>
                        <a:lnTo>
                          <a:pt x="9518" y="9872"/>
                        </a:lnTo>
                        <a:lnTo>
                          <a:pt x="9485" y="9867"/>
                        </a:lnTo>
                        <a:lnTo>
                          <a:pt x="9475" y="9867"/>
                        </a:lnTo>
                        <a:lnTo>
                          <a:pt x="9456" y="9873"/>
                        </a:lnTo>
                        <a:cubicBezTo>
                          <a:pt x="9448" y="9873"/>
                          <a:pt x="9440" y="9872"/>
                          <a:pt x="9432" y="9871"/>
                        </a:cubicBezTo>
                        <a:lnTo>
                          <a:pt x="9405" y="9893"/>
                        </a:lnTo>
                        <a:lnTo>
                          <a:pt x="9384" y="9917"/>
                        </a:lnTo>
                        <a:lnTo>
                          <a:pt x="9382" y="9924"/>
                        </a:lnTo>
                        <a:cubicBezTo>
                          <a:pt x="9381" y="9928"/>
                          <a:pt x="9381" y="9933"/>
                          <a:pt x="9381" y="9937"/>
                        </a:cubicBezTo>
                        <a:lnTo>
                          <a:pt x="9390" y="9945"/>
                        </a:lnTo>
                        <a:lnTo>
                          <a:pt x="9404" y="9956"/>
                        </a:lnTo>
                        <a:lnTo>
                          <a:pt x="9423" y="9949"/>
                        </a:lnTo>
                        <a:lnTo>
                          <a:pt x="9444" y="9948"/>
                        </a:lnTo>
                        <a:lnTo>
                          <a:pt x="9460" y="9918"/>
                        </a:lnTo>
                        <a:lnTo>
                          <a:pt x="9477" y="9894"/>
                        </a:lnTo>
                        <a:lnTo>
                          <a:pt x="9492" y="9890"/>
                        </a:lnTo>
                        <a:lnTo>
                          <a:pt x="9509" y="9897"/>
                        </a:lnTo>
                        <a:lnTo>
                          <a:pt x="9500" y="9937"/>
                        </a:lnTo>
                        <a:lnTo>
                          <a:pt x="9496" y="9957"/>
                        </a:lnTo>
                        <a:lnTo>
                          <a:pt x="9491" y="9947"/>
                        </a:lnTo>
                        <a:lnTo>
                          <a:pt x="9482" y="9938"/>
                        </a:lnTo>
                        <a:lnTo>
                          <a:pt x="9473" y="9941"/>
                        </a:lnTo>
                        <a:lnTo>
                          <a:pt x="9458" y="9947"/>
                        </a:lnTo>
                        <a:lnTo>
                          <a:pt x="9437" y="9967"/>
                        </a:lnTo>
                        <a:lnTo>
                          <a:pt x="9433" y="9982"/>
                        </a:lnTo>
                        <a:lnTo>
                          <a:pt x="9426" y="9991"/>
                        </a:lnTo>
                        <a:lnTo>
                          <a:pt x="9419" y="9987"/>
                        </a:lnTo>
                        <a:lnTo>
                          <a:pt x="9413" y="9977"/>
                        </a:lnTo>
                        <a:lnTo>
                          <a:pt x="9403" y="9975"/>
                        </a:lnTo>
                        <a:lnTo>
                          <a:pt x="9380" y="9963"/>
                        </a:lnTo>
                        <a:lnTo>
                          <a:pt x="9373" y="9961"/>
                        </a:lnTo>
                        <a:lnTo>
                          <a:pt x="9365" y="9963"/>
                        </a:lnTo>
                        <a:lnTo>
                          <a:pt x="9354" y="10018"/>
                        </a:lnTo>
                        <a:lnTo>
                          <a:pt x="9349" y="10053"/>
                        </a:lnTo>
                        <a:lnTo>
                          <a:pt x="9357" y="10084"/>
                        </a:lnTo>
                        <a:lnTo>
                          <a:pt x="9353" y="10099"/>
                        </a:lnTo>
                        <a:lnTo>
                          <a:pt x="9340" y="10157"/>
                        </a:lnTo>
                        <a:lnTo>
                          <a:pt x="9366" y="10176"/>
                        </a:lnTo>
                        <a:lnTo>
                          <a:pt x="9399" y="10197"/>
                        </a:lnTo>
                        <a:lnTo>
                          <a:pt x="9402" y="10214"/>
                        </a:lnTo>
                        <a:lnTo>
                          <a:pt x="9401" y="10247"/>
                        </a:lnTo>
                        <a:lnTo>
                          <a:pt x="9389" y="10251"/>
                        </a:lnTo>
                        <a:lnTo>
                          <a:pt x="9395" y="10268"/>
                        </a:lnTo>
                        <a:lnTo>
                          <a:pt x="9397" y="10280"/>
                        </a:lnTo>
                        <a:lnTo>
                          <a:pt x="9396" y="10317"/>
                        </a:lnTo>
                        <a:lnTo>
                          <a:pt x="9408" y="10336"/>
                        </a:lnTo>
                        <a:lnTo>
                          <a:pt x="9419" y="10356"/>
                        </a:lnTo>
                        <a:lnTo>
                          <a:pt x="9428" y="10368"/>
                        </a:lnTo>
                        <a:lnTo>
                          <a:pt x="9426" y="10381"/>
                        </a:lnTo>
                        <a:lnTo>
                          <a:pt x="9409" y="10387"/>
                        </a:lnTo>
                        <a:lnTo>
                          <a:pt x="9385" y="10390"/>
                        </a:lnTo>
                        <a:lnTo>
                          <a:pt x="9382" y="10399"/>
                        </a:lnTo>
                        <a:lnTo>
                          <a:pt x="9383" y="10410"/>
                        </a:lnTo>
                        <a:cubicBezTo>
                          <a:pt x="9387" y="10411"/>
                          <a:pt x="9390" y="10411"/>
                          <a:pt x="9394" y="10412"/>
                        </a:cubicBezTo>
                        <a:lnTo>
                          <a:pt x="9401" y="10408"/>
                        </a:lnTo>
                        <a:lnTo>
                          <a:pt x="9410" y="10412"/>
                        </a:lnTo>
                        <a:lnTo>
                          <a:pt x="9417" y="10420"/>
                        </a:lnTo>
                        <a:lnTo>
                          <a:pt x="9412" y="10469"/>
                        </a:lnTo>
                        <a:lnTo>
                          <a:pt x="9414" y="10475"/>
                        </a:lnTo>
                        <a:lnTo>
                          <a:pt x="9421" y="10483"/>
                        </a:lnTo>
                        <a:lnTo>
                          <a:pt x="9432" y="10489"/>
                        </a:lnTo>
                        <a:lnTo>
                          <a:pt x="9451" y="10493"/>
                        </a:lnTo>
                        <a:lnTo>
                          <a:pt x="9464" y="10499"/>
                        </a:lnTo>
                        <a:lnTo>
                          <a:pt x="9502" y="10552"/>
                        </a:lnTo>
                        <a:lnTo>
                          <a:pt x="9521" y="10562"/>
                        </a:lnTo>
                        <a:lnTo>
                          <a:pt x="9507" y="10559"/>
                        </a:lnTo>
                        <a:lnTo>
                          <a:pt x="9496" y="10551"/>
                        </a:lnTo>
                        <a:lnTo>
                          <a:pt x="9464" y="10509"/>
                        </a:lnTo>
                        <a:lnTo>
                          <a:pt x="9449" y="10499"/>
                        </a:lnTo>
                        <a:lnTo>
                          <a:pt x="9408" y="10499"/>
                        </a:lnTo>
                        <a:lnTo>
                          <a:pt x="9372" y="10489"/>
                        </a:lnTo>
                        <a:lnTo>
                          <a:pt x="9365" y="10495"/>
                        </a:lnTo>
                        <a:lnTo>
                          <a:pt x="9358" y="10505"/>
                        </a:lnTo>
                        <a:lnTo>
                          <a:pt x="9353" y="10525"/>
                        </a:lnTo>
                        <a:lnTo>
                          <a:pt x="9355" y="10547"/>
                        </a:lnTo>
                        <a:lnTo>
                          <a:pt x="9347" y="10577"/>
                        </a:lnTo>
                        <a:cubicBezTo>
                          <a:pt x="9348" y="10569"/>
                          <a:pt x="9348" y="10562"/>
                          <a:pt x="9349" y="10554"/>
                        </a:cubicBezTo>
                        <a:lnTo>
                          <a:pt x="9344" y="10547"/>
                        </a:lnTo>
                        <a:lnTo>
                          <a:pt x="9330" y="10535"/>
                        </a:lnTo>
                        <a:lnTo>
                          <a:pt x="9324" y="10539"/>
                        </a:lnTo>
                        <a:lnTo>
                          <a:pt x="9320" y="10552"/>
                        </a:lnTo>
                        <a:lnTo>
                          <a:pt x="9314" y="10564"/>
                        </a:lnTo>
                        <a:lnTo>
                          <a:pt x="9308" y="10566"/>
                        </a:lnTo>
                        <a:lnTo>
                          <a:pt x="9297" y="10558"/>
                        </a:lnTo>
                        <a:lnTo>
                          <a:pt x="9306" y="10544"/>
                        </a:lnTo>
                        <a:lnTo>
                          <a:pt x="9288" y="10515"/>
                        </a:lnTo>
                        <a:lnTo>
                          <a:pt x="9237" y="10509"/>
                        </a:lnTo>
                        <a:lnTo>
                          <a:pt x="9191" y="10507"/>
                        </a:lnTo>
                        <a:lnTo>
                          <a:pt x="9179" y="10511"/>
                        </a:lnTo>
                        <a:lnTo>
                          <a:pt x="9165" y="10527"/>
                        </a:lnTo>
                        <a:lnTo>
                          <a:pt x="9159" y="10541"/>
                        </a:lnTo>
                        <a:lnTo>
                          <a:pt x="9154" y="10560"/>
                        </a:lnTo>
                        <a:lnTo>
                          <a:pt x="9166" y="10570"/>
                        </a:lnTo>
                        <a:lnTo>
                          <a:pt x="9171" y="10579"/>
                        </a:lnTo>
                        <a:lnTo>
                          <a:pt x="9153" y="10574"/>
                        </a:lnTo>
                        <a:lnTo>
                          <a:pt x="9141" y="10567"/>
                        </a:lnTo>
                        <a:lnTo>
                          <a:pt x="9135" y="10558"/>
                        </a:lnTo>
                        <a:lnTo>
                          <a:pt x="9123" y="10544"/>
                        </a:lnTo>
                        <a:lnTo>
                          <a:pt x="9089" y="10541"/>
                        </a:lnTo>
                        <a:lnTo>
                          <a:pt x="9060" y="10542"/>
                        </a:lnTo>
                        <a:lnTo>
                          <a:pt x="9022" y="10538"/>
                        </a:lnTo>
                        <a:lnTo>
                          <a:pt x="8996" y="10541"/>
                        </a:lnTo>
                        <a:lnTo>
                          <a:pt x="8947" y="10554"/>
                        </a:lnTo>
                        <a:lnTo>
                          <a:pt x="8934" y="10563"/>
                        </a:lnTo>
                        <a:lnTo>
                          <a:pt x="8920" y="10583"/>
                        </a:lnTo>
                        <a:lnTo>
                          <a:pt x="8877" y="10602"/>
                        </a:lnTo>
                        <a:lnTo>
                          <a:pt x="8852" y="10609"/>
                        </a:lnTo>
                        <a:lnTo>
                          <a:pt x="8846" y="10604"/>
                        </a:lnTo>
                        <a:lnTo>
                          <a:pt x="8837" y="10600"/>
                        </a:lnTo>
                        <a:lnTo>
                          <a:pt x="8827" y="10612"/>
                        </a:lnTo>
                        <a:lnTo>
                          <a:pt x="8821" y="10622"/>
                        </a:lnTo>
                        <a:lnTo>
                          <a:pt x="8796" y="10688"/>
                        </a:lnTo>
                        <a:lnTo>
                          <a:pt x="8782" y="10711"/>
                        </a:lnTo>
                        <a:lnTo>
                          <a:pt x="8764" y="10729"/>
                        </a:lnTo>
                        <a:lnTo>
                          <a:pt x="8738" y="10751"/>
                        </a:lnTo>
                        <a:lnTo>
                          <a:pt x="8727" y="10758"/>
                        </a:lnTo>
                        <a:lnTo>
                          <a:pt x="8719" y="10760"/>
                        </a:lnTo>
                        <a:lnTo>
                          <a:pt x="8710" y="10770"/>
                        </a:lnTo>
                        <a:lnTo>
                          <a:pt x="8702" y="10785"/>
                        </a:lnTo>
                        <a:lnTo>
                          <a:pt x="8696" y="10791"/>
                        </a:lnTo>
                        <a:lnTo>
                          <a:pt x="8718" y="10820"/>
                        </a:lnTo>
                        <a:lnTo>
                          <a:pt x="8721" y="10827"/>
                        </a:lnTo>
                        <a:lnTo>
                          <a:pt x="8723" y="10832"/>
                        </a:lnTo>
                        <a:lnTo>
                          <a:pt x="8698" y="10831"/>
                        </a:lnTo>
                        <a:lnTo>
                          <a:pt x="8707" y="10840"/>
                        </a:lnTo>
                        <a:lnTo>
                          <a:pt x="8719" y="10848"/>
                        </a:lnTo>
                        <a:lnTo>
                          <a:pt x="8728" y="10852"/>
                        </a:lnTo>
                        <a:lnTo>
                          <a:pt x="8732" y="10859"/>
                        </a:lnTo>
                        <a:lnTo>
                          <a:pt x="8722" y="10860"/>
                        </a:lnTo>
                        <a:lnTo>
                          <a:pt x="8714" y="10859"/>
                        </a:lnTo>
                        <a:lnTo>
                          <a:pt x="8681" y="10832"/>
                        </a:lnTo>
                        <a:lnTo>
                          <a:pt x="8662" y="10825"/>
                        </a:lnTo>
                        <a:lnTo>
                          <a:pt x="8635" y="10822"/>
                        </a:lnTo>
                        <a:lnTo>
                          <a:pt x="8628" y="10823"/>
                        </a:lnTo>
                        <a:lnTo>
                          <a:pt x="8620" y="10828"/>
                        </a:lnTo>
                        <a:lnTo>
                          <a:pt x="8629" y="10840"/>
                        </a:lnTo>
                        <a:lnTo>
                          <a:pt x="8637" y="10847"/>
                        </a:lnTo>
                        <a:lnTo>
                          <a:pt x="8651" y="10850"/>
                        </a:lnTo>
                        <a:lnTo>
                          <a:pt x="8668" y="10860"/>
                        </a:lnTo>
                        <a:lnTo>
                          <a:pt x="8694" y="10858"/>
                        </a:lnTo>
                        <a:lnTo>
                          <a:pt x="8712" y="10868"/>
                        </a:lnTo>
                        <a:lnTo>
                          <a:pt x="8723" y="10873"/>
                        </a:lnTo>
                        <a:lnTo>
                          <a:pt x="8707" y="10875"/>
                        </a:lnTo>
                        <a:lnTo>
                          <a:pt x="8694" y="10867"/>
                        </a:lnTo>
                        <a:lnTo>
                          <a:pt x="8675" y="10871"/>
                        </a:lnTo>
                        <a:lnTo>
                          <a:pt x="8652" y="10865"/>
                        </a:lnTo>
                        <a:lnTo>
                          <a:pt x="8636" y="10857"/>
                        </a:lnTo>
                        <a:lnTo>
                          <a:pt x="8613" y="10855"/>
                        </a:lnTo>
                        <a:lnTo>
                          <a:pt x="8602" y="10855"/>
                        </a:lnTo>
                        <a:lnTo>
                          <a:pt x="8584" y="10857"/>
                        </a:lnTo>
                        <a:lnTo>
                          <a:pt x="8546" y="10867"/>
                        </a:lnTo>
                        <a:lnTo>
                          <a:pt x="8469" y="10890"/>
                        </a:lnTo>
                        <a:lnTo>
                          <a:pt x="8393" y="10891"/>
                        </a:lnTo>
                        <a:lnTo>
                          <a:pt x="8371" y="10897"/>
                        </a:lnTo>
                        <a:lnTo>
                          <a:pt x="8356" y="10904"/>
                        </a:lnTo>
                        <a:lnTo>
                          <a:pt x="8345" y="10914"/>
                        </a:lnTo>
                        <a:lnTo>
                          <a:pt x="8340" y="10927"/>
                        </a:lnTo>
                        <a:lnTo>
                          <a:pt x="8322" y="11006"/>
                        </a:lnTo>
                        <a:lnTo>
                          <a:pt x="8326" y="11014"/>
                        </a:lnTo>
                        <a:lnTo>
                          <a:pt x="8320" y="11017"/>
                        </a:lnTo>
                        <a:lnTo>
                          <a:pt x="8314" y="11020"/>
                        </a:lnTo>
                        <a:lnTo>
                          <a:pt x="8295" y="11038"/>
                        </a:lnTo>
                        <a:lnTo>
                          <a:pt x="8270" y="11050"/>
                        </a:lnTo>
                        <a:lnTo>
                          <a:pt x="8222" y="11056"/>
                        </a:lnTo>
                        <a:lnTo>
                          <a:pt x="8177" y="11056"/>
                        </a:lnTo>
                        <a:lnTo>
                          <a:pt x="8113" y="11072"/>
                        </a:lnTo>
                        <a:lnTo>
                          <a:pt x="8101" y="11088"/>
                        </a:lnTo>
                        <a:lnTo>
                          <a:pt x="8097" y="11095"/>
                        </a:lnTo>
                        <a:lnTo>
                          <a:pt x="8098" y="11104"/>
                        </a:lnTo>
                        <a:lnTo>
                          <a:pt x="8117" y="11117"/>
                        </a:lnTo>
                        <a:lnTo>
                          <a:pt x="8141" y="11120"/>
                        </a:lnTo>
                        <a:lnTo>
                          <a:pt x="8136" y="11123"/>
                        </a:lnTo>
                        <a:lnTo>
                          <a:pt x="8096" y="11124"/>
                        </a:lnTo>
                        <a:lnTo>
                          <a:pt x="8072" y="11132"/>
                        </a:lnTo>
                        <a:lnTo>
                          <a:pt x="8050" y="11133"/>
                        </a:lnTo>
                        <a:lnTo>
                          <a:pt x="8002" y="11112"/>
                        </a:lnTo>
                        <a:lnTo>
                          <a:pt x="7967" y="11104"/>
                        </a:lnTo>
                        <a:lnTo>
                          <a:pt x="7941" y="11092"/>
                        </a:lnTo>
                        <a:lnTo>
                          <a:pt x="7916" y="11087"/>
                        </a:lnTo>
                        <a:lnTo>
                          <a:pt x="7911" y="11075"/>
                        </a:lnTo>
                        <a:lnTo>
                          <a:pt x="7907" y="11066"/>
                        </a:lnTo>
                        <a:lnTo>
                          <a:pt x="7906" y="11046"/>
                        </a:lnTo>
                        <a:lnTo>
                          <a:pt x="7910" y="11032"/>
                        </a:lnTo>
                        <a:lnTo>
                          <a:pt x="7896" y="11024"/>
                        </a:lnTo>
                        <a:lnTo>
                          <a:pt x="7864" y="11025"/>
                        </a:lnTo>
                        <a:lnTo>
                          <a:pt x="7848" y="11018"/>
                        </a:lnTo>
                        <a:lnTo>
                          <a:pt x="7827" y="11013"/>
                        </a:lnTo>
                        <a:lnTo>
                          <a:pt x="7823" y="11021"/>
                        </a:lnTo>
                        <a:lnTo>
                          <a:pt x="7822" y="11027"/>
                        </a:lnTo>
                        <a:lnTo>
                          <a:pt x="7826" y="11048"/>
                        </a:lnTo>
                        <a:lnTo>
                          <a:pt x="7837" y="11083"/>
                        </a:lnTo>
                        <a:lnTo>
                          <a:pt x="7848" y="11106"/>
                        </a:lnTo>
                        <a:lnTo>
                          <a:pt x="7837" y="11175"/>
                        </a:lnTo>
                        <a:lnTo>
                          <a:pt x="7845" y="11196"/>
                        </a:lnTo>
                        <a:lnTo>
                          <a:pt x="7858" y="11207"/>
                        </a:lnTo>
                        <a:lnTo>
                          <a:pt x="7848" y="11208"/>
                        </a:lnTo>
                        <a:lnTo>
                          <a:pt x="7794" y="11197"/>
                        </a:lnTo>
                        <a:lnTo>
                          <a:pt x="7791" y="11190"/>
                        </a:lnTo>
                        <a:lnTo>
                          <a:pt x="7785" y="11183"/>
                        </a:lnTo>
                        <a:lnTo>
                          <a:pt x="7773" y="11191"/>
                        </a:lnTo>
                        <a:lnTo>
                          <a:pt x="7768" y="11199"/>
                        </a:lnTo>
                        <a:lnTo>
                          <a:pt x="7759" y="11186"/>
                        </a:lnTo>
                        <a:lnTo>
                          <a:pt x="7708" y="11174"/>
                        </a:lnTo>
                        <a:lnTo>
                          <a:pt x="7670" y="11184"/>
                        </a:lnTo>
                        <a:lnTo>
                          <a:pt x="7658" y="11169"/>
                        </a:lnTo>
                        <a:lnTo>
                          <a:pt x="7636" y="11129"/>
                        </a:lnTo>
                        <a:lnTo>
                          <a:pt x="7606" y="11112"/>
                        </a:lnTo>
                        <a:lnTo>
                          <a:pt x="7572" y="11109"/>
                        </a:lnTo>
                        <a:lnTo>
                          <a:pt x="7561" y="11114"/>
                        </a:lnTo>
                        <a:lnTo>
                          <a:pt x="7535" y="11118"/>
                        </a:lnTo>
                        <a:lnTo>
                          <a:pt x="7515" y="11116"/>
                        </a:lnTo>
                        <a:lnTo>
                          <a:pt x="7488" y="11106"/>
                        </a:lnTo>
                        <a:lnTo>
                          <a:pt x="7420" y="11104"/>
                        </a:lnTo>
                        <a:lnTo>
                          <a:pt x="7392" y="11110"/>
                        </a:lnTo>
                        <a:lnTo>
                          <a:pt x="7382" y="11124"/>
                        </a:lnTo>
                        <a:lnTo>
                          <a:pt x="7382" y="11132"/>
                        </a:lnTo>
                        <a:lnTo>
                          <a:pt x="7385" y="11141"/>
                        </a:lnTo>
                        <a:lnTo>
                          <a:pt x="7402" y="11147"/>
                        </a:lnTo>
                        <a:lnTo>
                          <a:pt x="7411" y="11147"/>
                        </a:lnTo>
                        <a:lnTo>
                          <a:pt x="7429" y="11152"/>
                        </a:lnTo>
                        <a:lnTo>
                          <a:pt x="7433" y="11155"/>
                        </a:lnTo>
                        <a:lnTo>
                          <a:pt x="7441" y="11159"/>
                        </a:lnTo>
                        <a:lnTo>
                          <a:pt x="7447" y="11169"/>
                        </a:lnTo>
                        <a:lnTo>
                          <a:pt x="7425" y="11165"/>
                        </a:lnTo>
                        <a:lnTo>
                          <a:pt x="7412" y="11159"/>
                        </a:lnTo>
                        <a:lnTo>
                          <a:pt x="7408" y="11157"/>
                        </a:lnTo>
                        <a:lnTo>
                          <a:pt x="7401" y="11159"/>
                        </a:lnTo>
                        <a:lnTo>
                          <a:pt x="7404" y="11167"/>
                        </a:lnTo>
                        <a:lnTo>
                          <a:pt x="7408" y="11172"/>
                        </a:lnTo>
                        <a:lnTo>
                          <a:pt x="7418" y="11176"/>
                        </a:lnTo>
                        <a:lnTo>
                          <a:pt x="7430" y="11188"/>
                        </a:lnTo>
                        <a:lnTo>
                          <a:pt x="7422" y="11194"/>
                        </a:lnTo>
                        <a:lnTo>
                          <a:pt x="7402" y="11194"/>
                        </a:lnTo>
                        <a:lnTo>
                          <a:pt x="7386" y="11191"/>
                        </a:lnTo>
                        <a:lnTo>
                          <a:pt x="7377" y="11197"/>
                        </a:lnTo>
                        <a:lnTo>
                          <a:pt x="7409" y="11219"/>
                        </a:lnTo>
                        <a:lnTo>
                          <a:pt x="7412" y="11237"/>
                        </a:lnTo>
                        <a:lnTo>
                          <a:pt x="7419" y="11248"/>
                        </a:lnTo>
                        <a:lnTo>
                          <a:pt x="7430" y="11254"/>
                        </a:lnTo>
                        <a:lnTo>
                          <a:pt x="7453" y="11253"/>
                        </a:lnTo>
                        <a:lnTo>
                          <a:pt x="7476" y="11261"/>
                        </a:lnTo>
                        <a:lnTo>
                          <a:pt x="7528" y="11290"/>
                        </a:lnTo>
                        <a:lnTo>
                          <a:pt x="7535" y="11299"/>
                        </a:lnTo>
                        <a:lnTo>
                          <a:pt x="7542" y="11299"/>
                        </a:lnTo>
                        <a:lnTo>
                          <a:pt x="7551" y="11303"/>
                        </a:lnTo>
                        <a:lnTo>
                          <a:pt x="7559" y="11310"/>
                        </a:lnTo>
                        <a:lnTo>
                          <a:pt x="7566" y="11309"/>
                        </a:lnTo>
                        <a:cubicBezTo>
                          <a:pt x="7569" y="11310"/>
                          <a:pt x="7571" y="11311"/>
                          <a:pt x="7574" y="11312"/>
                        </a:cubicBezTo>
                        <a:lnTo>
                          <a:pt x="7585" y="11328"/>
                        </a:lnTo>
                        <a:lnTo>
                          <a:pt x="7598" y="11335"/>
                        </a:lnTo>
                        <a:lnTo>
                          <a:pt x="7614" y="11336"/>
                        </a:lnTo>
                        <a:lnTo>
                          <a:pt x="7624" y="11336"/>
                        </a:lnTo>
                        <a:lnTo>
                          <a:pt x="7630" y="11342"/>
                        </a:lnTo>
                        <a:lnTo>
                          <a:pt x="7619" y="11352"/>
                        </a:lnTo>
                        <a:lnTo>
                          <a:pt x="7623" y="11357"/>
                        </a:lnTo>
                        <a:lnTo>
                          <a:pt x="7637" y="11358"/>
                        </a:lnTo>
                        <a:cubicBezTo>
                          <a:pt x="7643" y="11359"/>
                          <a:pt x="7648" y="11361"/>
                          <a:pt x="7653" y="11362"/>
                        </a:cubicBezTo>
                        <a:lnTo>
                          <a:pt x="7663" y="11367"/>
                        </a:lnTo>
                        <a:lnTo>
                          <a:pt x="7669" y="11375"/>
                        </a:lnTo>
                        <a:lnTo>
                          <a:pt x="7660" y="11384"/>
                        </a:lnTo>
                        <a:lnTo>
                          <a:pt x="7651" y="11387"/>
                        </a:lnTo>
                        <a:lnTo>
                          <a:pt x="7653" y="11400"/>
                        </a:lnTo>
                        <a:lnTo>
                          <a:pt x="7662" y="11406"/>
                        </a:lnTo>
                        <a:lnTo>
                          <a:pt x="7673" y="11411"/>
                        </a:lnTo>
                        <a:lnTo>
                          <a:pt x="7728" y="11419"/>
                        </a:lnTo>
                        <a:lnTo>
                          <a:pt x="7757" y="11443"/>
                        </a:lnTo>
                        <a:lnTo>
                          <a:pt x="7747" y="11438"/>
                        </a:lnTo>
                        <a:lnTo>
                          <a:pt x="7734" y="11429"/>
                        </a:lnTo>
                        <a:lnTo>
                          <a:pt x="7719" y="11423"/>
                        </a:lnTo>
                        <a:lnTo>
                          <a:pt x="7707" y="11422"/>
                        </a:lnTo>
                        <a:lnTo>
                          <a:pt x="7700" y="11427"/>
                        </a:lnTo>
                        <a:lnTo>
                          <a:pt x="7691" y="11436"/>
                        </a:lnTo>
                        <a:lnTo>
                          <a:pt x="7698" y="11444"/>
                        </a:lnTo>
                        <a:lnTo>
                          <a:pt x="7706" y="11449"/>
                        </a:lnTo>
                        <a:lnTo>
                          <a:pt x="7712" y="11463"/>
                        </a:lnTo>
                        <a:lnTo>
                          <a:pt x="7698" y="11481"/>
                        </a:lnTo>
                        <a:cubicBezTo>
                          <a:pt x="7698" y="11484"/>
                          <a:pt x="7697" y="11487"/>
                          <a:pt x="7696" y="11490"/>
                        </a:cubicBezTo>
                        <a:lnTo>
                          <a:pt x="7699" y="11500"/>
                        </a:lnTo>
                        <a:lnTo>
                          <a:pt x="7715" y="11526"/>
                        </a:lnTo>
                        <a:lnTo>
                          <a:pt x="7729" y="11560"/>
                        </a:lnTo>
                        <a:lnTo>
                          <a:pt x="7780" y="11600"/>
                        </a:lnTo>
                        <a:lnTo>
                          <a:pt x="7791" y="11607"/>
                        </a:lnTo>
                        <a:lnTo>
                          <a:pt x="7802" y="11610"/>
                        </a:lnTo>
                        <a:lnTo>
                          <a:pt x="7815" y="11615"/>
                        </a:lnTo>
                        <a:lnTo>
                          <a:pt x="7815" y="11626"/>
                        </a:lnTo>
                        <a:lnTo>
                          <a:pt x="7812" y="11634"/>
                        </a:lnTo>
                        <a:lnTo>
                          <a:pt x="7809" y="11682"/>
                        </a:lnTo>
                        <a:lnTo>
                          <a:pt x="7811" y="11703"/>
                        </a:lnTo>
                        <a:lnTo>
                          <a:pt x="7814" y="11709"/>
                        </a:lnTo>
                        <a:lnTo>
                          <a:pt x="7814" y="11715"/>
                        </a:lnTo>
                        <a:lnTo>
                          <a:pt x="7803" y="11708"/>
                        </a:lnTo>
                        <a:cubicBezTo>
                          <a:pt x="7798" y="11707"/>
                          <a:pt x="7793" y="11706"/>
                          <a:pt x="7789" y="11705"/>
                        </a:cubicBezTo>
                        <a:lnTo>
                          <a:pt x="7789" y="11714"/>
                        </a:lnTo>
                        <a:lnTo>
                          <a:pt x="7793" y="11720"/>
                        </a:lnTo>
                        <a:lnTo>
                          <a:pt x="7830" y="11754"/>
                        </a:lnTo>
                        <a:lnTo>
                          <a:pt x="7841" y="11769"/>
                        </a:lnTo>
                        <a:lnTo>
                          <a:pt x="7848" y="11785"/>
                        </a:lnTo>
                        <a:lnTo>
                          <a:pt x="7852" y="11837"/>
                        </a:lnTo>
                        <a:lnTo>
                          <a:pt x="7860" y="11845"/>
                        </a:lnTo>
                        <a:lnTo>
                          <a:pt x="7864" y="11855"/>
                        </a:lnTo>
                        <a:lnTo>
                          <a:pt x="7852" y="11844"/>
                        </a:lnTo>
                        <a:lnTo>
                          <a:pt x="7845" y="11834"/>
                        </a:lnTo>
                        <a:lnTo>
                          <a:pt x="7840" y="11795"/>
                        </a:lnTo>
                        <a:lnTo>
                          <a:pt x="7834" y="11783"/>
                        </a:lnTo>
                        <a:lnTo>
                          <a:pt x="7818" y="11766"/>
                        </a:lnTo>
                        <a:lnTo>
                          <a:pt x="7800" y="11748"/>
                        </a:lnTo>
                        <a:lnTo>
                          <a:pt x="7785" y="11778"/>
                        </a:lnTo>
                        <a:lnTo>
                          <a:pt x="7773" y="11807"/>
                        </a:lnTo>
                        <a:lnTo>
                          <a:pt x="7750" y="11888"/>
                        </a:lnTo>
                        <a:lnTo>
                          <a:pt x="7755" y="11885"/>
                        </a:lnTo>
                        <a:lnTo>
                          <a:pt x="7759" y="11880"/>
                        </a:lnTo>
                        <a:lnTo>
                          <a:pt x="7767" y="11874"/>
                        </a:lnTo>
                        <a:lnTo>
                          <a:pt x="7776" y="11890"/>
                        </a:lnTo>
                        <a:lnTo>
                          <a:pt x="7761" y="11890"/>
                        </a:lnTo>
                        <a:lnTo>
                          <a:pt x="7747" y="11905"/>
                        </a:lnTo>
                        <a:lnTo>
                          <a:pt x="7716" y="11991"/>
                        </a:lnTo>
                        <a:lnTo>
                          <a:pt x="7683" y="12061"/>
                        </a:lnTo>
                        <a:lnTo>
                          <a:pt x="7657" y="12077"/>
                        </a:lnTo>
                        <a:lnTo>
                          <a:pt x="7632" y="12076"/>
                        </a:lnTo>
                        <a:lnTo>
                          <a:pt x="7626" y="12076"/>
                        </a:lnTo>
                        <a:lnTo>
                          <a:pt x="7600" y="12079"/>
                        </a:lnTo>
                        <a:lnTo>
                          <a:pt x="7569" y="12076"/>
                        </a:lnTo>
                        <a:lnTo>
                          <a:pt x="7549" y="12069"/>
                        </a:lnTo>
                        <a:lnTo>
                          <a:pt x="7511" y="12046"/>
                        </a:lnTo>
                        <a:lnTo>
                          <a:pt x="7473" y="12030"/>
                        </a:lnTo>
                        <a:lnTo>
                          <a:pt x="7462" y="12029"/>
                        </a:lnTo>
                        <a:lnTo>
                          <a:pt x="7445" y="12037"/>
                        </a:lnTo>
                        <a:lnTo>
                          <a:pt x="7393" y="12009"/>
                        </a:lnTo>
                        <a:lnTo>
                          <a:pt x="7379" y="11996"/>
                        </a:lnTo>
                        <a:lnTo>
                          <a:pt x="7368" y="11992"/>
                        </a:lnTo>
                        <a:lnTo>
                          <a:pt x="7342" y="11992"/>
                        </a:lnTo>
                        <a:lnTo>
                          <a:pt x="7326" y="11984"/>
                        </a:lnTo>
                        <a:lnTo>
                          <a:pt x="7306" y="11985"/>
                        </a:lnTo>
                        <a:lnTo>
                          <a:pt x="7261" y="11981"/>
                        </a:lnTo>
                        <a:cubicBezTo>
                          <a:pt x="7251" y="11978"/>
                          <a:pt x="7241" y="11976"/>
                          <a:pt x="7231" y="11973"/>
                        </a:cubicBezTo>
                        <a:lnTo>
                          <a:pt x="7150" y="11935"/>
                        </a:lnTo>
                        <a:lnTo>
                          <a:pt x="7121" y="11919"/>
                        </a:lnTo>
                        <a:lnTo>
                          <a:pt x="7072" y="11899"/>
                        </a:lnTo>
                        <a:lnTo>
                          <a:pt x="7048" y="11882"/>
                        </a:lnTo>
                        <a:lnTo>
                          <a:pt x="7014" y="11880"/>
                        </a:lnTo>
                        <a:lnTo>
                          <a:pt x="6993" y="11872"/>
                        </a:lnTo>
                        <a:lnTo>
                          <a:pt x="6957" y="11865"/>
                        </a:lnTo>
                        <a:lnTo>
                          <a:pt x="6937" y="11857"/>
                        </a:lnTo>
                        <a:lnTo>
                          <a:pt x="6897" y="11846"/>
                        </a:lnTo>
                        <a:lnTo>
                          <a:pt x="6874" y="11845"/>
                        </a:lnTo>
                        <a:lnTo>
                          <a:pt x="6847" y="11829"/>
                        </a:lnTo>
                        <a:lnTo>
                          <a:pt x="6832" y="11807"/>
                        </a:lnTo>
                        <a:lnTo>
                          <a:pt x="6819" y="11795"/>
                        </a:lnTo>
                        <a:lnTo>
                          <a:pt x="6805" y="11793"/>
                        </a:lnTo>
                        <a:lnTo>
                          <a:pt x="6792" y="11782"/>
                        </a:lnTo>
                        <a:lnTo>
                          <a:pt x="6769" y="11785"/>
                        </a:lnTo>
                        <a:lnTo>
                          <a:pt x="6748" y="11779"/>
                        </a:lnTo>
                        <a:lnTo>
                          <a:pt x="6726" y="11784"/>
                        </a:lnTo>
                        <a:lnTo>
                          <a:pt x="6708" y="11787"/>
                        </a:lnTo>
                        <a:lnTo>
                          <a:pt x="6702" y="11792"/>
                        </a:lnTo>
                        <a:lnTo>
                          <a:pt x="6705" y="11800"/>
                        </a:lnTo>
                        <a:lnTo>
                          <a:pt x="6704" y="11810"/>
                        </a:lnTo>
                        <a:lnTo>
                          <a:pt x="6687" y="11812"/>
                        </a:lnTo>
                        <a:lnTo>
                          <a:pt x="6677" y="11810"/>
                        </a:lnTo>
                        <a:lnTo>
                          <a:pt x="6659" y="11812"/>
                        </a:lnTo>
                        <a:lnTo>
                          <a:pt x="6641" y="11810"/>
                        </a:lnTo>
                        <a:lnTo>
                          <a:pt x="6613" y="11797"/>
                        </a:lnTo>
                        <a:lnTo>
                          <a:pt x="6588" y="11805"/>
                        </a:lnTo>
                        <a:lnTo>
                          <a:pt x="6577" y="11806"/>
                        </a:lnTo>
                        <a:lnTo>
                          <a:pt x="6564" y="11808"/>
                        </a:lnTo>
                        <a:lnTo>
                          <a:pt x="6551" y="11828"/>
                        </a:lnTo>
                        <a:lnTo>
                          <a:pt x="6548" y="11837"/>
                        </a:lnTo>
                        <a:lnTo>
                          <a:pt x="6554" y="11851"/>
                        </a:lnTo>
                        <a:lnTo>
                          <a:pt x="6559" y="11861"/>
                        </a:lnTo>
                        <a:lnTo>
                          <a:pt x="6569" y="11872"/>
                        </a:lnTo>
                        <a:lnTo>
                          <a:pt x="6584" y="11880"/>
                        </a:lnTo>
                        <a:lnTo>
                          <a:pt x="6581" y="11885"/>
                        </a:lnTo>
                        <a:lnTo>
                          <a:pt x="6563" y="11897"/>
                        </a:lnTo>
                        <a:cubicBezTo>
                          <a:pt x="6563" y="11901"/>
                          <a:pt x="6562" y="11904"/>
                          <a:pt x="6561" y="11908"/>
                        </a:cubicBezTo>
                        <a:lnTo>
                          <a:pt x="6567" y="11911"/>
                        </a:lnTo>
                        <a:lnTo>
                          <a:pt x="6594" y="11911"/>
                        </a:lnTo>
                        <a:lnTo>
                          <a:pt x="6594" y="11918"/>
                        </a:lnTo>
                        <a:lnTo>
                          <a:pt x="6591" y="11923"/>
                        </a:lnTo>
                        <a:lnTo>
                          <a:pt x="6586" y="11938"/>
                        </a:lnTo>
                        <a:lnTo>
                          <a:pt x="6590" y="11945"/>
                        </a:lnTo>
                        <a:lnTo>
                          <a:pt x="6597" y="11952"/>
                        </a:lnTo>
                        <a:lnTo>
                          <a:pt x="6588" y="11958"/>
                        </a:lnTo>
                        <a:lnTo>
                          <a:pt x="6582" y="11960"/>
                        </a:lnTo>
                        <a:lnTo>
                          <a:pt x="6579" y="11968"/>
                        </a:lnTo>
                        <a:cubicBezTo>
                          <a:pt x="6583" y="11969"/>
                          <a:pt x="6588" y="11970"/>
                          <a:pt x="6592" y="11972"/>
                        </a:cubicBezTo>
                        <a:lnTo>
                          <a:pt x="6596" y="11975"/>
                        </a:lnTo>
                        <a:lnTo>
                          <a:pt x="6582" y="11981"/>
                        </a:lnTo>
                        <a:lnTo>
                          <a:pt x="6563" y="11993"/>
                        </a:lnTo>
                        <a:lnTo>
                          <a:pt x="6558" y="12018"/>
                        </a:lnTo>
                        <a:lnTo>
                          <a:pt x="6560" y="12023"/>
                        </a:lnTo>
                        <a:lnTo>
                          <a:pt x="6571" y="12024"/>
                        </a:lnTo>
                        <a:lnTo>
                          <a:pt x="6553" y="12036"/>
                        </a:lnTo>
                        <a:lnTo>
                          <a:pt x="6549" y="12046"/>
                        </a:lnTo>
                        <a:lnTo>
                          <a:pt x="6553" y="12058"/>
                        </a:lnTo>
                        <a:lnTo>
                          <a:pt x="6565" y="12063"/>
                        </a:lnTo>
                        <a:lnTo>
                          <a:pt x="6556" y="12068"/>
                        </a:lnTo>
                        <a:lnTo>
                          <a:pt x="6553" y="12082"/>
                        </a:lnTo>
                        <a:lnTo>
                          <a:pt x="6552" y="12129"/>
                        </a:lnTo>
                        <a:lnTo>
                          <a:pt x="6556" y="12153"/>
                        </a:lnTo>
                        <a:lnTo>
                          <a:pt x="6556" y="12164"/>
                        </a:lnTo>
                        <a:lnTo>
                          <a:pt x="6554" y="12174"/>
                        </a:lnTo>
                        <a:lnTo>
                          <a:pt x="6547" y="12190"/>
                        </a:lnTo>
                        <a:lnTo>
                          <a:pt x="6540" y="12215"/>
                        </a:lnTo>
                        <a:lnTo>
                          <a:pt x="6529" y="12229"/>
                        </a:lnTo>
                        <a:lnTo>
                          <a:pt x="6522" y="12234"/>
                        </a:lnTo>
                        <a:lnTo>
                          <a:pt x="6495" y="12283"/>
                        </a:lnTo>
                        <a:lnTo>
                          <a:pt x="6490" y="12295"/>
                        </a:lnTo>
                        <a:lnTo>
                          <a:pt x="6494" y="12302"/>
                        </a:lnTo>
                        <a:lnTo>
                          <a:pt x="6495" y="12308"/>
                        </a:lnTo>
                        <a:lnTo>
                          <a:pt x="6460" y="12345"/>
                        </a:lnTo>
                        <a:lnTo>
                          <a:pt x="6430" y="12380"/>
                        </a:lnTo>
                        <a:lnTo>
                          <a:pt x="6411" y="12394"/>
                        </a:lnTo>
                        <a:lnTo>
                          <a:pt x="6400" y="12396"/>
                        </a:lnTo>
                        <a:lnTo>
                          <a:pt x="6390" y="12401"/>
                        </a:lnTo>
                        <a:lnTo>
                          <a:pt x="6390" y="12410"/>
                        </a:lnTo>
                        <a:lnTo>
                          <a:pt x="6390" y="12416"/>
                        </a:lnTo>
                        <a:lnTo>
                          <a:pt x="6377" y="12433"/>
                        </a:lnTo>
                        <a:lnTo>
                          <a:pt x="6368" y="12457"/>
                        </a:lnTo>
                        <a:lnTo>
                          <a:pt x="6358" y="12470"/>
                        </a:lnTo>
                        <a:lnTo>
                          <a:pt x="6356" y="12479"/>
                        </a:lnTo>
                        <a:lnTo>
                          <a:pt x="6354" y="12489"/>
                        </a:lnTo>
                        <a:lnTo>
                          <a:pt x="6363" y="12497"/>
                        </a:lnTo>
                        <a:lnTo>
                          <a:pt x="6370" y="12500"/>
                        </a:lnTo>
                        <a:lnTo>
                          <a:pt x="6386" y="12503"/>
                        </a:lnTo>
                        <a:lnTo>
                          <a:pt x="6403" y="12504"/>
                        </a:lnTo>
                        <a:lnTo>
                          <a:pt x="6413" y="12493"/>
                        </a:lnTo>
                        <a:lnTo>
                          <a:pt x="6439" y="12471"/>
                        </a:lnTo>
                        <a:lnTo>
                          <a:pt x="6453" y="12468"/>
                        </a:lnTo>
                        <a:lnTo>
                          <a:pt x="6465" y="12470"/>
                        </a:lnTo>
                        <a:lnTo>
                          <a:pt x="6440" y="12475"/>
                        </a:lnTo>
                        <a:lnTo>
                          <a:pt x="6428" y="12486"/>
                        </a:lnTo>
                        <a:lnTo>
                          <a:pt x="6428" y="12503"/>
                        </a:lnTo>
                        <a:lnTo>
                          <a:pt x="6420" y="12509"/>
                        </a:lnTo>
                        <a:lnTo>
                          <a:pt x="6408" y="12514"/>
                        </a:lnTo>
                        <a:lnTo>
                          <a:pt x="6395" y="12511"/>
                        </a:lnTo>
                        <a:lnTo>
                          <a:pt x="6384" y="12512"/>
                        </a:lnTo>
                        <a:lnTo>
                          <a:pt x="6386" y="12532"/>
                        </a:lnTo>
                        <a:lnTo>
                          <a:pt x="6381" y="12546"/>
                        </a:lnTo>
                        <a:lnTo>
                          <a:pt x="6385" y="12549"/>
                        </a:lnTo>
                        <a:lnTo>
                          <a:pt x="6399" y="12551"/>
                        </a:lnTo>
                        <a:lnTo>
                          <a:pt x="6427" y="12551"/>
                        </a:lnTo>
                        <a:cubicBezTo>
                          <a:pt x="6430" y="12552"/>
                          <a:pt x="6432" y="12553"/>
                          <a:pt x="6434" y="12554"/>
                        </a:cubicBezTo>
                        <a:lnTo>
                          <a:pt x="6443" y="12555"/>
                        </a:lnTo>
                        <a:lnTo>
                          <a:pt x="6452" y="12564"/>
                        </a:lnTo>
                        <a:lnTo>
                          <a:pt x="6459" y="12576"/>
                        </a:lnTo>
                        <a:lnTo>
                          <a:pt x="6429" y="12562"/>
                        </a:lnTo>
                        <a:lnTo>
                          <a:pt x="6435" y="12588"/>
                        </a:lnTo>
                        <a:lnTo>
                          <a:pt x="6433" y="12607"/>
                        </a:lnTo>
                        <a:lnTo>
                          <a:pt x="6413" y="12637"/>
                        </a:lnTo>
                        <a:lnTo>
                          <a:pt x="6418" y="12653"/>
                        </a:lnTo>
                        <a:lnTo>
                          <a:pt x="6418" y="12676"/>
                        </a:lnTo>
                        <a:lnTo>
                          <a:pt x="6409" y="12695"/>
                        </a:lnTo>
                        <a:lnTo>
                          <a:pt x="6405" y="12720"/>
                        </a:lnTo>
                        <a:lnTo>
                          <a:pt x="6380" y="12755"/>
                        </a:lnTo>
                        <a:lnTo>
                          <a:pt x="6365" y="12771"/>
                        </a:lnTo>
                        <a:lnTo>
                          <a:pt x="6374" y="12777"/>
                        </a:lnTo>
                        <a:lnTo>
                          <a:pt x="6388" y="12773"/>
                        </a:lnTo>
                        <a:cubicBezTo>
                          <a:pt x="6394" y="12774"/>
                          <a:pt x="6399" y="12777"/>
                          <a:pt x="6404" y="12779"/>
                        </a:cubicBezTo>
                        <a:lnTo>
                          <a:pt x="6426" y="12778"/>
                        </a:lnTo>
                        <a:lnTo>
                          <a:pt x="6442" y="12787"/>
                        </a:lnTo>
                        <a:lnTo>
                          <a:pt x="6493" y="12807"/>
                        </a:lnTo>
                        <a:lnTo>
                          <a:pt x="6520" y="12828"/>
                        </a:lnTo>
                        <a:lnTo>
                          <a:pt x="6536" y="12833"/>
                        </a:lnTo>
                        <a:lnTo>
                          <a:pt x="6591" y="12824"/>
                        </a:lnTo>
                        <a:lnTo>
                          <a:pt x="6604" y="12827"/>
                        </a:lnTo>
                        <a:lnTo>
                          <a:pt x="6640" y="12833"/>
                        </a:lnTo>
                        <a:lnTo>
                          <a:pt x="6670" y="12844"/>
                        </a:lnTo>
                        <a:lnTo>
                          <a:pt x="6677" y="12844"/>
                        </a:lnTo>
                        <a:lnTo>
                          <a:pt x="6688" y="12837"/>
                        </a:lnTo>
                        <a:lnTo>
                          <a:pt x="6688" y="12842"/>
                        </a:lnTo>
                        <a:lnTo>
                          <a:pt x="6683" y="12849"/>
                        </a:lnTo>
                        <a:lnTo>
                          <a:pt x="6735" y="12904"/>
                        </a:lnTo>
                        <a:lnTo>
                          <a:pt x="6746" y="12927"/>
                        </a:lnTo>
                        <a:lnTo>
                          <a:pt x="6759" y="12919"/>
                        </a:lnTo>
                        <a:lnTo>
                          <a:pt x="6775" y="12923"/>
                        </a:lnTo>
                        <a:lnTo>
                          <a:pt x="6768" y="12923"/>
                        </a:lnTo>
                        <a:lnTo>
                          <a:pt x="6756" y="12927"/>
                        </a:lnTo>
                        <a:lnTo>
                          <a:pt x="6740" y="12942"/>
                        </a:lnTo>
                        <a:lnTo>
                          <a:pt x="6742" y="12956"/>
                        </a:lnTo>
                        <a:lnTo>
                          <a:pt x="6757" y="12968"/>
                        </a:lnTo>
                        <a:lnTo>
                          <a:pt x="6758" y="12974"/>
                        </a:lnTo>
                        <a:lnTo>
                          <a:pt x="6756" y="12979"/>
                        </a:lnTo>
                        <a:lnTo>
                          <a:pt x="6760" y="12995"/>
                        </a:lnTo>
                        <a:lnTo>
                          <a:pt x="6765" y="13012"/>
                        </a:lnTo>
                        <a:lnTo>
                          <a:pt x="6781" y="13040"/>
                        </a:lnTo>
                        <a:lnTo>
                          <a:pt x="6793" y="13045"/>
                        </a:lnTo>
                        <a:lnTo>
                          <a:pt x="6814" y="13066"/>
                        </a:lnTo>
                        <a:lnTo>
                          <a:pt x="6841" y="13084"/>
                        </a:lnTo>
                        <a:lnTo>
                          <a:pt x="6851" y="13085"/>
                        </a:lnTo>
                        <a:lnTo>
                          <a:pt x="6866" y="13084"/>
                        </a:lnTo>
                        <a:lnTo>
                          <a:pt x="6871" y="13073"/>
                        </a:lnTo>
                        <a:lnTo>
                          <a:pt x="6877" y="13073"/>
                        </a:lnTo>
                        <a:lnTo>
                          <a:pt x="6880" y="13078"/>
                        </a:lnTo>
                        <a:lnTo>
                          <a:pt x="6883" y="13079"/>
                        </a:lnTo>
                        <a:lnTo>
                          <a:pt x="6891" y="13065"/>
                        </a:lnTo>
                        <a:lnTo>
                          <a:pt x="6910" y="13049"/>
                        </a:lnTo>
                        <a:lnTo>
                          <a:pt x="6920" y="13043"/>
                        </a:lnTo>
                        <a:lnTo>
                          <a:pt x="6959" y="13041"/>
                        </a:lnTo>
                        <a:lnTo>
                          <a:pt x="7000" y="13052"/>
                        </a:lnTo>
                        <a:lnTo>
                          <a:pt x="7029" y="13040"/>
                        </a:lnTo>
                        <a:lnTo>
                          <a:pt x="7042" y="13032"/>
                        </a:lnTo>
                        <a:lnTo>
                          <a:pt x="7052" y="13033"/>
                        </a:lnTo>
                        <a:lnTo>
                          <a:pt x="7138" y="13049"/>
                        </a:lnTo>
                        <a:lnTo>
                          <a:pt x="7175" y="13062"/>
                        </a:lnTo>
                        <a:lnTo>
                          <a:pt x="7198" y="13073"/>
                        </a:lnTo>
                        <a:lnTo>
                          <a:pt x="7226" y="13073"/>
                        </a:lnTo>
                        <a:cubicBezTo>
                          <a:pt x="7232" y="13074"/>
                          <a:pt x="7237" y="13075"/>
                          <a:pt x="7243" y="13077"/>
                        </a:cubicBezTo>
                        <a:lnTo>
                          <a:pt x="7282" y="13089"/>
                        </a:lnTo>
                        <a:lnTo>
                          <a:pt x="7299" y="13098"/>
                        </a:lnTo>
                        <a:lnTo>
                          <a:pt x="7318" y="13097"/>
                        </a:lnTo>
                        <a:lnTo>
                          <a:pt x="7332" y="13092"/>
                        </a:lnTo>
                        <a:lnTo>
                          <a:pt x="7355" y="13093"/>
                        </a:lnTo>
                        <a:lnTo>
                          <a:pt x="7377" y="13100"/>
                        </a:lnTo>
                        <a:lnTo>
                          <a:pt x="7394" y="13116"/>
                        </a:lnTo>
                        <a:lnTo>
                          <a:pt x="7407" y="13114"/>
                        </a:lnTo>
                        <a:lnTo>
                          <a:pt x="7439" y="13095"/>
                        </a:lnTo>
                        <a:lnTo>
                          <a:pt x="7468" y="13056"/>
                        </a:lnTo>
                        <a:lnTo>
                          <a:pt x="7497" y="13038"/>
                        </a:lnTo>
                        <a:lnTo>
                          <a:pt x="7551" y="13022"/>
                        </a:lnTo>
                        <a:lnTo>
                          <a:pt x="7612" y="13035"/>
                        </a:lnTo>
                        <a:lnTo>
                          <a:pt x="7632" y="13037"/>
                        </a:lnTo>
                        <a:lnTo>
                          <a:pt x="7640" y="13036"/>
                        </a:lnTo>
                        <a:lnTo>
                          <a:pt x="7648" y="13034"/>
                        </a:lnTo>
                        <a:lnTo>
                          <a:pt x="7634" y="13017"/>
                        </a:lnTo>
                        <a:lnTo>
                          <a:pt x="7637" y="13008"/>
                        </a:lnTo>
                        <a:lnTo>
                          <a:pt x="7648" y="12998"/>
                        </a:lnTo>
                        <a:lnTo>
                          <a:pt x="7651" y="12993"/>
                        </a:lnTo>
                        <a:lnTo>
                          <a:pt x="7663" y="12979"/>
                        </a:lnTo>
                        <a:lnTo>
                          <a:pt x="7672" y="12955"/>
                        </a:lnTo>
                        <a:lnTo>
                          <a:pt x="7689" y="12950"/>
                        </a:lnTo>
                        <a:lnTo>
                          <a:pt x="7696" y="12934"/>
                        </a:lnTo>
                        <a:lnTo>
                          <a:pt x="7721" y="12920"/>
                        </a:lnTo>
                        <a:lnTo>
                          <a:pt x="7776" y="12908"/>
                        </a:lnTo>
                        <a:lnTo>
                          <a:pt x="7809" y="12896"/>
                        </a:lnTo>
                        <a:lnTo>
                          <a:pt x="7821" y="12888"/>
                        </a:lnTo>
                        <a:lnTo>
                          <a:pt x="7815" y="12877"/>
                        </a:lnTo>
                        <a:lnTo>
                          <a:pt x="7786" y="12860"/>
                        </a:lnTo>
                        <a:lnTo>
                          <a:pt x="7773" y="12845"/>
                        </a:lnTo>
                        <a:lnTo>
                          <a:pt x="7763" y="12827"/>
                        </a:lnTo>
                        <a:lnTo>
                          <a:pt x="7752" y="12768"/>
                        </a:lnTo>
                        <a:cubicBezTo>
                          <a:pt x="7753" y="12762"/>
                          <a:pt x="7754" y="12757"/>
                          <a:pt x="7755" y="12751"/>
                        </a:cubicBezTo>
                        <a:lnTo>
                          <a:pt x="7803" y="12703"/>
                        </a:lnTo>
                        <a:lnTo>
                          <a:pt x="7825" y="12685"/>
                        </a:lnTo>
                        <a:lnTo>
                          <a:pt x="7845" y="12674"/>
                        </a:lnTo>
                        <a:lnTo>
                          <a:pt x="7882" y="12647"/>
                        </a:lnTo>
                        <a:lnTo>
                          <a:pt x="7925" y="12608"/>
                        </a:lnTo>
                        <a:lnTo>
                          <a:pt x="7930" y="12607"/>
                        </a:lnTo>
                        <a:lnTo>
                          <a:pt x="7935" y="12610"/>
                        </a:lnTo>
                        <a:lnTo>
                          <a:pt x="7945" y="12609"/>
                        </a:lnTo>
                        <a:lnTo>
                          <a:pt x="7968" y="12604"/>
                        </a:lnTo>
                        <a:lnTo>
                          <a:pt x="7974" y="12600"/>
                        </a:lnTo>
                        <a:lnTo>
                          <a:pt x="7961" y="12584"/>
                        </a:lnTo>
                        <a:lnTo>
                          <a:pt x="7948" y="12578"/>
                        </a:lnTo>
                        <a:lnTo>
                          <a:pt x="7966" y="12570"/>
                        </a:lnTo>
                        <a:lnTo>
                          <a:pt x="8004" y="12549"/>
                        </a:lnTo>
                        <a:lnTo>
                          <a:pt x="8032" y="12549"/>
                        </a:lnTo>
                        <a:lnTo>
                          <a:pt x="8090" y="12544"/>
                        </a:lnTo>
                        <a:lnTo>
                          <a:pt x="8172" y="12544"/>
                        </a:lnTo>
                        <a:lnTo>
                          <a:pt x="8183" y="12540"/>
                        </a:lnTo>
                        <a:lnTo>
                          <a:pt x="8212" y="12521"/>
                        </a:lnTo>
                        <a:lnTo>
                          <a:pt x="8326" y="12491"/>
                        </a:lnTo>
                        <a:lnTo>
                          <a:pt x="8350" y="12479"/>
                        </a:lnTo>
                        <a:lnTo>
                          <a:pt x="8367" y="12468"/>
                        </a:lnTo>
                        <a:lnTo>
                          <a:pt x="8369" y="12446"/>
                        </a:lnTo>
                        <a:lnTo>
                          <a:pt x="8367" y="12441"/>
                        </a:lnTo>
                        <a:lnTo>
                          <a:pt x="8360" y="12435"/>
                        </a:lnTo>
                        <a:lnTo>
                          <a:pt x="8357" y="12430"/>
                        </a:lnTo>
                        <a:lnTo>
                          <a:pt x="8361" y="12415"/>
                        </a:lnTo>
                        <a:cubicBezTo>
                          <a:pt x="8364" y="12416"/>
                          <a:pt x="8366" y="12416"/>
                          <a:pt x="8369" y="12417"/>
                        </a:cubicBezTo>
                        <a:lnTo>
                          <a:pt x="8383" y="12414"/>
                        </a:lnTo>
                        <a:lnTo>
                          <a:pt x="8381" y="12404"/>
                        </a:lnTo>
                        <a:lnTo>
                          <a:pt x="8375" y="12399"/>
                        </a:lnTo>
                        <a:lnTo>
                          <a:pt x="8371" y="12388"/>
                        </a:lnTo>
                        <a:lnTo>
                          <a:pt x="8370" y="12383"/>
                        </a:lnTo>
                        <a:lnTo>
                          <a:pt x="8356" y="12359"/>
                        </a:lnTo>
                        <a:lnTo>
                          <a:pt x="8354" y="12317"/>
                        </a:lnTo>
                        <a:lnTo>
                          <a:pt x="8357" y="12305"/>
                        </a:lnTo>
                        <a:lnTo>
                          <a:pt x="8378" y="12280"/>
                        </a:lnTo>
                        <a:lnTo>
                          <a:pt x="8394" y="12264"/>
                        </a:lnTo>
                        <a:lnTo>
                          <a:pt x="8480" y="12233"/>
                        </a:lnTo>
                        <a:lnTo>
                          <a:pt x="8493" y="12225"/>
                        </a:lnTo>
                        <a:lnTo>
                          <a:pt x="8502" y="12219"/>
                        </a:lnTo>
                        <a:lnTo>
                          <a:pt x="8524" y="12217"/>
                        </a:lnTo>
                        <a:lnTo>
                          <a:pt x="8527" y="12219"/>
                        </a:lnTo>
                        <a:lnTo>
                          <a:pt x="8533" y="12223"/>
                        </a:lnTo>
                        <a:lnTo>
                          <a:pt x="8539" y="12235"/>
                        </a:lnTo>
                        <a:lnTo>
                          <a:pt x="8548" y="12240"/>
                        </a:lnTo>
                        <a:lnTo>
                          <a:pt x="8571" y="12248"/>
                        </a:lnTo>
                        <a:lnTo>
                          <a:pt x="8575" y="12250"/>
                        </a:lnTo>
                        <a:lnTo>
                          <a:pt x="8608" y="12265"/>
                        </a:lnTo>
                        <a:lnTo>
                          <a:pt x="8621" y="12269"/>
                        </a:lnTo>
                        <a:lnTo>
                          <a:pt x="8632" y="12270"/>
                        </a:lnTo>
                        <a:lnTo>
                          <a:pt x="8632" y="12266"/>
                        </a:lnTo>
                        <a:lnTo>
                          <a:pt x="8635" y="12266"/>
                        </a:lnTo>
                        <a:lnTo>
                          <a:pt x="8641" y="12269"/>
                        </a:lnTo>
                        <a:lnTo>
                          <a:pt x="8646" y="12266"/>
                        </a:lnTo>
                        <a:lnTo>
                          <a:pt x="8651" y="12264"/>
                        </a:lnTo>
                        <a:lnTo>
                          <a:pt x="8661" y="12266"/>
                        </a:lnTo>
                        <a:lnTo>
                          <a:pt x="8675" y="12264"/>
                        </a:lnTo>
                        <a:lnTo>
                          <a:pt x="8674" y="12271"/>
                        </a:lnTo>
                        <a:lnTo>
                          <a:pt x="8675" y="12278"/>
                        </a:lnTo>
                        <a:lnTo>
                          <a:pt x="8682" y="12282"/>
                        </a:lnTo>
                        <a:lnTo>
                          <a:pt x="8694" y="12283"/>
                        </a:lnTo>
                        <a:lnTo>
                          <a:pt x="8713" y="12287"/>
                        </a:lnTo>
                        <a:lnTo>
                          <a:pt x="8724" y="12308"/>
                        </a:lnTo>
                        <a:lnTo>
                          <a:pt x="8764" y="12322"/>
                        </a:lnTo>
                        <a:lnTo>
                          <a:pt x="8784" y="12338"/>
                        </a:lnTo>
                        <a:lnTo>
                          <a:pt x="8818" y="12342"/>
                        </a:lnTo>
                        <a:lnTo>
                          <a:pt x="8830" y="12348"/>
                        </a:lnTo>
                        <a:lnTo>
                          <a:pt x="8861" y="12341"/>
                        </a:lnTo>
                        <a:lnTo>
                          <a:pt x="8890" y="12339"/>
                        </a:lnTo>
                        <a:lnTo>
                          <a:pt x="8902" y="12336"/>
                        </a:lnTo>
                        <a:lnTo>
                          <a:pt x="8916" y="12327"/>
                        </a:lnTo>
                        <a:lnTo>
                          <a:pt x="8922" y="12316"/>
                        </a:lnTo>
                        <a:lnTo>
                          <a:pt x="8927" y="12310"/>
                        </a:lnTo>
                        <a:lnTo>
                          <a:pt x="8951" y="12302"/>
                        </a:lnTo>
                        <a:lnTo>
                          <a:pt x="9002" y="12271"/>
                        </a:lnTo>
                        <a:lnTo>
                          <a:pt x="9015" y="12265"/>
                        </a:lnTo>
                        <a:lnTo>
                          <a:pt x="9052" y="12258"/>
                        </a:lnTo>
                        <a:lnTo>
                          <a:pt x="9089" y="12255"/>
                        </a:lnTo>
                        <a:lnTo>
                          <a:pt x="9132" y="12247"/>
                        </a:lnTo>
                        <a:lnTo>
                          <a:pt x="9144" y="12242"/>
                        </a:lnTo>
                        <a:lnTo>
                          <a:pt x="9178" y="12208"/>
                        </a:lnTo>
                        <a:lnTo>
                          <a:pt x="9221" y="12177"/>
                        </a:lnTo>
                        <a:lnTo>
                          <a:pt x="9254" y="12167"/>
                        </a:lnTo>
                        <a:lnTo>
                          <a:pt x="9278" y="12172"/>
                        </a:lnTo>
                        <a:lnTo>
                          <a:pt x="9318" y="12190"/>
                        </a:lnTo>
                        <a:lnTo>
                          <a:pt x="9332" y="12191"/>
                        </a:lnTo>
                        <a:lnTo>
                          <a:pt x="9397" y="12234"/>
                        </a:lnTo>
                        <a:lnTo>
                          <a:pt x="9444" y="12251"/>
                        </a:lnTo>
                        <a:lnTo>
                          <a:pt x="9465" y="12264"/>
                        </a:lnTo>
                        <a:lnTo>
                          <a:pt x="9473" y="12281"/>
                        </a:lnTo>
                        <a:lnTo>
                          <a:pt x="9481" y="12339"/>
                        </a:lnTo>
                        <a:lnTo>
                          <a:pt x="9499" y="12364"/>
                        </a:lnTo>
                        <a:lnTo>
                          <a:pt x="9509" y="12393"/>
                        </a:lnTo>
                        <a:lnTo>
                          <a:pt x="9510" y="12403"/>
                        </a:lnTo>
                        <a:lnTo>
                          <a:pt x="9507" y="12416"/>
                        </a:lnTo>
                        <a:lnTo>
                          <a:pt x="9506" y="12432"/>
                        </a:lnTo>
                        <a:lnTo>
                          <a:pt x="9518" y="12435"/>
                        </a:lnTo>
                        <a:lnTo>
                          <a:pt x="9526" y="12435"/>
                        </a:lnTo>
                        <a:lnTo>
                          <a:pt x="9535" y="12439"/>
                        </a:lnTo>
                        <a:lnTo>
                          <a:pt x="9540" y="12446"/>
                        </a:lnTo>
                        <a:lnTo>
                          <a:pt x="9544" y="12454"/>
                        </a:lnTo>
                        <a:lnTo>
                          <a:pt x="9549" y="12462"/>
                        </a:lnTo>
                        <a:lnTo>
                          <a:pt x="9569" y="12474"/>
                        </a:lnTo>
                        <a:lnTo>
                          <a:pt x="9603" y="12510"/>
                        </a:lnTo>
                        <a:lnTo>
                          <a:pt x="9605" y="12524"/>
                        </a:lnTo>
                        <a:lnTo>
                          <a:pt x="9598" y="12525"/>
                        </a:lnTo>
                        <a:lnTo>
                          <a:pt x="9593" y="12529"/>
                        </a:lnTo>
                        <a:lnTo>
                          <a:pt x="9598" y="12534"/>
                        </a:lnTo>
                        <a:lnTo>
                          <a:pt x="9605" y="12534"/>
                        </a:lnTo>
                        <a:lnTo>
                          <a:pt x="9616" y="12530"/>
                        </a:lnTo>
                        <a:lnTo>
                          <a:pt x="9622" y="12530"/>
                        </a:lnTo>
                        <a:lnTo>
                          <a:pt x="9654" y="12541"/>
                        </a:lnTo>
                        <a:lnTo>
                          <a:pt x="9675" y="12555"/>
                        </a:lnTo>
                        <a:lnTo>
                          <a:pt x="9699" y="12591"/>
                        </a:lnTo>
                        <a:lnTo>
                          <a:pt x="9740" y="12616"/>
                        </a:lnTo>
                        <a:lnTo>
                          <a:pt x="9759" y="12638"/>
                        </a:lnTo>
                        <a:lnTo>
                          <a:pt x="9824" y="12697"/>
                        </a:lnTo>
                        <a:lnTo>
                          <a:pt x="9858" y="12709"/>
                        </a:lnTo>
                        <a:lnTo>
                          <a:pt x="9885" y="12727"/>
                        </a:lnTo>
                        <a:lnTo>
                          <a:pt x="9888" y="12733"/>
                        </a:lnTo>
                        <a:lnTo>
                          <a:pt x="9895" y="12737"/>
                        </a:lnTo>
                        <a:lnTo>
                          <a:pt x="9909" y="12732"/>
                        </a:lnTo>
                        <a:lnTo>
                          <a:pt x="9919" y="12731"/>
                        </a:lnTo>
                        <a:lnTo>
                          <a:pt x="9938" y="12732"/>
                        </a:lnTo>
                        <a:lnTo>
                          <a:pt x="9968" y="12741"/>
                        </a:lnTo>
                        <a:lnTo>
                          <a:pt x="9986" y="12738"/>
                        </a:lnTo>
                        <a:lnTo>
                          <a:pt x="9996" y="12742"/>
                        </a:lnTo>
                        <a:lnTo>
                          <a:pt x="10015" y="12759"/>
                        </a:lnTo>
                        <a:lnTo>
                          <a:pt x="10044" y="12802"/>
                        </a:lnTo>
                        <a:cubicBezTo>
                          <a:pt x="10044" y="12805"/>
                          <a:pt x="10044" y="12808"/>
                          <a:pt x="10044" y="12812"/>
                        </a:cubicBezTo>
                        <a:lnTo>
                          <a:pt x="10049" y="12815"/>
                        </a:lnTo>
                        <a:lnTo>
                          <a:pt x="10052" y="12810"/>
                        </a:lnTo>
                        <a:lnTo>
                          <a:pt x="10059" y="12811"/>
                        </a:lnTo>
                        <a:lnTo>
                          <a:pt x="10085" y="12812"/>
                        </a:lnTo>
                        <a:lnTo>
                          <a:pt x="10103" y="12822"/>
                        </a:lnTo>
                        <a:lnTo>
                          <a:pt x="10108" y="12826"/>
                        </a:lnTo>
                        <a:lnTo>
                          <a:pt x="10089" y="12848"/>
                        </a:lnTo>
                        <a:cubicBezTo>
                          <a:pt x="10091" y="12848"/>
                          <a:pt x="10094" y="12848"/>
                          <a:pt x="10096" y="12848"/>
                        </a:cubicBezTo>
                        <a:lnTo>
                          <a:pt x="10108" y="12843"/>
                        </a:lnTo>
                        <a:lnTo>
                          <a:pt x="10123" y="12844"/>
                        </a:lnTo>
                        <a:lnTo>
                          <a:pt x="10132" y="12841"/>
                        </a:lnTo>
                        <a:lnTo>
                          <a:pt x="10156" y="12838"/>
                        </a:lnTo>
                        <a:lnTo>
                          <a:pt x="10167" y="12844"/>
                        </a:lnTo>
                        <a:lnTo>
                          <a:pt x="10178" y="12856"/>
                        </a:lnTo>
                        <a:lnTo>
                          <a:pt x="10185" y="12870"/>
                        </a:lnTo>
                        <a:lnTo>
                          <a:pt x="10190" y="12886"/>
                        </a:lnTo>
                        <a:lnTo>
                          <a:pt x="10181" y="12896"/>
                        </a:lnTo>
                        <a:cubicBezTo>
                          <a:pt x="10181" y="12899"/>
                          <a:pt x="10181" y="12901"/>
                          <a:pt x="10181" y="12903"/>
                        </a:cubicBezTo>
                        <a:lnTo>
                          <a:pt x="10185" y="12908"/>
                        </a:lnTo>
                        <a:lnTo>
                          <a:pt x="10239" y="12936"/>
                        </a:lnTo>
                        <a:lnTo>
                          <a:pt x="10255" y="12938"/>
                        </a:lnTo>
                        <a:cubicBezTo>
                          <a:pt x="10265" y="12938"/>
                          <a:pt x="10274" y="12939"/>
                          <a:pt x="10285" y="12939"/>
                        </a:cubicBezTo>
                        <a:lnTo>
                          <a:pt x="10302" y="12949"/>
                        </a:lnTo>
                        <a:lnTo>
                          <a:pt x="10314" y="12968"/>
                        </a:lnTo>
                        <a:lnTo>
                          <a:pt x="10328" y="13008"/>
                        </a:lnTo>
                        <a:lnTo>
                          <a:pt x="10355" y="13051"/>
                        </a:lnTo>
                        <a:lnTo>
                          <a:pt x="10362" y="13086"/>
                        </a:lnTo>
                        <a:lnTo>
                          <a:pt x="10368" y="13104"/>
                        </a:lnTo>
                        <a:lnTo>
                          <a:pt x="10385" y="13118"/>
                        </a:lnTo>
                        <a:lnTo>
                          <a:pt x="10383" y="13146"/>
                        </a:lnTo>
                        <a:lnTo>
                          <a:pt x="10362" y="13150"/>
                        </a:lnTo>
                        <a:lnTo>
                          <a:pt x="10347" y="13154"/>
                        </a:lnTo>
                        <a:lnTo>
                          <a:pt x="10340" y="13160"/>
                        </a:lnTo>
                        <a:lnTo>
                          <a:pt x="10332" y="13170"/>
                        </a:lnTo>
                        <a:lnTo>
                          <a:pt x="10337" y="13191"/>
                        </a:lnTo>
                        <a:lnTo>
                          <a:pt x="10324" y="13219"/>
                        </a:lnTo>
                        <a:lnTo>
                          <a:pt x="10303" y="13225"/>
                        </a:lnTo>
                        <a:lnTo>
                          <a:pt x="10295" y="13239"/>
                        </a:lnTo>
                        <a:lnTo>
                          <a:pt x="10296" y="13261"/>
                        </a:lnTo>
                        <a:lnTo>
                          <a:pt x="10308" y="13276"/>
                        </a:lnTo>
                        <a:lnTo>
                          <a:pt x="10362" y="13276"/>
                        </a:lnTo>
                        <a:lnTo>
                          <a:pt x="10369" y="13264"/>
                        </a:lnTo>
                        <a:lnTo>
                          <a:pt x="10375" y="13254"/>
                        </a:lnTo>
                        <a:lnTo>
                          <a:pt x="10397" y="13228"/>
                        </a:lnTo>
                        <a:lnTo>
                          <a:pt x="10439" y="13202"/>
                        </a:lnTo>
                        <a:lnTo>
                          <a:pt x="10444" y="13189"/>
                        </a:lnTo>
                        <a:lnTo>
                          <a:pt x="10441" y="13154"/>
                        </a:lnTo>
                        <a:lnTo>
                          <a:pt x="10450" y="13140"/>
                        </a:lnTo>
                        <a:lnTo>
                          <a:pt x="10471" y="13125"/>
                        </a:lnTo>
                        <a:lnTo>
                          <a:pt x="10503" y="13117"/>
                        </a:lnTo>
                        <a:lnTo>
                          <a:pt x="10526" y="13120"/>
                        </a:lnTo>
                        <a:lnTo>
                          <a:pt x="10538" y="13107"/>
                        </a:lnTo>
                        <a:lnTo>
                          <a:pt x="10530" y="13085"/>
                        </a:lnTo>
                        <a:lnTo>
                          <a:pt x="10528" y="13046"/>
                        </a:lnTo>
                        <a:lnTo>
                          <a:pt x="10509" y="13030"/>
                        </a:lnTo>
                        <a:lnTo>
                          <a:pt x="10481" y="13015"/>
                        </a:lnTo>
                        <a:lnTo>
                          <a:pt x="10445" y="13006"/>
                        </a:lnTo>
                        <a:lnTo>
                          <a:pt x="10433" y="12988"/>
                        </a:lnTo>
                        <a:lnTo>
                          <a:pt x="10434" y="12970"/>
                        </a:lnTo>
                        <a:lnTo>
                          <a:pt x="10456" y="12925"/>
                        </a:lnTo>
                        <a:lnTo>
                          <a:pt x="10477" y="12894"/>
                        </a:lnTo>
                        <a:lnTo>
                          <a:pt x="10496" y="12873"/>
                        </a:lnTo>
                        <a:lnTo>
                          <a:pt x="10512" y="12863"/>
                        </a:lnTo>
                        <a:lnTo>
                          <a:pt x="10535" y="12866"/>
                        </a:lnTo>
                        <a:lnTo>
                          <a:pt x="10541" y="12868"/>
                        </a:lnTo>
                        <a:lnTo>
                          <a:pt x="10546" y="12876"/>
                        </a:lnTo>
                        <a:lnTo>
                          <a:pt x="10548" y="12882"/>
                        </a:lnTo>
                        <a:lnTo>
                          <a:pt x="10569" y="12892"/>
                        </a:lnTo>
                        <a:lnTo>
                          <a:pt x="10582" y="12895"/>
                        </a:lnTo>
                        <a:lnTo>
                          <a:pt x="10643" y="12899"/>
                        </a:lnTo>
                        <a:lnTo>
                          <a:pt x="10678" y="12954"/>
                        </a:lnTo>
                        <a:lnTo>
                          <a:pt x="10700" y="12967"/>
                        </a:lnTo>
                        <a:lnTo>
                          <a:pt x="10720" y="12971"/>
                        </a:lnTo>
                        <a:lnTo>
                          <a:pt x="10728" y="12958"/>
                        </a:lnTo>
                        <a:lnTo>
                          <a:pt x="10732" y="12944"/>
                        </a:lnTo>
                        <a:lnTo>
                          <a:pt x="10742" y="12925"/>
                        </a:lnTo>
                        <a:lnTo>
                          <a:pt x="10737" y="12907"/>
                        </a:lnTo>
                        <a:lnTo>
                          <a:pt x="10716" y="12883"/>
                        </a:lnTo>
                        <a:lnTo>
                          <a:pt x="10670" y="12853"/>
                        </a:lnTo>
                        <a:lnTo>
                          <a:pt x="10656" y="12838"/>
                        </a:lnTo>
                        <a:lnTo>
                          <a:pt x="10580" y="12810"/>
                        </a:lnTo>
                        <a:lnTo>
                          <a:pt x="10549" y="12789"/>
                        </a:lnTo>
                        <a:lnTo>
                          <a:pt x="10521" y="12775"/>
                        </a:lnTo>
                        <a:lnTo>
                          <a:pt x="10436" y="12748"/>
                        </a:lnTo>
                        <a:lnTo>
                          <a:pt x="10351" y="12714"/>
                        </a:lnTo>
                        <a:lnTo>
                          <a:pt x="10334" y="12702"/>
                        </a:lnTo>
                        <a:lnTo>
                          <a:pt x="10336" y="12684"/>
                        </a:lnTo>
                        <a:lnTo>
                          <a:pt x="10355" y="12671"/>
                        </a:lnTo>
                        <a:lnTo>
                          <a:pt x="10373" y="12662"/>
                        </a:lnTo>
                        <a:lnTo>
                          <a:pt x="10378" y="12652"/>
                        </a:lnTo>
                        <a:lnTo>
                          <a:pt x="10375" y="12639"/>
                        </a:lnTo>
                        <a:lnTo>
                          <a:pt x="10359" y="12633"/>
                        </a:lnTo>
                        <a:lnTo>
                          <a:pt x="10344" y="12632"/>
                        </a:lnTo>
                        <a:lnTo>
                          <a:pt x="10257" y="12635"/>
                        </a:lnTo>
                        <a:lnTo>
                          <a:pt x="10220" y="12632"/>
                        </a:lnTo>
                        <a:lnTo>
                          <a:pt x="10174" y="12612"/>
                        </a:lnTo>
                        <a:lnTo>
                          <a:pt x="10124" y="12579"/>
                        </a:lnTo>
                        <a:lnTo>
                          <a:pt x="10069" y="12534"/>
                        </a:lnTo>
                        <a:lnTo>
                          <a:pt x="10042" y="12504"/>
                        </a:lnTo>
                        <a:lnTo>
                          <a:pt x="10030" y="12477"/>
                        </a:lnTo>
                        <a:lnTo>
                          <a:pt x="10012" y="12421"/>
                        </a:lnTo>
                        <a:lnTo>
                          <a:pt x="9997" y="12386"/>
                        </a:lnTo>
                        <a:lnTo>
                          <a:pt x="9977" y="12355"/>
                        </a:lnTo>
                        <a:lnTo>
                          <a:pt x="9968" y="12348"/>
                        </a:lnTo>
                        <a:lnTo>
                          <a:pt x="9936" y="12334"/>
                        </a:lnTo>
                        <a:lnTo>
                          <a:pt x="9879" y="12293"/>
                        </a:lnTo>
                        <a:lnTo>
                          <a:pt x="9846" y="12279"/>
                        </a:lnTo>
                        <a:lnTo>
                          <a:pt x="9815" y="12254"/>
                        </a:lnTo>
                        <a:lnTo>
                          <a:pt x="9802" y="12239"/>
                        </a:lnTo>
                        <a:lnTo>
                          <a:pt x="9790" y="12203"/>
                        </a:lnTo>
                        <a:lnTo>
                          <a:pt x="9783" y="12153"/>
                        </a:lnTo>
                        <a:lnTo>
                          <a:pt x="9788" y="12135"/>
                        </a:lnTo>
                        <a:cubicBezTo>
                          <a:pt x="9790" y="12135"/>
                          <a:pt x="9792" y="12135"/>
                          <a:pt x="9794" y="12135"/>
                        </a:cubicBezTo>
                        <a:lnTo>
                          <a:pt x="9804" y="12141"/>
                        </a:lnTo>
                        <a:lnTo>
                          <a:pt x="9816" y="12134"/>
                        </a:lnTo>
                        <a:lnTo>
                          <a:pt x="9822" y="12125"/>
                        </a:lnTo>
                        <a:lnTo>
                          <a:pt x="9826" y="12114"/>
                        </a:lnTo>
                        <a:lnTo>
                          <a:pt x="9806" y="12101"/>
                        </a:lnTo>
                        <a:lnTo>
                          <a:pt x="9792" y="12071"/>
                        </a:lnTo>
                        <a:lnTo>
                          <a:pt x="9782" y="12065"/>
                        </a:lnTo>
                        <a:lnTo>
                          <a:pt x="9788" y="12044"/>
                        </a:lnTo>
                        <a:lnTo>
                          <a:pt x="9791" y="12031"/>
                        </a:lnTo>
                        <a:lnTo>
                          <a:pt x="9804" y="12023"/>
                        </a:lnTo>
                        <a:lnTo>
                          <a:pt x="9824" y="12015"/>
                        </a:lnTo>
                        <a:lnTo>
                          <a:pt x="9831" y="12015"/>
                        </a:lnTo>
                        <a:lnTo>
                          <a:pt x="9815" y="12028"/>
                        </a:lnTo>
                        <a:lnTo>
                          <a:pt x="9825" y="12029"/>
                        </a:lnTo>
                        <a:lnTo>
                          <a:pt x="9842" y="12024"/>
                        </a:lnTo>
                        <a:lnTo>
                          <a:pt x="9865" y="12017"/>
                        </a:lnTo>
                        <a:lnTo>
                          <a:pt x="9886" y="12007"/>
                        </a:lnTo>
                        <a:lnTo>
                          <a:pt x="9906" y="12003"/>
                        </a:lnTo>
                        <a:lnTo>
                          <a:pt x="9919" y="11993"/>
                        </a:lnTo>
                        <a:lnTo>
                          <a:pt x="9925" y="11985"/>
                        </a:lnTo>
                        <a:lnTo>
                          <a:pt x="9932" y="11981"/>
                        </a:lnTo>
                        <a:lnTo>
                          <a:pt x="9971" y="11993"/>
                        </a:lnTo>
                        <a:lnTo>
                          <a:pt x="9985" y="11983"/>
                        </a:lnTo>
                        <a:lnTo>
                          <a:pt x="9995" y="11983"/>
                        </a:lnTo>
                        <a:lnTo>
                          <a:pt x="10018" y="12008"/>
                        </a:lnTo>
                        <a:lnTo>
                          <a:pt x="10008" y="12015"/>
                        </a:lnTo>
                        <a:lnTo>
                          <a:pt x="9995" y="12023"/>
                        </a:lnTo>
                        <a:lnTo>
                          <a:pt x="9986" y="12026"/>
                        </a:lnTo>
                        <a:lnTo>
                          <a:pt x="9977" y="12032"/>
                        </a:lnTo>
                        <a:lnTo>
                          <a:pt x="9989" y="12075"/>
                        </a:lnTo>
                        <a:lnTo>
                          <a:pt x="9991" y="12087"/>
                        </a:lnTo>
                        <a:lnTo>
                          <a:pt x="9992" y="12096"/>
                        </a:lnTo>
                        <a:lnTo>
                          <a:pt x="10009" y="12116"/>
                        </a:lnTo>
                        <a:lnTo>
                          <a:pt x="10027" y="12143"/>
                        </a:lnTo>
                        <a:lnTo>
                          <a:pt x="10033" y="12145"/>
                        </a:lnTo>
                        <a:lnTo>
                          <a:pt x="10042" y="12144"/>
                        </a:lnTo>
                        <a:lnTo>
                          <a:pt x="10054" y="12129"/>
                        </a:lnTo>
                        <a:lnTo>
                          <a:pt x="10062" y="12117"/>
                        </a:lnTo>
                        <a:lnTo>
                          <a:pt x="10084" y="12090"/>
                        </a:lnTo>
                        <a:lnTo>
                          <a:pt x="10088" y="12069"/>
                        </a:lnTo>
                        <a:lnTo>
                          <a:pt x="10096" y="12059"/>
                        </a:lnTo>
                        <a:lnTo>
                          <a:pt x="10106" y="12059"/>
                        </a:lnTo>
                        <a:lnTo>
                          <a:pt x="10131" y="12067"/>
                        </a:lnTo>
                        <a:lnTo>
                          <a:pt x="10143" y="12081"/>
                        </a:lnTo>
                        <a:lnTo>
                          <a:pt x="10176" y="12105"/>
                        </a:lnTo>
                        <a:lnTo>
                          <a:pt x="10184" y="12124"/>
                        </a:lnTo>
                        <a:lnTo>
                          <a:pt x="10180" y="12149"/>
                        </a:lnTo>
                        <a:lnTo>
                          <a:pt x="10182" y="12168"/>
                        </a:lnTo>
                        <a:lnTo>
                          <a:pt x="10195" y="12186"/>
                        </a:lnTo>
                        <a:lnTo>
                          <a:pt x="10238" y="12223"/>
                        </a:lnTo>
                        <a:lnTo>
                          <a:pt x="10255" y="12233"/>
                        </a:lnTo>
                        <a:lnTo>
                          <a:pt x="10268" y="12243"/>
                        </a:lnTo>
                        <a:lnTo>
                          <a:pt x="10253" y="12240"/>
                        </a:lnTo>
                        <a:cubicBezTo>
                          <a:pt x="10248" y="12240"/>
                          <a:pt x="10244" y="12240"/>
                          <a:pt x="10240" y="12240"/>
                        </a:cubicBezTo>
                        <a:lnTo>
                          <a:pt x="10232" y="12243"/>
                        </a:lnTo>
                        <a:lnTo>
                          <a:pt x="10224" y="12242"/>
                        </a:lnTo>
                        <a:lnTo>
                          <a:pt x="10215" y="12245"/>
                        </a:lnTo>
                        <a:lnTo>
                          <a:pt x="10224" y="12260"/>
                        </a:lnTo>
                        <a:lnTo>
                          <a:pt x="10273" y="12304"/>
                        </a:lnTo>
                        <a:lnTo>
                          <a:pt x="10296" y="12321"/>
                        </a:lnTo>
                        <a:lnTo>
                          <a:pt x="10321" y="12333"/>
                        </a:lnTo>
                        <a:lnTo>
                          <a:pt x="10339" y="12347"/>
                        </a:lnTo>
                        <a:lnTo>
                          <a:pt x="10341" y="12355"/>
                        </a:lnTo>
                        <a:lnTo>
                          <a:pt x="10339" y="12361"/>
                        </a:lnTo>
                        <a:lnTo>
                          <a:pt x="10346" y="12369"/>
                        </a:lnTo>
                        <a:lnTo>
                          <a:pt x="10356" y="12372"/>
                        </a:lnTo>
                        <a:cubicBezTo>
                          <a:pt x="10360" y="12372"/>
                          <a:pt x="10364" y="12372"/>
                          <a:pt x="10368" y="12372"/>
                        </a:cubicBezTo>
                        <a:lnTo>
                          <a:pt x="10389" y="12368"/>
                        </a:lnTo>
                        <a:lnTo>
                          <a:pt x="10409" y="12366"/>
                        </a:lnTo>
                        <a:lnTo>
                          <a:pt x="10439" y="12379"/>
                        </a:lnTo>
                        <a:lnTo>
                          <a:pt x="10486" y="12390"/>
                        </a:lnTo>
                        <a:lnTo>
                          <a:pt x="10521" y="12421"/>
                        </a:lnTo>
                        <a:lnTo>
                          <a:pt x="10552" y="12435"/>
                        </a:lnTo>
                        <a:lnTo>
                          <a:pt x="10584" y="12461"/>
                        </a:lnTo>
                        <a:lnTo>
                          <a:pt x="10591" y="12464"/>
                        </a:lnTo>
                        <a:lnTo>
                          <a:pt x="10604" y="12471"/>
                        </a:lnTo>
                        <a:lnTo>
                          <a:pt x="10613" y="12479"/>
                        </a:lnTo>
                        <a:lnTo>
                          <a:pt x="10535" y="12451"/>
                        </a:lnTo>
                        <a:cubicBezTo>
                          <a:pt x="10530" y="12451"/>
                          <a:pt x="10525" y="12451"/>
                          <a:pt x="10521" y="12451"/>
                        </a:cubicBezTo>
                        <a:lnTo>
                          <a:pt x="10509" y="12453"/>
                        </a:lnTo>
                        <a:lnTo>
                          <a:pt x="10541" y="12460"/>
                        </a:lnTo>
                        <a:lnTo>
                          <a:pt x="10591" y="12481"/>
                        </a:lnTo>
                        <a:lnTo>
                          <a:pt x="10627" y="12487"/>
                        </a:lnTo>
                        <a:lnTo>
                          <a:pt x="10680" y="12513"/>
                        </a:lnTo>
                        <a:lnTo>
                          <a:pt x="10708" y="12530"/>
                        </a:lnTo>
                        <a:lnTo>
                          <a:pt x="10736" y="12545"/>
                        </a:lnTo>
                        <a:lnTo>
                          <a:pt x="10742" y="12546"/>
                        </a:lnTo>
                        <a:lnTo>
                          <a:pt x="10747" y="12543"/>
                        </a:lnTo>
                        <a:cubicBezTo>
                          <a:pt x="10749" y="12543"/>
                          <a:pt x="10752" y="12543"/>
                          <a:pt x="10755" y="12542"/>
                        </a:cubicBezTo>
                        <a:lnTo>
                          <a:pt x="10753" y="12546"/>
                        </a:lnTo>
                        <a:lnTo>
                          <a:pt x="10751" y="12551"/>
                        </a:lnTo>
                        <a:lnTo>
                          <a:pt x="10754" y="12553"/>
                        </a:lnTo>
                        <a:lnTo>
                          <a:pt x="10794" y="12573"/>
                        </a:lnTo>
                        <a:lnTo>
                          <a:pt x="10831" y="12603"/>
                        </a:lnTo>
                        <a:lnTo>
                          <a:pt x="10841" y="12621"/>
                        </a:lnTo>
                        <a:lnTo>
                          <a:pt x="10865" y="12633"/>
                        </a:lnTo>
                        <a:lnTo>
                          <a:pt x="10885" y="12635"/>
                        </a:lnTo>
                        <a:lnTo>
                          <a:pt x="10902" y="12646"/>
                        </a:lnTo>
                        <a:cubicBezTo>
                          <a:pt x="10902" y="12654"/>
                          <a:pt x="10903" y="12662"/>
                          <a:pt x="10903" y="12670"/>
                        </a:cubicBezTo>
                        <a:lnTo>
                          <a:pt x="10899" y="12677"/>
                        </a:lnTo>
                        <a:lnTo>
                          <a:pt x="10891" y="12683"/>
                        </a:lnTo>
                        <a:lnTo>
                          <a:pt x="10883" y="12706"/>
                        </a:lnTo>
                        <a:lnTo>
                          <a:pt x="10886" y="12723"/>
                        </a:lnTo>
                        <a:lnTo>
                          <a:pt x="10891" y="12736"/>
                        </a:lnTo>
                        <a:lnTo>
                          <a:pt x="10888" y="12758"/>
                        </a:lnTo>
                        <a:lnTo>
                          <a:pt x="10889" y="12786"/>
                        </a:lnTo>
                        <a:lnTo>
                          <a:pt x="10878" y="12810"/>
                        </a:lnTo>
                        <a:lnTo>
                          <a:pt x="10872" y="12831"/>
                        </a:lnTo>
                        <a:lnTo>
                          <a:pt x="10873" y="12837"/>
                        </a:lnTo>
                        <a:lnTo>
                          <a:pt x="10888" y="12861"/>
                        </a:lnTo>
                        <a:lnTo>
                          <a:pt x="10892" y="12872"/>
                        </a:lnTo>
                        <a:lnTo>
                          <a:pt x="10890" y="12876"/>
                        </a:lnTo>
                        <a:lnTo>
                          <a:pt x="10883" y="12874"/>
                        </a:lnTo>
                        <a:lnTo>
                          <a:pt x="10877" y="12872"/>
                        </a:lnTo>
                        <a:cubicBezTo>
                          <a:pt x="10875" y="12872"/>
                          <a:pt x="10872" y="12872"/>
                          <a:pt x="10870" y="12872"/>
                        </a:cubicBezTo>
                        <a:lnTo>
                          <a:pt x="10878" y="12882"/>
                        </a:lnTo>
                        <a:lnTo>
                          <a:pt x="10883" y="12891"/>
                        </a:lnTo>
                        <a:lnTo>
                          <a:pt x="10898" y="12903"/>
                        </a:lnTo>
                        <a:lnTo>
                          <a:pt x="10956" y="12927"/>
                        </a:lnTo>
                        <a:lnTo>
                          <a:pt x="10975" y="12954"/>
                        </a:lnTo>
                        <a:lnTo>
                          <a:pt x="10980" y="12966"/>
                        </a:lnTo>
                        <a:lnTo>
                          <a:pt x="10981" y="12980"/>
                        </a:lnTo>
                        <a:lnTo>
                          <a:pt x="10997" y="12990"/>
                        </a:lnTo>
                        <a:lnTo>
                          <a:pt x="11013" y="13005"/>
                        </a:lnTo>
                        <a:lnTo>
                          <a:pt x="11031" y="13039"/>
                        </a:lnTo>
                        <a:lnTo>
                          <a:pt x="11058" y="13049"/>
                        </a:lnTo>
                        <a:lnTo>
                          <a:pt x="11075" y="13065"/>
                        </a:lnTo>
                        <a:lnTo>
                          <a:pt x="11095" y="13077"/>
                        </a:lnTo>
                        <a:lnTo>
                          <a:pt x="11099" y="13082"/>
                        </a:lnTo>
                        <a:lnTo>
                          <a:pt x="11109" y="13086"/>
                        </a:lnTo>
                        <a:lnTo>
                          <a:pt x="11132" y="13080"/>
                        </a:lnTo>
                        <a:lnTo>
                          <a:pt x="11149" y="13081"/>
                        </a:lnTo>
                        <a:lnTo>
                          <a:pt x="11155" y="13079"/>
                        </a:lnTo>
                        <a:lnTo>
                          <a:pt x="11162" y="13080"/>
                        </a:lnTo>
                        <a:lnTo>
                          <a:pt x="11167" y="13087"/>
                        </a:lnTo>
                        <a:lnTo>
                          <a:pt x="11169" y="13096"/>
                        </a:lnTo>
                        <a:lnTo>
                          <a:pt x="11162" y="13100"/>
                        </a:lnTo>
                        <a:lnTo>
                          <a:pt x="11157" y="13102"/>
                        </a:lnTo>
                        <a:lnTo>
                          <a:pt x="11128" y="13096"/>
                        </a:lnTo>
                        <a:lnTo>
                          <a:pt x="11110" y="13098"/>
                        </a:lnTo>
                        <a:lnTo>
                          <a:pt x="11108" y="13107"/>
                        </a:lnTo>
                        <a:lnTo>
                          <a:pt x="11111" y="13118"/>
                        </a:lnTo>
                        <a:lnTo>
                          <a:pt x="11126" y="13122"/>
                        </a:lnTo>
                        <a:lnTo>
                          <a:pt x="11146" y="13140"/>
                        </a:lnTo>
                        <a:lnTo>
                          <a:pt x="11158" y="13164"/>
                        </a:lnTo>
                        <a:lnTo>
                          <a:pt x="11167" y="13182"/>
                        </a:lnTo>
                        <a:lnTo>
                          <a:pt x="11178" y="13187"/>
                        </a:lnTo>
                        <a:lnTo>
                          <a:pt x="11198" y="13182"/>
                        </a:lnTo>
                        <a:lnTo>
                          <a:pt x="11201" y="13173"/>
                        </a:lnTo>
                        <a:lnTo>
                          <a:pt x="11201" y="13163"/>
                        </a:lnTo>
                        <a:lnTo>
                          <a:pt x="11205" y="13165"/>
                        </a:lnTo>
                        <a:lnTo>
                          <a:pt x="11211" y="13175"/>
                        </a:lnTo>
                        <a:lnTo>
                          <a:pt x="11225" y="13188"/>
                        </a:lnTo>
                        <a:lnTo>
                          <a:pt x="11239" y="13185"/>
                        </a:lnTo>
                        <a:lnTo>
                          <a:pt x="11253" y="13181"/>
                        </a:lnTo>
                        <a:cubicBezTo>
                          <a:pt x="11256" y="13181"/>
                          <a:pt x="11259" y="13181"/>
                          <a:pt x="11263" y="13180"/>
                        </a:cubicBezTo>
                        <a:lnTo>
                          <a:pt x="11277" y="13178"/>
                        </a:lnTo>
                        <a:lnTo>
                          <a:pt x="11302" y="13168"/>
                        </a:lnTo>
                        <a:lnTo>
                          <a:pt x="11344" y="13174"/>
                        </a:lnTo>
                        <a:lnTo>
                          <a:pt x="11358" y="13173"/>
                        </a:lnTo>
                        <a:lnTo>
                          <a:pt x="11368" y="13168"/>
                        </a:lnTo>
                        <a:lnTo>
                          <a:pt x="11373" y="13159"/>
                        </a:lnTo>
                        <a:lnTo>
                          <a:pt x="11400" y="13171"/>
                        </a:lnTo>
                        <a:lnTo>
                          <a:pt x="11428" y="13178"/>
                        </a:lnTo>
                        <a:lnTo>
                          <a:pt x="11433" y="13183"/>
                        </a:lnTo>
                        <a:lnTo>
                          <a:pt x="11441" y="13186"/>
                        </a:lnTo>
                        <a:lnTo>
                          <a:pt x="11457" y="13190"/>
                        </a:lnTo>
                        <a:lnTo>
                          <a:pt x="11467" y="13187"/>
                        </a:lnTo>
                        <a:lnTo>
                          <a:pt x="11473" y="13189"/>
                        </a:lnTo>
                        <a:lnTo>
                          <a:pt x="11482" y="13189"/>
                        </a:lnTo>
                        <a:lnTo>
                          <a:pt x="11491" y="13191"/>
                        </a:lnTo>
                        <a:lnTo>
                          <a:pt x="11497" y="13197"/>
                        </a:lnTo>
                        <a:lnTo>
                          <a:pt x="11493" y="13203"/>
                        </a:lnTo>
                        <a:lnTo>
                          <a:pt x="11488" y="13207"/>
                        </a:lnTo>
                        <a:cubicBezTo>
                          <a:pt x="11480" y="13208"/>
                          <a:pt x="11471" y="13209"/>
                          <a:pt x="11462" y="13210"/>
                        </a:cubicBezTo>
                        <a:lnTo>
                          <a:pt x="11452" y="13214"/>
                        </a:lnTo>
                        <a:lnTo>
                          <a:pt x="11456" y="13221"/>
                        </a:lnTo>
                        <a:lnTo>
                          <a:pt x="11457" y="13228"/>
                        </a:lnTo>
                        <a:lnTo>
                          <a:pt x="11446" y="13228"/>
                        </a:lnTo>
                        <a:lnTo>
                          <a:pt x="11438" y="13226"/>
                        </a:lnTo>
                        <a:lnTo>
                          <a:pt x="11424" y="13217"/>
                        </a:lnTo>
                        <a:lnTo>
                          <a:pt x="11398" y="13209"/>
                        </a:lnTo>
                        <a:lnTo>
                          <a:pt x="11348" y="13200"/>
                        </a:lnTo>
                        <a:lnTo>
                          <a:pt x="11301" y="13183"/>
                        </a:lnTo>
                        <a:lnTo>
                          <a:pt x="11281" y="13183"/>
                        </a:lnTo>
                        <a:lnTo>
                          <a:pt x="11269" y="13193"/>
                        </a:lnTo>
                        <a:lnTo>
                          <a:pt x="11256" y="13209"/>
                        </a:lnTo>
                        <a:lnTo>
                          <a:pt x="11238" y="13213"/>
                        </a:lnTo>
                        <a:lnTo>
                          <a:pt x="11223" y="13207"/>
                        </a:lnTo>
                        <a:lnTo>
                          <a:pt x="11215" y="13208"/>
                        </a:lnTo>
                        <a:lnTo>
                          <a:pt x="11201" y="13236"/>
                        </a:lnTo>
                        <a:lnTo>
                          <a:pt x="11176" y="13255"/>
                        </a:lnTo>
                        <a:lnTo>
                          <a:pt x="11173" y="13259"/>
                        </a:lnTo>
                        <a:lnTo>
                          <a:pt x="11176" y="13265"/>
                        </a:lnTo>
                        <a:lnTo>
                          <a:pt x="11187" y="13269"/>
                        </a:lnTo>
                        <a:lnTo>
                          <a:pt x="11200" y="13276"/>
                        </a:lnTo>
                        <a:lnTo>
                          <a:pt x="11207" y="13293"/>
                        </a:lnTo>
                        <a:lnTo>
                          <a:pt x="11222" y="13296"/>
                        </a:lnTo>
                        <a:lnTo>
                          <a:pt x="11247" y="13310"/>
                        </a:lnTo>
                        <a:lnTo>
                          <a:pt x="11266" y="13333"/>
                        </a:lnTo>
                        <a:lnTo>
                          <a:pt x="11268" y="13345"/>
                        </a:lnTo>
                        <a:lnTo>
                          <a:pt x="11251" y="13364"/>
                        </a:lnTo>
                        <a:lnTo>
                          <a:pt x="11253" y="13382"/>
                        </a:lnTo>
                        <a:lnTo>
                          <a:pt x="11280" y="13414"/>
                        </a:lnTo>
                        <a:lnTo>
                          <a:pt x="11306" y="13432"/>
                        </a:lnTo>
                        <a:lnTo>
                          <a:pt x="11312" y="13421"/>
                        </a:lnTo>
                        <a:lnTo>
                          <a:pt x="11312" y="13408"/>
                        </a:lnTo>
                        <a:lnTo>
                          <a:pt x="11314" y="13392"/>
                        </a:lnTo>
                        <a:lnTo>
                          <a:pt x="11322" y="13387"/>
                        </a:lnTo>
                        <a:lnTo>
                          <a:pt x="11334" y="13384"/>
                        </a:lnTo>
                        <a:lnTo>
                          <a:pt x="11342" y="13395"/>
                        </a:lnTo>
                        <a:lnTo>
                          <a:pt x="11348" y="13403"/>
                        </a:lnTo>
                        <a:lnTo>
                          <a:pt x="11359" y="13405"/>
                        </a:lnTo>
                        <a:lnTo>
                          <a:pt x="11384" y="13432"/>
                        </a:lnTo>
                        <a:lnTo>
                          <a:pt x="11385" y="13441"/>
                        </a:lnTo>
                        <a:lnTo>
                          <a:pt x="11386" y="13461"/>
                        </a:lnTo>
                        <a:lnTo>
                          <a:pt x="11395" y="13467"/>
                        </a:lnTo>
                        <a:lnTo>
                          <a:pt x="11404" y="13470"/>
                        </a:lnTo>
                        <a:cubicBezTo>
                          <a:pt x="11404" y="13464"/>
                          <a:pt x="11403" y="13458"/>
                          <a:pt x="11403" y="13452"/>
                        </a:cubicBezTo>
                        <a:lnTo>
                          <a:pt x="11420" y="13417"/>
                        </a:lnTo>
                        <a:lnTo>
                          <a:pt x="11438" y="13413"/>
                        </a:lnTo>
                        <a:lnTo>
                          <a:pt x="11448" y="13414"/>
                        </a:lnTo>
                        <a:lnTo>
                          <a:pt x="11457" y="13429"/>
                        </a:lnTo>
                        <a:lnTo>
                          <a:pt x="11483" y="13452"/>
                        </a:lnTo>
                        <a:lnTo>
                          <a:pt x="11495" y="13456"/>
                        </a:lnTo>
                        <a:lnTo>
                          <a:pt x="11504" y="13461"/>
                        </a:lnTo>
                        <a:lnTo>
                          <a:pt x="11512" y="13461"/>
                        </a:lnTo>
                        <a:lnTo>
                          <a:pt x="11504" y="13446"/>
                        </a:lnTo>
                        <a:lnTo>
                          <a:pt x="11491" y="13432"/>
                        </a:lnTo>
                        <a:lnTo>
                          <a:pt x="11495" y="13412"/>
                        </a:lnTo>
                        <a:lnTo>
                          <a:pt x="11491" y="13400"/>
                        </a:lnTo>
                        <a:lnTo>
                          <a:pt x="11480" y="13376"/>
                        </a:lnTo>
                        <a:lnTo>
                          <a:pt x="11454" y="13334"/>
                        </a:lnTo>
                        <a:lnTo>
                          <a:pt x="11439" y="13319"/>
                        </a:lnTo>
                        <a:lnTo>
                          <a:pt x="11431" y="13296"/>
                        </a:lnTo>
                        <a:lnTo>
                          <a:pt x="11439" y="13289"/>
                        </a:lnTo>
                        <a:lnTo>
                          <a:pt x="11452" y="13296"/>
                        </a:lnTo>
                        <a:lnTo>
                          <a:pt x="11466" y="13298"/>
                        </a:lnTo>
                        <a:lnTo>
                          <a:pt x="11478" y="13302"/>
                        </a:lnTo>
                        <a:lnTo>
                          <a:pt x="11491" y="13308"/>
                        </a:lnTo>
                        <a:lnTo>
                          <a:pt x="11493" y="13320"/>
                        </a:lnTo>
                        <a:lnTo>
                          <a:pt x="11503" y="13323"/>
                        </a:lnTo>
                        <a:lnTo>
                          <a:pt x="11509" y="13320"/>
                        </a:lnTo>
                        <a:lnTo>
                          <a:pt x="11516" y="13315"/>
                        </a:lnTo>
                        <a:lnTo>
                          <a:pt x="11553" y="13302"/>
                        </a:lnTo>
                        <a:lnTo>
                          <a:pt x="11554" y="13298"/>
                        </a:lnTo>
                        <a:lnTo>
                          <a:pt x="11549" y="13294"/>
                        </a:lnTo>
                        <a:lnTo>
                          <a:pt x="11540" y="13287"/>
                        </a:lnTo>
                        <a:lnTo>
                          <a:pt x="11538" y="13281"/>
                        </a:lnTo>
                        <a:lnTo>
                          <a:pt x="11529" y="13279"/>
                        </a:lnTo>
                        <a:lnTo>
                          <a:pt x="11516" y="13281"/>
                        </a:lnTo>
                        <a:lnTo>
                          <a:pt x="11506" y="13277"/>
                        </a:lnTo>
                        <a:lnTo>
                          <a:pt x="11496" y="13263"/>
                        </a:lnTo>
                        <a:cubicBezTo>
                          <a:pt x="11495" y="13259"/>
                          <a:pt x="11496" y="13255"/>
                          <a:pt x="11495" y="13251"/>
                        </a:cubicBezTo>
                        <a:lnTo>
                          <a:pt x="11485" y="13243"/>
                        </a:lnTo>
                        <a:lnTo>
                          <a:pt x="11477" y="13240"/>
                        </a:lnTo>
                        <a:lnTo>
                          <a:pt x="11478" y="13235"/>
                        </a:lnTo>
                        <a:lnTo>
                          <a:pt x="11484" y="13234"/>
                        </a:lnTo>
                        <a:lnTo>
                          <a:pt x="11501" y="13225"/>
                        </a:lnTo>
                        <a:lnTo>
                          <a:pt x="11536" y="13217"/>
                        </a:lnTo>
                        <a:lnTo>
                          <a:pt x="11549" y="13209"/>
                        </a:lnTo>
                        <a:cubicBezTo>
                          <a:pt x="11550" y="13209"/>
                          <a:pt x="11552" y="13208"/>
                          <a:pt x="11554" y="13208"/>
                        </a:cubicBezTo>
                        <a:lnTo>
                          <a:pt x="11561" y="13211"/>
                        </a:lnTo>
                        <a:lnTo>
                          <a:pt x="11587" y="13228"/>
                        </a:lnTo>
                        <a:lnTo>
                          <a:pt x="11611" y="13243"/>
                        </a:lnTo>
                        <a:lnTo>
                          <a:pt x="11627" y="13258"/>
                        </a:lnTo>
                        <a:cubicBezTo>
                          <a:pt x="11630" y="13258"/>
                          <a:pt x="11632" y="13257"/>
                          <a:pt x="11634" y="13257"/>
                        </a:cubicBezTo>
                        <a:lnTo>
                          <a:pt x="11640" y="13252"/>
                        </a:lnTo>
                        <a:lnTo>
                          <a:pt x="11641" y="13241"/>
                        </a:lnTo>
                        <a:cubicBezTo>
                          <a:pt x="11641" y="13239"/>
                          <a:pt x="11640" y="13236"/>
                          <a:pt x="11640" y="13234"/>
                        </a:cubicBezTo>
                        <a:lnTo>
                          <a:pt x="11633" y="13213"/>
                        </a:lnTo>
                        <a:lnTo>
                          <a:pt x="11629" y="13184"/>
                        </a:lnTo>
                        <a:lnTo>
                          <a:pt x="11625" y="13171"/>
                        </a:lnTo>
                        <a:lnTo>
                          <a:pt x="11620" y="13164"/>
                        </a:lnTo>
                        <a:lnTo>
                          <a:pt x="11599" y="13157"/>
                        </a:lnTo>
                        <a:lnTo>
                          <a:pt x="11574" y="13156"/>
                        </a:lnTo>
                        <a:lnTo>
                          <a:pt x="11554" y="13135"/>
                        </a:lnTo>
                        <a:lnTo>
                          <a:pt x="11522" y="13133"/>
                        </a:lnTo>
                        <a:lnTo>
                          <a:pt x="11502" y="13113"/>
                        </a:lnTo>
                        <a:lnTo>
                          <a:pt x="11484" y="13114"/>
                        </a:lnTo>
                        <a:lnTo>
                          <a:pt x="11464" y="13103"/>
                        </a:lnTo>
                        <a:lnTo>
                          <a:pt x="11425" y="13097"/>
                        </a:lnTo>
                        <a:lnTo>
                          <a:pt x="11411" y="13090"/>
                        </a:lnTo>
                        <a:cubicBezTo>
                          <a:pt x="11408" y="13091"/>
                          <a:pt x="11406" y="13091"/>
                          <a:pt x="11403" y="13091"/>
                        </a:cubicBezTo>
                        <a:lnTo>
                          <a:pt x="11393" y="13088"/>
                        </a:lnTo>
                        <a:lnTo>
                          <a:pt x="11396" y="13085"/>
                        </a:lnTo>
                        <a:lnTo>
                          <a:pt x="11409" y="13082"/>
                        </a:lnTo>
                        <a:cubicBezTo>
                          <a:pt x="11416" y="13082"/>
                          <a:pt x="11423" y="13081"/>
                          <a:pt x="11429" y="13081"/>
                        </a:cubicBezTo>
                        <a:lnTo>
                          <a:pt x="11448" y="13071"/>
                        </a:lnTo>
                        <a:lnTo>
                          <a:pt x="11469" y="13055"/>
                        </a:lnTo>
                        <a:lnTo>
                          <a:pt x="11453" y="13058"/>
                        </a:lnTo>
                        <a:lnTo>
                          <a:pt x="11448" y="13046"/>
                        </a:lnTo>
                        <a:lnTo>
                          <a:pt x="11439" y="13037"/>
                        </a:lnTo>
                        <a:lnTo>
                          <a:pt x="11430" y="13024"/>
                        </a:lnTo>
                        <a:lnTo>
                          <a:pt x="11443" y="13014"/>
                        </a:lnTo>
                        <a:lnTo>
                          <a:pt x="11454" y="13010"/>
                        </a:lnTo>
                        <a:lnTo>
                          <a:pt x="11482" y="13019"/>
                        </a:lnTo>
                        <a:lnTo>
                          <a:pt x="11482" y="13026"/>
                        </a:lnTo>
                        <a:lnTo>
                          <a:pt x="11476" y="13039"/>
                        </a:lnTo>
                        <a:lnTo>
                          <a:pt x="11482" y="13044"/>
                        </a:lnTo>
                        <a:cubicBezTo>
                          <a:pt x="11485" y="13044"/>
                          <a:pt x="11488" y="13043"/>
                          <a:pt x="11491" y="13043"/>
                        </a:cubicBezTo>
                        <a:lnTo>
                          <a:pt x="11509" y="13030"/>
                        </a:lnTo>
                        <a:lnTo>
                          <a:pt x="11501" y="13012"/>
                        </a:lnTo>
                        <a:lnTo>
                          <a:pt x="11491" y="13002"/>
                        </a:lnTo>
                        <a:lnTo>
                          <a:pt x="11470" y="12983"/>
                        </a:lnTo>
                        <a:lnTo>
                          <a:pt x="11449" y="12973"/>
                        </a:lnTo>
                        <a:lnTo>
                          <a:pt x="11439" y="12963"/>
                        </a:lnTo>
                        <a:lnTo>
                          <a:pt x="11424" y="12937"/>
                        </a:lnTo>
                        <a:lnTo>
                          <a:pt x="11384" y="12901"/>
                        </a:lnTo>
                        <a:lnTo>
                          <a:pt x="11379" y="12888"/>
                        </a:lnTo>
                        <a:lnTo>
                          <a:pt x="11383" y="12863"/>
                        </a:lnTo>
                        <a:lnTo>
                          <a:pt x="11388" y="12848"/>
                        </a:lnTo>
                        <a:lnTo>
                          <a:pt x="11384" y="12839"/>
                        </a:lnTo>
                        <a:lnTo>
                          <a:pt x="11384" y="12827"/>
                        </a:lnTo>
                        <a:lnTo>
                          <a:pt x="11402" y="12820"/>
                        </a:lnTo>
                        <a:lnTo>
                          <a:pt x="11412" y="12811"/>
                        </a:lnTo>
                        <a:lnTo>
                          <a:pt x="11429" y="12808"/>
                        </a:lnTo>
                        <a:lnTo>
                          <a:pt x="11425" y="12819"/>
                        </a:lnTo>
                        <a:lnTo>
                          <a:pt x="11419" y="12825"/>
                        </a:lnTo>
                        <a:lnTo>
                          <a:pt x="11427" y="12839"/>
                        </a:lnTo>
                        <a:lnTo>
                          <a:pt x="11460" y="12852"/>
                        </a:lnTo>
                        <a:lnTo>
                          <a:pt x="11493" y="12863"/>
                        </a:lnTo>
                        <a:lnTo>
                          <a:pt x="11498" y="12884"/>
                        </a:lnTo>
                        <a:lnTo>
                          <a:pt x="11509" y="12898"/>
                        </a:lnTo>
                        <a:lnTo>
                          <a:pt x="11546" y="12906"/>
                        </a:lnTo>
                        <a:lnTo>
                          <a:pt x="11550" y="12904"/>
                        </a:lnTo>
                        <a:lnTo>
                          <a:pt x="11552" y="12900"/>
                        </a:lnTo>
                        <a:lnTo>
                          <a:pt x="11520" y="12884"/>
                        </a:lnTo>
                        <a:lnTo>
                          <a:pt x="11513" y="12878"/>
                        </a:lnTo>
                        <a:lnTo>
                          <a:pt x="11505" y="12861"/>
                        </a:lnTo>
                        <a:lnTo>
                          <a:pt x="11511" y="12854"/>
                        </a:lnTo>
                        <a:lnTo>
                          <a:pt x="11548" y="12857"/>
                        </a:lnTo>
                        <a:lnTo>
                          <a:pt x="11577" y="12887"/>
                        </a:lnTo>
                        <a:lnTo>
                          <a:pt x="11595" y="12894"/>
                        </a:lnTo>
                        <a:lnTo>
                          <a:pt x="11600" y="12890"/>
                        </a:lnTo>
                        <a:lnTo>
                          <a:pt x="11602" y="12884"/>
                        </a:lnTo>
                        <a:lnTo>
                          <a:pt x="11597" y="12870"/>
                        </a:lnTo>
                        <a:lnTo>
                          <a:pt x="11588" y="12865"/>
                        </a:lnTo>
                        <a:lnTo>
                          <a:pt x="11573" y="12858"/>
                        </a:lnTo>
                        <a:lnTo>
                          <a:pt x="11556" y="12847"/>
                        </a:lnTo>
                        <a:lnTo>
                          <a:pt x="11557" y="12839"/>
                        </a:lnTo>
                        <a:lnTo>
                          <a:pt x="11571" y="12831"/>
                        </a:lnTo>
                        <a:lnTo>
                          <a:pt x="11585" y="12832"/>
                        </a:lnTo>
                        <a:lnTo>
                          <a:pt x="11608" y="12839"/>
                        </a:lnTo>
                        <a:lnTo>
                          <a:pt x="11624" y="12841"/>
                        </a:lnTo>
                        <a:lnTo>
                          <a:pt x="11636" y="12850"/>
                        </a:lnTo>
                        <a:lnTo>
                          <a:pt x="11654" y="12859"/>
                        </a:lnTo>
                        <a:lnTo>
                          <a:pt x="11645" y="12845"/>
                        </a:lnTo>
                        <a:lnTo>
                          <a:pt x="11631" y="12833"/>
                        </a:lnTo>
                        <a:lnTo>
                          <a:pt x="11602" y="12822"/>
                        </a:lnTo>
                        <a:cubicBezTo>
                          <a:pt x="11597" y="12823"/>
                          <a:pt x="11592" y="12823"/>
                          <a:pt x="11587" y="12824"/>
                        </a:cubicBezTo>
                        <a:lnTo>
                          <a:pt x="11577" y="12823"/>
                        </a:lnTo>
                        <a:lnTo>
                          <a:pt x="11571" y="12813"/>
                        </a:lnTo>
                        <a:lnTo>
                          <a:pt x="11577" y="12802"/>
                        </a:lnTo>
                        <a:lnTo>
                          <a:pt x="11561" y="12791"/>
                        </a:lnTo>
                        <a:lnTo>
                          <a:pt x="11555" y="12783"/>
                        </a:lnTo>
                        <a:lnTo>
                          <a:pt x="11556" y="12771"/>
                        </a:lnTo>
                        <a:cubicBezTo>
                          <a:pt x="11566" y="12770"/>
                          <a:pt x="11576" y="12769"/>
                          <a:pt x="11585" y="12768"/>
                        </a:cubicBezTo>
                        <a:lnTo>
                          <a:pt x="11606" y="12771"/>
                        </a:lnTo>
                        <a:lnTo>
                          <a:pt x="11629" y="12758"/>
                        </a:lnTo>
                        <a:lnTo>
                          <a:pt x="11650" y="12735"/>
                        </a:lnTo>
                        <a:lnTo>
                          <a:pt x="11664" y="12728"/>
                        </a:lnTo>
                        <a:lnTo>
                          <a:pt x="11676" y="12729"/>
                        </a:lnTo>
                        <a:lnTo>
                          <a:pt x="11696" y="12738"/>
                        </a:lnTo>
                        <a:lnTo>
                          <a:pt x="11713" y="12738"/>
                        </a:lnTo>
                        <a:lnTo>
                          <a:pt x="11744" y="12717"/>
                        </a:lnTo>
                        <a:lnTo>
                          <a:pt x="11760" y="12710"/>
                        </a:lnTo>
                        <a:lnTo>
                          <a:pt x="11783" y="12717"/>
                        </a:lnTo>
                        <a:lnTo>
                          <a:pt x="11794" y="12715"/>
                        </a:lnTo>
                        <a:lnTo>
                          <a:pt x="11821" y="12721"/>
                        </a:lnTo>
                        <a:lnTo>
                          <a:pt x="11876" y="12721"/>
                        </a:lnTo>
                        <a:lnTo>
                          <a:pt x="11901" y="12731"/>
                        </a:lnTo>
                        <a:lnTo>
                          <a:pt x="11906" y="12737"/>
                        </a:lnTo>
                        <a:lnTo>
                          <a:pt x="11911" y="12744"/>
                        </a:lnTo>
                        <a:lnTo>
                          <a:pt x="11918" y="12754"/>
                        </a:lnTo>
                        <a:lnTo>
                          <a:pt x="11936" y="12751"/>
                        </a:lnTo>
                        <a:lnTo>
                          <a:pt x="11957" y="12750"/>
                        </a:lnTo>
                        <a:lnTo>
                          <a:pt x="11990" y="12744"/>
                        </a:lnTo>
                        <a:lnTo>
                          <a:pt x="12023" y="12739"/>
                        </a:lnTo>
                        <a:lnTo>
                          <a:pt x="12013" y="12753"/>
                        </a:lnTo>
                        <a:lnTo>
                          <a:pt x="11973" y="12775"/>
                        </a:lnTo>
                        <a:lnTo>
                          <a:pt x="11960" y="12785"/>
                        </a:lnTo>
                        <a:lnTo>
                          <a:pt x="11946" y="12800"/>
                        </a:lnTo>
                        <a:lnTo>
                          <a:pt x="11946" y="12810"/>
                        </a:lnTo>
                        <a:lnTo>
                          <a:pt x="11948" y="12817"/>
                        </a:lnTo>
                        <a:lnTo>
                          <a:pt x="11944" y="12828"/>
                        </a:lnTo>
                        <a:lnTo>
                          <a:pt x="11941" y="12839"/>
                        </a:lnTo>
                        <a:lnTo>
                          <a:pt x="11952" y="12834"/>
                        </a:lnTo>
                        <a:lnTo>
                          <a:pt x="11960" y="12828"/>
                        </a:lnTo>
                        <a:lnTo>
                          <a:pt x="11979" y="12804"/>
                        </a:lnTo>
                        <a:lnTo>
                          <a:pt x="12022" y="12760"/>
                        </a:lnTo>
                        <a:lnTo>
                          <a:pt x="12051" y="12745"/>
                        </a:lnTo>
                        <a:lnTo>
                          <a:pt x="12093" y="12719"/>
                        </a:lnTo>
                        <a:lnTo>
                          <a:pt x="12116" y="12691"/>
                        </a:lnTo>
                        <a:lnTo>
                          <a:pt x="12124" y="12668"/>
                        </a:lnTo>
                        <a:lnTo>
                          <a:pt x="12161" y="12656"/>
                        </a:lnTo>
                        <a:lnTo>
                          <a:pt x="12188" y="12656"/>
                        </a:lnTo>
                        <a:lnTo>
                          <a:pt x="12211" y="12641"/>
                        </a:lnTo>
                        <a:lnTo>
                          <a:pt x="12223" y="12636"/>
                        </a:lnTo>
                        <a:lnTo>
                          <a:pt x="12242" y="12635"/>
                        </a:lnTo>
                        <a:lnTo>
                          <a:pt x="12318" y="12639"/>
                        </a:lnTo>
                        <a:lnTo>
                          <a:pt x="12343" y="12630"/>
                        </a:lnTo>
                        <a:lnTo>
                          <a:pt x="12348" y="12621"/>
                        </a:lnTo>
                        <a:lnTo>
                          <a:pt x="12352" y="12607"/>
                        </a:lnTo>
                        <a:lnTo>
                          <a:pt x="12354" y="12592"/>
                        </a:lnTo>
                        <a:lnTo>
                          <a:pt x="12337" y="12591"/>
                        </a:lnTo>
                        <a:lnTo>
                          <a:pt x="12243" y="12570"/>
                        </a:lnTo>
                        <a:lnTo>
                          <a:pt x="12218" y="12559"/>
                        </a:lnTo>
                        <a:lnTo>
                          <a:pt x="12193" y="12534"/>
                        </a:lnTo>
                        <a:lnTo>
                          <a:pt x="12181" y="12515"/>
                        </a:lnTo>
                        <a:lnTo>
                          <a:pt x="12183" y="12495"/>
                        </a:lnTo>
                        <a:lnTo>
                          <a:pt x="12177" y="12483"/>
                        </a:lnTo>
                        <a:lnTo>
                          <a:pt x="12149" y="12460"/>
                        </a:lnTo>
                        <a:lnTo>
                          <a:pt x="12130" y="12439"/>
                        </a:lnTo>
                        <a:lnTo>
                          <a:pt x="12119" y="12433"/>
                        </a:lnTo>
                        <a:lnTo>
                          <a:pt x="12094" y="12425"/>
                        </a:lnTo>
                        <a:lnTo>
                          <a:pt x="12130" y="12380"/>
                        </a:lnTo>
                        <a:lnTo>
                          <a:pt x="12139" y="12377"/>
                        </a:lnTo>
                        <a:lnTo>
                          <a:pt x="12148" y="12370"/>
                        </a:lnTo>
                        <a:lnTo>
                          <a:pt x="12144" y="12325"/>
                        </a:lnTo>
                        <a:lnTo>
                          <a:pt x="12146" y="12297"/>
                        </a:lnTo>
                        <a:lnTo>
                          <a:pt x="12152" y="12289"/>
                        </a:lnTo>
                        <a:lnTo>
                          <a:pt x="12160" y="12281"/>
                        </a:lnTo>
                        <a:lnTo>
                          <a:pt x="12171" y="12258"/>
                        </a:lnTo>
                        <a:lnTo>
                          <a:pt x="12199" y="12249"/>
                        </a:lnTo>
                        <a:lnTo>
                          <a:pt x="12221" y="12252"/>
                        </a:lnTo>
                        <a:lnTo>
                          <a:pt x="12233" y="12232"/>
                        </a:lnTo>
                        <a:lnTo>
                          <a:pt x="12231" y="12190"/>
                        </a:lnTo>
                        <a:lnTo>
                          <a:pt x="12230" y="12181"/>
                        </a:lnTo>
                        <a:lnTo>
                          <a:pt x="12237" y="12149"/>
                        </a:lnTo>
                        <a:lnTo>
                          <a:pt x="12228" y="12098"/>
                        </a:lnTo>
                        <a:lnTo>
                          <a:pt x="12234" y="12083"/>
                        </a:lnTo>
                        <a:lnTo>
                          <a:pt x="12254" y="12057"/>
                        </a:lnTo>
                        <a:lnTo>
                          <a:pt x="12257" y="12045"/>
                        </a:lnTo>
                        <a:lnTo>
                          <a:pt x="12245" y="12048"/>
                        </a:lnTo>
                        <a:lnTo>
                          <a:pt x="12246" y="12042"/>
                        </a:lnTo>
                        <a:lnTo>
                          <a:pt x="12250" y="12036"/>
                        </a:lnTo>
                        <a:lnTo>
                          <a:pt x="12248" y="12022"/>
                        </a:lnTo>
                        <a:lnTo>
                          <a:pt x="12250" y="12016"/>
                        </a:lnTo>
                        <a:lnTo>
                          <a:pt x="12257" y="12005"/>
                        </a:lnTo>
                        <a:lnTo>
                          <a:pt x="12250" y="11988"/>
                        </a:lnTo>
                        <a:lnTo>
                          <a:pt x="12255" y="11979"/>
                        </a:lnTo>
                        <a:lnTo>
                          <a:pt x="12261" y="11972"/>
                        </a:lnTo>
                        <a:lnTo>
                          <a:pt x="12278" y="11973"/>
                        </a:lnTo>
                        <a:lnTo>
                          <a:pt x="12273" y="11983"/>
                        </a:lnTo>
                        <a:lnTo>
                          <a:pt x="12277" y="11991"/>
                        </a:lnTo>
                        <a:lnTo>
                          <a:pt x="12280" y="12003"/>
                        </a:lnTo>
                        <a:lnTo>
                          <a:pt x="12277" y="12011"/>
                        </a:lnTo>
                        <a:lnTo>
                          <a:pt x="12348" y="11985"/>
                        </a:lnTo>
                        <a:lnTo>
                          <a:pt x="12353" y="11971"/>
                        </a:lnTo>
                        <a:lnTo>
                          <a:pt x="12356" y="11960"/>
                        </a:lnTo>
                        <a:lnTo>
                          <a:pt x="12358" y="11930"/>
                        </a:lnTo>
                        <a:lnTo>
                          <a:pt x="12358" y="11923"/>
                        </a:lnTo>
                        <a:lnTo>
                          <a:pt x="12359" y="11911"/>
                        </a:lnTo>
                        <a:lnTo>
                          <a:pt x="12361" y="11896"/>
                        </a:lnTo>
                        <a:lnTo>
                          <a:pt x="12347" y="11865"/>
                        </a:lnTo>
                        <a:lnTo>
                          <a:pt x="12336" y="11856"/>
                        </a:lnTo>
                        <a:cubicBezTo>
                          <a:pt x="12336" y="11851"/>
                          <a:pt x="12335" y="11847"/>
                          <a:pt x="12334" y="11842"/>
                        </a:cubicBezTo>
                        <a:lnTo>
                          <a:pt x="12337" y="11834"/>
                        </a:lnTo>
                        <a:lnTo>
                          <a:pt x="12344" y="11828"/>
                        </a:lnTo>
                        <a:lnTo>
                          <a:pt x="12364" y="11828"/>
                        </a:lnTo>
                        <a:lnTo>
                          <a:pt x="12375" y="11823"/>
                        </a:lnTo>
                        <a:lnTo>
                          <a:pt x="12389" y="11812"/>
                        </a:lnTo>
                        <a:lnTo>
                          <a:pt x="12413" y="11799"/>
                        </a:lnTo>
                        <a:lnTo>
                          <a:pt x="12418" y="11796"/>
                        </a:lnTo>
                        <a:lnTo>
                          <a:pt x="12450" y="11751"/>
                        </a:lnTo>
                        <a:lnTo>
                          <a:pt x="12453" y="11748"/>
                        </a:lnTo>
                        <a:lnTo>
                          <a:pt x="12469" y="11717"/>
                        </a:lnTo>
                        <a:lnTo>
                          <a:pt x="12470" y="11711"/>
                        </a:lnTo>
                        <a:lnTo>
                          <a:pt x="12476" y="11698"/>
                        </a:lnTo>
                        <a:lnTo>
                          <a:pt x="12480" y="11680"/>
                        </a:lnTo>
                        <a:lnTo>
                          <a:pt x="12481" y="11666"/>
                        </a:lnTo>
                        <a:lnTo>
                          <a:pt x="12527" y="11644"/>
                        </a:lnTo>
                        <a:lnTo>
                          <a:pt x="12553" y="11641"/>
                        </a:lnTo>
                        <a:lnTo>
                          <a:pt x="12564" y="11637"/>
                        </a:lnTo>
                        <a:lnTo>
                          <a:pt x="12574" y="11615"/>
                        </a:lnTo>
                        <a:lnTo>
                          <a:pt x="12583" y="11606"/>
                        </a:lnTo>
                        <a:lnTo>
                          <a:pt x="12581" y="11627"/>
                        </a:lnTo>
                        <a:lnTo>
                          <a:pt x="12599" y="11627"/>
                        </a:lnTo>
                        <a:lnTo>
                          <a:pt x="12617" y="11626"/>
                        </a:lnTo>
                        <a:lnTo>
                          <a:pt x="12629" y="11620"/>
                        </a:lnTo>
                        <a:lnTo>
                          <a:pt x="12631" y="11607"/>
                        </a:lnTo>
                        <a:lnTo>
                          <a:pt x="12627" y="11572"/>
                        </a:lnTo>
                        <a:lnTo>
                          <a:pt x="12618" y="11561"/>
                        </a:lnTo>
                        <a:lnTo>
                          <a:pt x="12611" y="11546"/>
                        </a:lnTo>
                        <a:lnTo>
                          <a:pt x="12597" y="11527"/>
                        </a:lnTo>
                        <a:lnTo>
                          <a:pt x="12610" y="11534"/>
                        </a:lnTo>
                        <a:lnTo>
                          <a:pt x="12615" y="11544"/>
                        </a:lnTo>
                        <a:lnTo>
                          <a:pt x="12629" y="11562"/>
                        </a:lnTo>
                        <a:lnTo>
                          <a:pt x="12636" y="11583"/>
                        </a:lnTo>
                        <a:lnTo>
                          <a:pt x="12635" y="11595"/>
                        </a:lnTo>
                        <a:lnTo>
                          <a:pt x="12642" y="11607"/>
                        </a:lnTo>
                        <a:lnTo>
                          <a:pt x="12654" y="11617"/>
                        </a:lnTo>
                        <a:lnTo>
                          <a:pt x="12666" y="11622"/>
                        </a:lnTo>
                        <a:lnTo>
                          <a:pt x="12699" y="11621"/>
                        </a:lnTo>
                        <a:lnTo>
                          <a:pt x="12728" y="11606"/>
                        </a:lnTo>
                        <a:lnTo>
                          <a:pt x="12725" y="11612"/>
                        </a:lnTo>
                        <a:lnTo>
                          <a:pt x="12709" y="11628"/>
                        </a:lnTo>
                        <a:lnTo>
                          <a:pt x="12703" y="11637"/>
                        </a:lnTo>
                        <a:lnTo>
                          <a:pt x="12669" y="11637"/>
                        </a:lnTo>
                        <a:lnTo>
                          <a:pt x="12634" y="11642"/>
                        </a:lnTo>
                        <a:lnTo>
                          <a:pt x="12610" y="11641"/>
                        </a:lnTo>
                        <a:cubicBezTo>
                          <a:pt x="12603" y="11642"/>
                          <a:pt x="12595" y="11643"/>
                          <a:pt x="12588" y="11645"/>
                        </a:cubicBezTo>
                        <a:lnTo>
                          <a:pt x="12598" y="11651"/>
                        </a:lnTo>
                        <a:lnTo>
                          <a:pt x="12612" y="11655"/>
                        </a:lnTo>
                        <a:lnTo>
                          <a:pt x="12633" y="11653"/>
                        </a:lnTo>
                        <a:lnTo>
                          <a:pt x="12654" y="11653"/>
                        </a:lnTo>
                        <a:lnTo>
                          <a:pt x="12656" y="11661"/>
                        </a:lnTo>
                        <a:lnTo>
                          <a:pt x="12654" y="11666"/>
                        </a:lnTo>
                        <a:lnTo>
                          <a:pt x="12644" y="11670"/>
                        </a:lnTo>
                        <a:lnTo>
                          <a:pt x="12634" y="11673"/>
                        </a:lnTo>
                        <a:lnTo>
                          <a:pt x="12626" y="11678"/>
                        </a:lnTo>
                        <a:lnTo>
                          <a:pt x="12634" y="11684"/>
                        </a:lnTo>
                        <a:lnTo>
                          <a:pt x="12647" y="11680"/>
                        </a:lnTo>
                        <a:lnTo>
                          <a:pt x="12663" y="11682"/>
                        </a:lnTo>
                        <a:lnTo>
                          <a:pt x="12708" y="11696"/>
                        </a:lnTo>
                        <a:lnTo>
                          <a:pt x="12730" y="11700"/>
                        </a:lnTo>
                        <a:lnTo>
                          <a:pt x="12774" y="11682"/>
                        </a:lnTo>
                        <a:lnTo>
                          <a:pt x="12794" y="11680"/>
                        </a:lnTo>
                        <a:lnTo>
                          <a:pt x="12829" y="11663"/>
                        </a:lnTo>
                        <a:lnTo>
                          <a:pt x="12839" y="11670"/>
                        </a:lnTo>
                        <a:lnTo>
                          <a:pt x="12864" y="11676"/>
                        </a:lnTo>
                        <a:lnTo>
                          <a:pt x="12873" y="11670"/>
                        </a:lnTo>
                        <a:lnTo>
                          <a:pt x="12885" y="11665"/>
                        </a:lnTo>
                        <a:lnTo>
                          <a:pt x="12893" y="11674"/>
                        </a:lnTo>
                        <a:lnTo>
                          <a:pt x="12900" y="11688"/>
                        </a:lnTo>
                        <a:lnTo>
                          <a:pt x="12875" y="11712"/>
                        </a:lnTo>
                        <a:lnTo>
                          <a:pt x="12852" y="11729"/>
                        </a:lnTo>
                        <a:lnTo>
                          <a:pt x="12833" y="11737"/>
                        </a:lnTo>
                        <a:lnTo>
                          <a:pt x="12794" y="11773"/>
                        </a:lnTo>
                        <a:lnTo>
                          <a:pt x="12755" y="11813"/>
                        </a:lnTo>
                        <a:lnTo>
                          <a:pt x="12762" y="11821"/>
                        </a:lnTo>
                        <a:lnTo>
                          <a:pt x="12771" y="11823"/>
                        </a:lnTo>
                        <a:lnTo>
                          <a:pt x="12792" y="11814"/>
                        </a:lnTo>
                        <a:lnTo>
                          <a:pt x="12814" y="11810"/>
                        </a:lnTo>
                        <a:lnTo>
                          <a:pt x="12857" y="11828"/>
                        </a:lnTo>
                        <a:lnTo>
                          <a:pt x="12867" y="11830"/>
                        </a:lnTo>
                        <a:lnTo>
                          <a:pt x="12885" y="11824"/>
                        </a:lnTo>
                        <a:lnTo>
                          <a:pt x="12910" y="11834"/>
                        </a:lnTo>
                        <a:lnTo>
                          <a:pt x="12921" y="11851"/>
                        </a:lnTo>
                        <a:lnTo>
                          <a:pt x="12925" y="11863"/>
                        </a:lnTo>
                        <a:lnTo>
                          <a:pt x="12920" y="11904"/>
                        </a:lnTo>
                        <a:lnTo>
                          <a:pt x="12916" y="11915"/>
                        </a:lnTo>
                        <a:lnTo>
                          <a:pt x="12913" y="11920"/>
                        </a:lnTo>
                        <a:lnTo>
                          <a:pt x="12912" y="11927"/>
                        </a:lnTo>
                        <a:lnTo>
                          <a:pt x="12945" y="11941"/>
                        </a:lnTo>
                        <a:lnTo>
                          <a:pt x="12960" y="11943"/>
                        </a:lnTo>
                        <a:lnTo>
                          <a:pt x="12982" y="11940"/>
                        </a:lnTo>
                        <a:lnTo>
                          <a:pt x="13005" y="11929"/>
                        </a:lnTo>
                        <a:lnTo>
                          <a:pt x="13030" y="11904"/>
                        </a:lnTo>
                        <a:lnTo>
                          <a:pt x="13052" y="11867"/>
                        </a:lnTo>
                        <a:lnTo>
                          <a:pt x="13083" y="11846"/>
                        </a:lnTo>
                        <a:lnTo>
                          <a:pt x="13107" y="11837"/>
                        </a:lnTo>
                        <a:lnTo>
                          <a:pt x="13136" y="11834"/>
                        </a:lnTo>
                        <a:lnTo>
                          <a:pt x="13142" y="11816"/>
                        </a:lnTo>
                        <a:lnTo>
                          <a:pt x="13168" y="11796"/>
                        </a:lnTo>
                        <a:lnTo>
                          <a:pt x="13179" y="11773"/>
                        </a:lnTo>
                        <a:lnTo>
                          <a:pt x="13193" y="11765"/>
                        </a:lnTo>
                        <a:lnTo>
                          <a:pt x="13208" y="11765"/>
                        </a:lnTo>
                        <a:lnTo>
                          <a:pt x="13220" y="11767"/>
                        </a:lnTo>
                        <a:lnTo>
                          <a:pt x="13228" y="11771"/>
                        </a:lnTo>
                        <a:lnTo>
                          <a:pt x="13238" y="11774"/>
                        </a:lnTo>
                        <a:lnTo>
                          <a:pt x="13263" y="11764"/>
                        </a:lnTo>
                        <a:lnTo>
                          <a:pt x="13288" y="11758"/>
                        </a:lnTo>
                        <a:lnTo>
                          <a:pt x="13309" y="11746"/>
                        </a:lnTo>
                        <a:lnTo>
                          <a:pt x="13311" y="11730"/>
                        </a:lnTo>
                        <a:lnTo>
                          <a:pt x="13311" y="11716"/>
                        </a:lnTo>
                        <a:lnTo>
                          <a:pt x="13317" y="11702"/>
                        </a:lnTo>
                        <a:lnTo>
                          <a:pt x="13322" y="11685"/>
                        </a:lnTo>
                        <a:lnTo>
                          <a:pt x="13301" y="11684"/>
                        </a:lnTo>
                        <a:lnTo>
                          <a:pt x="13281" y="11685"/>
                        </a:lnTo>
                        <a:lnTo>
                          <a:pt x="13265" y="11689"/>
                        </a:lnTo>
                        <a:lnTo>
                          <a:pt x="13253" y="11697"/>
                        </a:lnTo>
                        <a:lnTo>
                          <a:pt x="13245" y="11709"/>
                        </a:lnTo>
                        <a:lnTo>
                          <a:pt x="13220" y="11709"/>
                        </a:lnTo>
                        <a:lnTo>
                          <a:pt x="13208" y="11714"/>
                        </a:lnTo>
                        <a:lnTo>
                          <a:pt x="13184" y="11734"/>
                        </a:lnTo>
                        <a:lnTo>
                          <a:pt x="13170" y="11736"/>
                        </a:lnTo>
                        <a:lnTo>
                          <a:pt x="13158" y="11733"/>
                        </a:lnTo>
                        <a:lnTo>
                          <a:pt x="13138" y="11721"/>
                        </a:lnTo>
                        <a:lnTo>
                          <a:pt x="13097" y="11686"/>
                        </a:lnTo>
                        <a:lnTo>
                          <a:pt x="13075" y="11660"/>
                        </a:lnTo>
                        <a:lnTo>
                          <a:pt x="13065" y="11643"/>
                        </a:lnTo>
                        <a:lnTo>
                          <a:pt x="13060" y="11630"/>
                        </a:lnTo>
                        <a:lnTo>
                          <a:pt x="13057" y="11610"/>
                        </a:lnTo>
                        <a:lnTo>
                          <a:pt x="13072" y="11597"/>
                        </a:lnTo>
                        <a:lnTo>
                          <a:pt x="13084" y="11590"/>
                        </a:lnTo>
                        <a:lnTo>
                          <a:pt x="13101" y="11556"/>
                        </a:lnTo>
                        <a:lnTo>
                          <a:pt x="13111" y="11565"/>
                        </a:lnTo>
                        <a:cubicBezTo>
                          <a:pt x="13112" y="11568"/>
                          <a:pt x="13112" y="11572"/>
                          <a:pt x="13113" y="11575"/>
                        </a:cubicBezTo>
                        <a:lnTo>
                          <a:pt x="13113" y="11581"/>
                        </a:lnTo>
                        <a:lnTo>
                          <a:pt x="13106" y="11591"/>
                        </a:lnTo>
                        <a:lnTo>
                          <a:pt x="13082" y="11619"/>
                        </a:lnTo>
                        <a:cubicBezTo>
                          <a:pt x="13084" y="11618"/>
                          <a:pt x="13086" y="11618"/>
                          <a:pt x="13088" y="11618"/>
                        </a:cubicBezTo>
                        <a:lnTo>
                          <a:pt x="13098" y="11611"/>
                        </a:lnTo>
                        <a:lnTo>
                          <a:pt x="13107" y="11602"/>
                        </a:lnTo>
                        <a:lnTo>
                          <a:pt x="13112" y="11595"/>
                        </a:lnTo>
                        <a:lnTo>
                          <a:pt x="13126" y="11560"/>
                        </a:lnTo>
                        <a:lnTo>
                          <a:pt x="13176" y="11505"/>
                        </a:lnTo>
                        <a:lnTo>
                          <a:pt x="13202" y="11491"/>
                        </a:lnTo>
                        <a:lnTo>
                          <a:pt x="13225" y="11489"/>
                        </a:lnTo>
                        <a:lnTo>
                          <a:pt x="13236" y="11483"/>
                        </a:lnTo>
                        <a:lnTo>
                          <a:pt x="13255" y="11466"/>
                        </a:lnTo>
                        <a:lnTo>
                          <a:pt x="13271" y="11457"/>
                        </a:lnTo>
                        <a:lnTo>
                          <a:pt x="13288" y="11451"/>
                        </a:lnTo>
                        <a:lnTo>
                          <a:pt x="13304" y="11456"/>
                        </a:lnTo>
                        <a:lnTo>
                          <a:pt x="13319" y="11433"/>
                        </a:lnTo>
                        <a:lnTo>
                          <a:pt x="13333" y="11421"/>
                        </a:lnTo>
                        <a:lnTo>
                          <a:pt x="13354" y="11408"/>
                        </a:lnTo>
                        <a:cubicBezTo>
                          <a:pt x="13360" y="11406"/>
                          <a:pt x="13365" y="11405"/>
                          <a:pt x="13370" y="11403"/>
                        </a:cubicBezTo>
                        <a:lnTo>
                          <a:pt x="13392" y="11369"/>
                        </a:lnTo>
                        <a:lnTo>
                          <a:pt x="13429" y="11355"/>
                        </a:lnTo>
                        <a:lnTo>
                          <a:pt x="13477" y="11344"/>
                        </a:lnTo>
                        <a:lnTo>
                          <a:pt x="13481" y="11342"/>
                        </a:lnTo>
                        <a:lnTo>
                          <a:pt x="13514" y="11318"/>
                        </a:lnTo>
                        <a:lnTo>
                          <a:pt x="13524" y="11303"/>
                        </a:lnTo>
                        <a:lnTo>
                          <a:pt x="13547" y="11293"/>
                        </a:lnTo>
                        <a:lnTo>
                          <a:pt x="13546" y="11298"/>
                        </a:lnTo>
                        <a:lnTo>
                          <a:pt x="13534" y="11305"/>
                        </a:lnTo>
                        <a:lnTo>
                          <a:pt x="13524" y="11319"/>
                        </a:lnTo>
                        <a:lnTo>
                          <a:pt x="13540" y="11316"/>
                        </a:lnTo>
                        <a:lnTo>
                          <a:pt x="13573" y="11301"/>
                        </a:lnTo>
                        <a:lnTo>
                          <a:pt x="13582" y="11281"/>
                        </a:lnTo>
                        <a:lnTo>
                          <a:pt x="13605" y="11274"/>
                        </a:lnTo>
                        <a:lnTo>
                          <a:pt x="13614" y="11285"/>
                        </a:lnTo>
                        <a:lnTo>
                          <a:pt x="13625" y="11298"/>
                        </a:lnTo>
                        <a:lnTo>
                          <a:pt x="13626" y="11304"/>
                        </a:lnTo>
                        <a:lnTo>
                          <a:pt x="13624" y="11309"/>
                        </a:lnTo>
                        <a:lnTo>
                          <a:pt x="13606" y="11318"/>
                        </a:lnTo>
                        <a:lnTo>
                          <a:pt x="13567" y="11351"/>
                        </a:lnTo>
                        <a:lnTo>
                          <a:pt x="13546" y="11363"/>
                        </a:lnTo>
                        <a:lnTo>
                          <a:pt x="13522" y="11379"/>
                        </a:lnTo>
                        <a:lnTo>
                          <a:pt x="13533" y="11392"/>
                        </a:lnTo>
                        <a:lnTo>
                          <a:pt x="13537" y="11403"/>
                        </a:lnTo>
                        <a:lnTo>
                          <a:pt x="13515" y="11406"/>
                        </a:lnTo>
                        <a:lnTo>
                          <a:pt x="13499" y="11406"/>
                        </a:lnTo>
                        <a:lnTo>
                          <a:pt x="13489" y="11411"/>
                        </a:lnTo>
                        <a:lnTo>
                          <a:pt x="13467" y="11430"/>
                        </a:lnTo>
                        <a:lnTo>
                          <a:pt x="13453" y="11431"/>
                        </a:lnTo>
                        <a:lnTo>
                          <a:pt x="13439" y="11435"/>
                        </a:lnTo>
                        <a:lnTo>
                          <a:pt x="13449" y="11450"/>
                        </a:lnTo>
                        <a:lnTo>
                          <a:pt x="13468" y="11468"/>
                        </a:lnTo>
                        <a:lnTo>
                          <a:pt x="13477" y="11469"/>
                        </a:lnTo>
                        <a:lnTo>
                          <a:pt x="13490" y="11464"/>
                        </a:lnTo>
                        <a:lnTo>
                          <a:pt x="13528" y="11480"/>
                        </a:lnTo>
                        <a:lnTo>
                          <a:pt x="13558" y="11499"/>
                        </a:lnTo>
                        <a:lnTo>
                          <a:pt x="13546" y="11504"/>
                        </a:lnTo>
                        <a:lnTo>
                          <a:pt x="13533" y="11505"/>
                        </a:lnTo>
                        <a:cubicBezTo>
                          <a:pt x="13528" y="11507"/>
                          <a:pt x="13522" y="11508"/>
                          <a:pt x="13517" y="11510"/>
                        </a:cubicBezTo>
                        <a:lnTo>
                          <a:pt x="13513" y="11527"/>
                        </a:lnTo>
                        <a:lnTo>
                          <a:pt x="13508" y="11540"/>
                        </a:lnTo>
                        <a:lnTo>
                          <a:pt x="13505" y="11535"/>
                        </a:lnTo>
                        <a:lnTo>
                          <a:pt x="13504" y="11527"/>
                        </a:lnTo>
                        <a:lnTo>
                          <a:pt x="13495" y="11524"/>
                        </a:lnTo>
                        <a:lnTo>
                          <a:pt x="13486" y="11534"/>
                        </a:lnTo>
                        <a:lnTo>
                          <a:pt x="13481" y="11572"/>
                        </a:lnTo>
                        <a:lnTo>
                          <a:pt x="13463" y="11602"/>
                        </a:lnTo>
                        <a:lnTo>
                          <a:pt x="13459" y="11619"/>
                        </a:lnTo>
                        <a:lnTo>
                          <a:pt x="13461" y="11631"/>
                        </a:lnTo>
                        <a:lnTo>
                          <a:pt x="13465" y="11632"/>
                        </a:lnTo>
                        <a:lnTo>
                          <a:pt x="13470" y="11630"/>
                        </a:lnTo>
                        <a:cubicBezTo>
                          <a:pt x="13470" y="11633"/>
                          <a:pt x="13471" y="11636"/>
                          <a:pt x="13472" y="11639"/>
                        </a:cubicBezTo>
                        <a:lnTo>
                          <a:pt x="13470" y="11649"/>
                        </a:lnTo>
                        <a:lnTo>
                          <a:pt x="13420" y="11674"/>
                        </a:lnTo>
                        <a:lnTo>
                          <a:pt x="13415" y="11682"/>
                        </a:lnTo>
                        <a:lnTo>
                          <a:pt x="13399" y="11682"/>
                        </a:lnTo>
                        <a:lnTo>
                          <a:pt x="13378" y="11673"/>
                        </a:lnTo>
                        <a:lnTo>
                          <a:pt x="13361" y="11670"/>
                        </a:lnTo>
                        <a:lnTo>
                          <a:pt x="13352" y="11675"/>
                        </a:lnTo>
                        <a:lnTo>
                          <a:pt x="13343" y="11684"/>
                        </a:lnTo>
                        <a:lnTo>
                          <a:pt x="13350" y="11686"/>
                        </a:lnTo>
                        <a:lnTo>
                          <a:pt x="13357" y="11686"/>
                        </a:lnTo>
                        <a:lnTo>
                          <a:pt x="13377" y="11689"/>
                        </a:lnTo>
                        <a:lnTo>
                          <a:pt x="13369" y="11698"/>
                        </a:lnTo>
                        <a:lnTo>
                          <a:pt x="13336" y="11718"/>
                        </a:lnTo>
                        <a:lnTo>
                          <a:pt x="13338" y="11723"/>
                        </a:lnTo>
                        <a:lnTo>
                          <a:pt x="13342" y="11727"/>
                        </a:lnTo>
                        <a:lnTo>
                          <a:pt x="13384" y="11725"/>
                        </a:lnTo>
                        <a:lnTo>
                          <a:pt x="13424" y="11732"/>
                        </a:lnTo>
                        <a:lnTo>
                          <a:pt x="13438" y="11740"/>
                        </a:lnTo>
                        <a:lnTo>
                          <a:pt x="13451" y="11758"/>
                        </a:lnTo>
                        <a:lnTo>
                          <a:pt x="13461" y="11764"/>
                        </a:lnTo>
                        <a:lnTo>
                          <a:pt x="13475" y="11767"/>
                        </a:lnTo>
                        <a:lnTo>
                          <a:pt x="13486" y="11768"/>
                        </a:lnTo>
                        <a:lnTo>
                          <a:pt x="13505" y="11765"/>
                        </a:lnTo>
                        <a:lnTo>
                          <a:pt x="13524" y="11754"/>
                        </a:lnTo>
                        <a:lnTo>
                          <a:pt x="13580" y="11787"/>
                        </a:lnTo>
                        <a:lnTo>
                          <a:pt x="13599" y="11789"/>
                        </a:lnTo>
                        <a:lnTo>
                          <a:pt x="13646" y="11786"/>
                        </a:lnTo>
                        <a:lnTo>
                          <a:pt x="13658" y="11788"/>
                        </a:lnTo>
                        <a:lnTo>
                          <a:pt x="13758" y="11827"/>
                        </a:lnTo>
                        <a:lnTo>
                          <a:pt x="13790" y="11847"/>
                        </a:lnTo>
                        <a:lnTo>
                          <a:pt x="13849" y="11873"/>
                        </a:lnTo>
                        <a:lnTo>
                          <a:pt x="13866" y="11878"/>
                        </a:lnTo>
                        <a:lnTo>
                          <a:pt x="13900" y="11886"/>
                        </a:lnTo>
                        <a:lnTo>
                          <a:pt x="13943" y="11902"/>
                        </a:lnTo>
                        <a:lnTo>
                          <a:pt x="13953" y="11903"/>
                        </a:lnTo>
                        <a:lnTo>
                          <a:pt x="13998" y="11899"/>
                        </a:lnTo>
                        <a:lnTo>
                          <a:pt x="14034" y="11910"/>
                        </a:lnTo>
                        <a:lnTo>
                          <a:pt x="14048" y="11925"/>
                        </a:lnTo>
                        <a:lnTo>
                          <a:pt x="14091" y="11926"/>
                        </a:lnTo>
                        <a:lnTo>
                          <a:pt x="14104" y="11935"/>
                        </a:lnTo>
                        <a:lnTo>
                          <a:pt x="14127" y="11973"/>
                        </a:lnTo>
                        <a:lnTo>
                          <a:pt x="14149" y="12009"/>
                        </a:lnTo>
                        <a:lnTo>
                          <a:pt x="14170" y="12032"/>
                        </a:lnTo>
                        <a:cubicBezTo>
                          <a:pt x="14171" y="12037"/>
                          <a:pt x="14172" y="12042"/>
                          <a:pt x="14174" y="12046"/>
                        </a:cubicBezTo>
                        <a:lnTo>
                          <a:pt x="14175" y="12057"/>
                        </a:lnTo>
                        <a:lnTo>
                          <a:pt x="14172" y="12077"/>
                        </a:lnTo>
                        <a:lnTo>
                          <a:pt x="14152" y="12115"/>
                        </a:lnTo>
                        <a:lnTo>
                          <a:pt x="14143" y="12135"/>
                        </a:lnTo>
                        <a:lnTo>
                          <a:pt x="14103" y="12175"/>
                        </a:lnTo>
                        <a:lnTo>
                          <a:pt x="14088" y="12188"/>
                        </a:lnTo>
                        <a:lnTo>
                          <a:pt x="14069" y="12198"/>
                        </a:lnTo>
                        <a:lnTo>
                          <a:pt x="14053" y="12217"/>
                        </a:lnTo>
                        <a:lnTo>
                          <a:pt x="13999" y="12258"/>
                        </a:lnTo>
                        <a:lnTo>
                          <a:pt x="13980" y="12267"/>
                        </a:lnTo>
                        <a:lnTo>
                          <a:pt x="13961" y="12267"/>
                        </a:lnTo>
                        <a:lnTo>
                          <a:pt x="13949" y="12273"/>
                        </a:lnTo>
                        <a:lnTo>
                          <a:pt x="13934" y="12274"/>
                        </a:lnTo>
                        <a:lnTo>
                          <a:pt x="13875" y="12271"/>
                        </a:lnTo>
                        <a:lnTo>
                          <a:pt x="13796" y="12308"/>
                        </a:lnTo>
                        <a:lnTo>
                          <a:pt x="13757" y="12333"/>
                        </a:lnTo>
                        <a:lnTo>
                          <a:pt x="13733" y="12342"/>
                        </a:lnTo>
                        <a:lnTo>
                          <a:pt x="13662" y="12349"/>
                        </a:lnTo>
                        <a:lnTo>
                          <a:pt x="13639" y="12342"/>
                        </a:lnTo>
                        <a:lnTo>
                          <a:pt x="13590" y="12349"/>
                        </a:lnTo>
                        <a:lnTo>
                          <a:pt x="13535" y="12352"/>
                        </a:lnTo>
                        <a:lnTo>
                          <a:pt x="13521" y="12340"/>
                        </a:lnTo>
                        <a:lnTo>
                          <a:pt x="13487" y="12334"/>
                        </a:lnTo>
                        <a:lnTo>
                          <a:pt x="13469" y="12341"/>
                        </a:lnTo>
                        <a:lnTo>
                          <a:pt x="13461" y="12347"/>
                        </a:lnTo>
                        <a:lnTo>
                          <a:pt x="13452" y="12360"/>
                        </a:lnTo>
                        <a:lnTo>
                          <a:pt x="13437" y="12361"/>
                        </a:lnTo>
                        <a:lnTo>
                          <a:pt x="13416" y="12357"/>
                        </a:lnTo>
                        <a:lnTo>
                          <a:pt x="13399" y="12346"/>
                        </a:lnTo>
                        <a:lnTo>
                          <a:pt x="13372" y="12310"/>
                        </a:lnTo>
                        <a:lnTo>
                          <a:pt x="13361" y="12308"/>
                        </a:lnTo>
                        <a:lnTo>
                          <a:pt x="13353" y="12310"/>
                        </a:lnTo>
                        <a:lnTo>
                          <a:pt x="13302" y="12335"/>
                        </a:lnTo>
                        <a:lnTo>
                          <a:pt x="13262" y="12329"/>
                        </a:lnTo>
                        <a:lnTo>
                          <a:pt x="13248" y="12322"/>
                        </a:lnTo>
                        <a:lnTo>
                          <a:pt x="13232" y="12308"/>
                        </a:lnTo>
                        <a:lnTo>
                          <a:pt x="13229" y="12298"/>
                        </a:lnTo>
                        <a:lnTo>
                          <a:pt x="13232" y="12292"/>
                        </a:lnTo>
                        <a:lnTo>
                          <a:pt x="13232" y="12285"/>
                        </a:lnTo>
                        <a:lnTo>
                          <a:pt x="13210" y="12285"/>
                        </a:lnTo>
                        <a:lnTo>
                          <a:pt x="13176" y="12311"/>
                        </a:lnTo>
                        <a:lnTo>
                          <a:pt x="13095" y="12328"/>
                        </a:lnTo>
                        <a:lnTo>
                          <a:pt x="12975" y="12345"/>
                        </a:lnTo>
                        <a:lnTo>
                          <a:pt x="12961" y="12350"/>
                        </a:lnTo>
                        <a:lnTo>
                          <a:pt x="12915" y="12379"/>
                        </a:lnTo>
                        <a:lnTo>
                          <a:pt x="12858" y="12405"/>
                        </a:lnTo>
                        <a:lnTo>
                          <a:pt x="12826" y="12424"/>
                        </a:lnTo>
                        <a:lnTo>
                          <a:pt x="12797" y="12454"/>
                        </a:lnTo>
                        <a:lnTo>
                          <a:pt x="12710" y="12514"/>
                        </a:lnTo>
                        <a:lnTo>
                          <a:pt x="12698" y="12544"/>
                        </a:lnTo>
                        <a:lnTo>
                          <a:pt x="12685" y="12555"/>
                        </a:lnTo>
                        <a:lnTo>
                          <a:pt x="12619" y="12570"/>
                        </a:lnTo>
                        <a:lnTo>
                          <a:pt x="12548" y="12565"/>
                        </a:lnTo>
                        <a:lnTo>
                          <a:pt x="12484" y="12584"/>
                        </a:lnTo>
                        <a:lnTo>
                          <a:pt x="12394" y="12586"/>
                        </a:lnTo>
                        <a:lnTo>
                          <a:pt x="12368" y="12590"/>
                        </a:lnTo>
                        <a:lnTo>
                          <a:pt x="12361" y="12599"/>
                        </a:lnTo>
                        <a:lnTo>
                          <a:pt x="12358" y="12612"/>
                        </a:lnTo>
                        <a:lnTo>
                          <a:pt x="12357" y="12628"/>
                        </a:lnTo>
                        <a:lnTo>
                          <a:pt x="12363" y="12634"/>
                        </a:lnTo>
                        <a:lnTo>
                          <a:pt x="12368" y="12637"/>
                        </a:lnTo>
                        <a:lnTo>
                          <a:pt x="12393" y="12648"/>
                        </a:lnTo>
                        <a:lnTo>
                          <a:pt x="12409" y="12652"/>
                        </a:lnTo>
                        <a:lnTo>
                          <a:pt x="12475" y="12649"/>
                        </a:lnTo>
                        <a:cubicBezTo>
                          <a:pt x="12478" y="12648"/>
                          <a:pt x="12481" y="12648"/>
                          <a:pt x="12483" y="12648"/>
                        </a:cubicBezTo>
                        <a:lnTo>
                          <a:pt x="12483" y="12651"/>
                        </a:lnTo>
                        <a:lnTo>
                          <a:pt x="12432" y="12665"/>
                        </a:lnTo>
                        <a:lnTo>
                          <a:pt x="12366" y="12685"/>
                        </a:lnTo>
                        <a:lnTo>
                          <a:pt x="12352" y="12691"/>
                        </a:lnTo>
                        <a:lnTo>
                          <a:pt x="12328" y="12710"/>
                        </a:lnTo>
                        <a:lnTo>
                          <a:pt x="12336" y="12714"/>
                        </a:lnTo>
                        <a:lnTo>
                          <a:pt x="12345" y="12716"/>
                        </a:lnTo>
                        <a:lnTo>
                          <a:pt x="12357" y="12716"/>
                        </a:lnTo>
                        <a:lnTo>
                          <a:pt x="12370" y="12721"/>
                        </a:lnTo>
                        <a:lnTo>
                          <a:pt x="12364" y="12728"/>
                        </a:lnTo>
                        <a:lnTo>
                          <a:pt x="12323" y="12734"/>
                        </a:lnTo>
                        <a:lnTo>
                          <a:pt x="12307" y="12739"/>
                        </a:lnTo>
                        <a:lnTo>
                          <a:pt x="12255" y="12742"/>
                        </a:lnTo>
                        <a:lnTo>
                          <a:pt x="12206" y="12755"/>
                        </a:lnTo>
                        <a:lnTo>
                          <a:pt x="12200" y="12754"/>
                        </a:lnTo>
                        <a:lnTo>
                          <a:pt x="12205" y="12745"/>
                        </a:lnTo>
                        <a:lnTo>
                          <a:pt x="12209" y="12739"/>
                        </a:lnTo>
                        <a:lnTo>
                          <a:pt x="12207" y="12736"/>
                        </a:lnTo>
                        <a:lnTo>
                          <a:pt x="12189" y="12734"/>
                        </a:lnTo>
                        <a:lnTo>
                          <a:pt x="12174" y="12737"/>
                        </a:lnTo>
                        <a:lnTo>
                          <a:pt x="12168" y="12742"/>
                        </a:lnTo>
                        <a:lnTo>
                          <a:pt x="12188" y="12756"/>
                        </a:lnTo>
                        <a:lnTo>
                          <a:pt x="12180" y="12763"/>
                        </a:lnTo>
                        <a:lnTo>
                          <a:pt x="12170" y="12767"/>
                        </a:lnTo>
                        <a:lnTo>
                          <a:pt x="12132" y="12774"/>
                        </a:lnTo>
                        <a:lnTo>
                          <a:pt x="12110" y="12768"/>
                        </a:lnTo>
                        <a:lnTo>
                          <a:pt x="12105" y="12762"/>
                        </a:lnTo>
                        <a:lnTo>
                          <a:pt x="12101" y="12756"/>
                        </a:lnTo>
                        <a:lnTo>
                          <a:pt x="12076" y="12760"/>
                        </a:lnTo>
                        <a:lnTo>
                          <a:pt x="12060" y="12771"/>
                        </a:lnTo>
                        <a:lnTo>
                          <a:pt x="12018" y="12776"/>
                        </a:lnTo>
                        <a:lnTo>
                          <a:pt x="11982" y="12814"/>
                        </a:lnTo>
                        <a:lnTo>
                          <a:pt x="11959" y="12845"/>
                        </a:lnTo>
                        <a:lnTo>
                          <a:pt x="11940" y="12853"/>
                        </a:lnTo>
                        <a:lnTo>
                          <a:pt x="11937" y="12872"/>
                        </a:lnTo>
                        <a:lnTo>
                          <a:pt x="11941" y="12907"/>
                        </a:lnTo>
                        <a:lnTo>
                          <a:pt x="11934" y="12922"/>
                        </a:lnTo>
                        <a:lnTo>
                          <a:pt x="11934" y="12929"/>
                        </a:lnTo>
                        <a:lnTo>
                          <a:pt x="11938" y="12938"/>
                        </a:lnTo>
                        <a:lnTo>
                          <a:pt x="11974" y="12931"/>
                        </a:lnTo>
                        <a:lnTo>
                          <a:pt x="11994" y="12922"/>
                        </a:lnTo>
                        <a:lnTo>
                          <a:pt x="12046" y="12909"/>
                        </a:lnTo>
                        <a:lnTo>
                          <a:pt x="12057" y="12909"/>
                        </a:lnTo>
                        <a:lnTo>
                          <a:pt x="12060" y="12914"/>
                        </a:lnTo>
                        <a:lnTo>
                          <a:pt x="12046" y="12931"/>
                        </a:lnTo>
                        <a:lnTo>
                          <a:pt x="12032" y="12946"/>
                        </a:lnTo>
                        <a:lnTo>
                          <a:pt x="12028" y="12954"/>
                        </a:lnTo>
                        <a:lnTo>
                          <a:pt x="12034" y="12959"/>
                        </a:lnTo>
                        <a:lnTo>
                          <a:pt x="12057" y="12979"/>
                        </a:lnTo>
                        <a:lnTo>
                          <a:pt x="12058" y="12989"/>
                        </a:lnTo>
                        <a:lnTo>
                          <a:pt x="12052" y="12996"/>
                        </a:lnTo>
                        <a:lnTo>
                          <a:pt x="12055" y="13004"/>
                        </a:lnTo>
                        <a:lnTo>
                          <a:pt x="12063" y="13010"/>
                        </a:lnTo>
                        <a:lnTo>
                          <a:pt x="12071" y="13007"/>
                        </a:lnTo>
                        <a:lnTo>
                          <a:pt x="12079" y="13008"/>
                        </a:lnTo>
                        <a:lnTo>
                          <a:pt x="12087" y="13012"/>
                        </a:lnTo>
                        <a:lnTo>
                          <a:pt x="12071" y="13032"/>
                        </a:lnTo>
                        <a:lnTo>
                          <a:pt x="12054" y="13040"/>
                        </a:lnTo>
                        <a:lnTo>
                          <a:pt x="12050" y="13045"/>
                        </a:lnTo>
                        <a:lnTo>
                          <a:pt x="12055" y="13053"/>
                        </a:lnTo>
                        <a:lnTo>
                          <a:pt x="12057" y="13058"/>
                        </a:lnTo>
                        <a:lnTo>
                          <a:pt x="12065" y="13068"/>
                        </a:lnTo>
                        <a:lnTo>
                          <a:pt x="12076" y="13078"/>
                        </a:lnTo>
                        <a:lnTo>
                          <a:pt x="12087" y="13082"/>
                        </a:lnTo>
                        <a:lnTo>
                          <a:pt x="12114" y="13078"/>
                        </a:lnTo>
                        <a:lnTo>
                          <a:pt x="12107" y="13085"/>
                        </a:lnTo>
                        <a:lnTo>
                          <a:pt x="12071" y="13096"/>
                        </a:lnTo>
                        <a:lnTo>
                          <a:pt x="12056" y="13096"/>
                        </a:lnTo>
                        <a:lnTo>
                          <a:pt x="12050" y="13092"/>
                        </a:lnTo>
                        <a:lnTo>
                          <a:pt x="12044" y="13095"/>
                        </a:lnTo>
                        <a:lnTo>
                          <a:pt x="12042" y="13106"/>
                        </a:lnTo>
                        <a:lnTo>
                          <a:pt x="12037" y="13104"/>
                        </a:lnTo>
                        <a:lnTo>
                          <a:pt x="12029" y="13095"/>
                        </a:lnTo>
                        <a:lnTo>
                          <a:pt x="12030" y="13084"/>
                        </a:lnTo>
                        <a:lnTo>
                          <a:pt x="12025" y="13073"/>
                        </a:lnTo>
                        <a:lnTo>
                          <a:pt x="12012" y="13063"/>
                        </a:lnTo>
                        <a:lnTo>
                          <a:pt x="12002" y="13063"/>
                        </a:lnTo>
                        <a:lnTo>
                          <a:pt x="11992" y="13067"/>
                        </a:lnTo>
                        <a:lnTo>
                          <a:pt x="11992" y="13077"/>
                        </a:lnTo>
                        <a:lnTo>
                          <a:pt x="12003" y="13094"/>
                        </a:lnTo>
                        <a:lnTo>
                          <a:pt x="12002" y="13106"/>
                        </a:lnTo>
                        <a:lnTo>
                          <a:pt x="11991" y="13107"/>
                        </a:lnTo>
                        <a:lnTo>
                          <a:pt x="11983" y="13123"/>
                        </a:lnTo>
                        <a:lnTo>
                          <a:pt x="11991" y="13128"/>
                        </a:lnTo>
                        <a:lnTo>
                          <a:pt x="12006" y="13131"/>
                        </a:lnTo>
                        <a:lnTo>
                          <a:pt x="12022" y="13137"/>
                        </a:lnTo>
                        <a:lnTo>
                          <a:pt x="12032" y="13137"/>
                        </a:lnTo>
                        <a:lnTo>
                          <a:pt x="12037" y="13133"/>
                        </a:lnTo>
                        <a:lnTo>
                          <a:pt x="12046" y="13128"/>
                        </a:lnTo>
                        <a:lnTo>
                          <a:pt x="12066" y="13135"/>
                        </a:lnTo>
                        <a:lnTo>
                          <a:pt x="12079" y="13147"/>
                        </a:lnTo>
                        <a:lnTo>
                          <a:pt x="12089" y="13143"/>
                        </a:lnTo>
                        <a:lnTo>
                          <a:pt x="12124" y="13151"/>
                        </a:lnTo>
                        <a:lnTo>
                          <a:pt x="12135" y="13151"/>
                        </a:lnTo>
                        <a:lnTo>
                          <a:pt x="12141" y="13166"/>
                        </a:lnTo>
                        <a:lnTo>
                          <a:pt x="12138" y="13191"/>
                        </a:lnTo>
                        <a:lnTo>
                          <a:pt x="12116" y="13199"/>
                        </a:lnTo>
                        <a:lnTo>
                          <a:pt x="12115" y="13205"/>
                        </a:lnTo>
                        <a:lnTo>
                          <a:pt x="12129" y="13211"/>
                        </a:lnTo>
                        <a:lnTo>
                          <a:pt x="12139" y="13228"/>
                        </a:lnTo>
                        <a:lnTo>
                          <a:pt x="12143" y="13243"/>
                        </a:lnTo>
                        <a:lnTo>
                          <a:pt x="12155" y="13248"/>
                        </a:lnTo>
                        <a:lnTo>
                          <a:pt x="12168" y="13247"/>
                        </a:lnTo>
                        <a:lnTo>
                          <a:pt x="12173" y="13252"/>
                        </a:lnTo>
                        <a:lnTo>
                          <a:pt x="12193" y="13259"/>
                        </a:lnTo>
                        <a:lnTo>
                          <a:pt x="12196" y="13271"/>
                        </a:lnTo>
                        <a:lnTo>
                          <a:pt x="12171" y="13282"/>
                        </a:lnTo>
                        <a:lnTo>
                          <a:pt x="12160" y="13283"/>
                        </a:lnTo>
                        <a:lnTo>
                          <a:pt x="12153" y="13292"/>
                        </a:lnTo>
                        <a:lnTo>
                          <a:pt x="12157" y="13307"/>
                        </a:lnTo>
                        <a:lnTo>
                          <a:pt x="12164" y="13304"/>
                        </a:lnTo>
                        <a:lnTo>
                          <a:pt x="12169" y="13298"/>
                        </a:lnTo>
                        <a:lnTo>
                          <a:pt x="12220" y="13293"/>
                        </a:lnTo>
                        <a:lnTo>
                          <a:pt x="12292" y="13279"/>
                        </a:lnTo>
                        <a:cubicBezTo>
                          <a:pt x="12298" y="13278"/>
                          <a:pt x="12304" y="13277"/>
                          <a:pt x="12310" y="13276"/>
                        </a:cubicBezTo>
                        <a:lnTo>
                          <a:pt x="12307" y="13282"/>
                        </a:lnTo>
                        <a:lnTo>
                          <a:pt x="12286" y="13297"/>
                        </a:lnTo>
                        <a:lnTo>
                          <a:pt x="12276" y="13312"/>
                        </a:lnTo>
                        <a:lnTo>
                          <a:pt x="12265" y="13318"/>
                        </a:lnTo>
                        <a:lnTo>
                          <a:pt x="12218" y="13329"/>
                        </a:lnTo>
                        <a:lnTo>
                          <a:pt x="12207" y="13335"/>
                        </a:lnTo>
                        <a:lnTo>
                          <a:pt x="12193" y="13338"/>
                        </a:lnTo>
                        <a:lnTo>
                          <a:pt x="12191" y="13343"/>
                        </a:lnTo>
                        <a:lnTo>
                          <a:pt x="12205" y="13346"/>
                        </a:lnTo>
                        <a:lnTo>
                          <a:pt x="12223" y="13345"/>
                        </a:lnTo>
                        <a:lnTo>
                          <a:pt x="12246" y="13332"/>
                        </a:lnTo>
                        <a:lnTo>
                          <a:pt x="12289" y="13324"/>
                        </a:lnTo>
                        <a:lnTo>
                          <a:pt x="12280" y="13337"/>
                        </a:lnTo>
                        <a:lnTo>
                          <a:pt x="12282" y="13343"/>
                        </a:lnTo>
                        <a:lnTo>
                          <a:pt x="12296" y="13339"/>
                        </a:lnTo>
                        <a:lnTo>
                          <a:pt x="12308" y="13331"/>
                        </a:lnTo>
                        <a:lnTo>
                          <a:pt x="12323" y="13308"/>
                        </a:lnTo>
                        <a:lnTo>
                          <a:pt x="12351" y="13306"/>
                        </a:lnTo>
                        <a:lnTo>
                          <a:pt x="12390" y="13316"/>
                        </a:lnTo>
                        <a:lnTo>
                          <a:pt x="12406" y="13318"/>
                        </a:lnTo>
                        <a:cubicBezTo>
                          <a:pt x="12410" y="13317"/>
                          <a:pt x="12414" y="13317"/>
                          <a:pt x="12418" y="13316"/>
                        </a:cubicBezTo>
                        <a:lnTo>
                          <a:pt x="12429" y="13308"/>
                        </a:lnTo>
                        <a:lnTo>
                          <a:pt x="12440" y="13309"/>
                        </a:lnTo>
                        <a:lnTo>
                          <a:pt x="12445" y="13317"/>
                        </a:lnTo>
                        <a:lnTo>
                          <a:pt x="12447" y="13325"/>
                        </a:lnTo>
                        <a:lnTo>
                          <a:pt x="12456" y="13335"/>
                        </a:lnTo>
                        <a:lnTo>
                          <a:pt x="12463" y="13353"/>
                        </a:lnTo>
                        <a:lnTo>
                          <a:pt x="12477" y="13362"/>
                        </a:lnTo>
                        <a:lnTo>
                          <a:pt x="12497" y="13369"/>
                        </a:lnTo>
                        <a:lnTo>
                          <a:pt x="12552" y="13375"/>
                        </a:lnTo>
                        <a:lnTo>
                          <a:pt x="12568" y="13371"/>
                        </a:lnTo>
                        <a:lnTo>
                          <a:pt x="12613" y="13351"/>
                        </a:lnTo>
                        <a:lnTo>
                          <a:pt x="12635" y="13337"/>
                        </a:lnTo>
                        <a:lnTo>
                          <a:pt x="12645" y="13339"/>
                        </a:lnTo>
                        <a:lnTo>
                          <a:pt x="12660" y="13344"/>
                        </a:lnTo>
                        <a:lnTo>
                          <a:pt x="12669" y="13338"/>
                        </a:lnTo>
                        <a:lnTo>
                          <a:pt x="12674" y="13331"/>
                        </a:lnTo>
                        <a:lnTo>
                          <a:pt x="12675" y="13308"/>
                        </a:lnTo>
                        <a:lnTo>
                          <a:pt x="12681" y="13295"/>
                        </a:lnTo>
                        <a:lnTo>
                          <a:pt x="12679" y="13252"/>
                        </a:lnTo>
                        <a:lnTo>
                          <a:pt x="12687" y="13241"/>
                        </a:lnTo>
                        <a:lnTo>
                          <a:pt x="12735" y="13235"/>
                        </a:lnTo>
                        <a:lnTo>
                          <a:pt x="12781" y="13230"/>
                        </a:lnTo>
                        <a:lnTo>
                          <a:pt x="12799" y="13230"/>
                        </a:lnTo>
                        <a:lnTo>
                          <a:pt x="12868" y="13246"/>
                        </a:lnTo>
                        <a:lnTo>
                          <a:pt x="12908" y="13251"/>
                        </a:lnTo>
                        <a:lnTo>
                          <a:pt x="12927" y="13261"/>
                        </a:lnTo>
                        <a:lnTo>
                          <a:pt x="12955" y="13284"/>
                        </a:lnTo>
                        <a:lnTo>
                          <a:pt x="12971" y="13295"/>
                        </a:lnTo>
                        <a:lnTo>
                          <a:pt x="12997" y="13302"/>
                        </a:lnTo>
                        <a:lnTo>
                          <a:pt x="13039" y="13304"/>
                        </a:lnTo>
                        <a:lnTo>
                          <a:pt x="13059" y="13291"/>
                        </a:lnTo>
                        <a:lnTo>
                          <a:pt x="13084" y="13284"/>
                        </a:lnTo>
                        <a:lnTo>
                          <a:pt x="13136" y="13265"/>
                        </a:lnTo>
                        <a:lnTo>
                          <a:pt x="13149" y="13264"/>
                        </a:lnTo>
                        <a:lnTo>
                          <a:pt x="13174" y="13252"/>
                        </a:lnTo>
                        <a:lnTo>
                          <a:pt x="13211" y="13226"/>
                        </a:lnTo>
                        <a:lnTo>
                          <a:pt x="13221" y="13217"/>
                        </a:lnTo>
                        <a:lnTo>
                          <a:pt x="13257" y="13167"/>
                        </a:lnTo>
                        <a:lnTo>
                          <a:pt x="13298" y="13129"/>
                        </a:lnTo>
                        <a:lnTo>
                          <a:pt x="13313" y="13121"/>
                        </a:lnTo>
                        <a:lnTo>
                          <a:pt x="13330" y="13119"/>
                        </a:lnTo>
                        <a:lnTo>
                          <a:pt x="13352" y="13126"/>
                        </a:lnTo>
                        <a:lnTo>
                          <a:pt x="13389" y="13132"/>
                        </a:lnTo>
                        <a:lnTo>
                          <a:pt x="13424" y="13133"/>
                        </a:lnTo>
                        <a:lnTo>
                          <a:pt x="13445" y="13125"/>
                        </a:lnTo>
                        <a:lnTo>
                          <a:pt x="13458" y="13112"/>
                        </a:lnTo>
                        <a:lnTo>
                          <a:pt x="13460" y="13100"/>
                        </a:lnTo>
                        <a:lnTo>
                          <a:pt x="13470" y="13091"/>
                        </a:lnTo>
                        <a:lnTo>
                          <a:pt x="13480" y="13087"/>
                        </a:lnTo>
                        <a:lnTo>
                          <a:pt x="13494" y="13072"/>
                        </a:lnTo>
                        <a:lnTo>
                          <a:pt x="13513" y="13057"/>
                        </a:lnTo>
                        <a:lnTo>
                          <a:pt x="13529" y="13063"/>
                        </a:lnTo>
                        <a:lnTo>
                          <a:pt x="13537" y="13068"/>
                        </a:lnTo>
                        <a:lnTo>
                          <a:pt x="13540" y="13078"/>
                        </a:lnTo>
                        <a:cubicBezTo>
                          <a:pt x="13541" y="13082"/>
                          <a:pt x="13542" y="13086"/>
                          <a:pt x="13542" y="13090"/>
                        </a:cubicBezTo>
                        <a:lnTo>
                          <a:pt x="13522" y="13117"/>
                        </a:lnTo>
                        <a:lnTo>
                          <a:pt x="13503" y="13141"/>
                        </a:lnTo>
                        <a:lnTo>
                          <a:pt x="13495" y="13158"/>
                        </a:lnTo>
                        <a:lnTo>
                          <a:pt x="13510" y="13178"/>
                        </a:lnTo>
                        <a:lnTo>
                          <a:pt x="13525" y="13200"/>
                        </a:lnTo>
                        <a:lnTo>
                          <a:pt x="13517" y="13215"/>
                        </a:lnTo>
                        <a:lnTo>
                          <a:pt x="13512" y="13227"/>
                        </a:lnTo>
                        <a:lnTo>
                          <a:pt x="13507" y="13271"/>
                        </a:lnTo>
                        <a:lnTo>
                          <a:pt x="13532" y="13290"/>
                        </a:lnTo>
                        <a:lnTo>
                          <a:pt x="13536" y="13299"/>
                        </a:lnTo>
                        <a:cubicBezTo>
                          <a:pt x="13536" y="13302"/>
                          <a:pt x="13537" y="13304"/>
                          <a:pt x="13538" y="13307"/>
                        </a:cubicBezTo>
                        <a:lnTo>
                          <a:pt x="13544" y="13318"/>
                        </a:lnTo>
                        <a:lnTo>
                          <a:pt x="13540" y="13344"/>
                        </a:lnTo>
                        <a:cubicBezTo>
                          <a:pt x="13541" y="13350"/>
                          <a:pt x="13542" y="13355"/>
                          <a:pt x="13543" y="13361"/>
                        </a:cubicBezTo>
                        <a:lnTo>
                          <a:pt x="13547" y="13375"/>
                        </a:lnTo>
                        <a:lnTo>
                          <a:pt x="13564" y="13405"/>
                        </a:lnTo>
                        <a:lnTo>
                          <a:pt x="13567" y="13418"/>
                        </a:lnTo>
                        <a:lnTo>
                          <a:pt x="13560" y="13428"/>
                        </a:lnTo>
                        <a:lnTo>
                          <a:pt x="13543" y="13441"/>
                        </a:lnTo>
                        <a:lnTo>
                          <a:pt x="13524" y="13475"/>
                        </a:lnTo>
                        <a:lnTo>
                          <a:pt x="13523" y="13509"/>
                        </a:lnTo>
                        <a:lnTo>
                          <a:pt x="13512" y="13535"/>
                        </a:lnTo>
                        <a:lnTo>
                          <a:pt x="13494" y="13598"/>
                        </a:lnTo>
                        <a:lnTo>
                          <a:pt x="13483" y="13617"/>
                        </a:lnTo>
                        <a:lnTo>
                          <a:pt x="13479" y="13639"/>
                        </a:lnTo>
                        <a:lnTo>
                          <a:pt x="13474" y="13656"/>
                        </a:lnTo>
                        <a:lnTo>
                          <a:pt x="13469" y="13668"/>
                        </a:lnTo>
                        <a:lnTo>
                          <a:pt x="13467" y="13687"/>
                        </a:lnTo>
                        <a:lnTo>
                          <a:pt x="13459" y="13710"/>
                        </a:lnTo>
                        <a:lnTo>
                          <a:pt x="13451" y="13744"/>
                        </a:lnTo>
                        <a:lnTo>
                          <a:pt x="13442" y="13811"/>
                        </a:lnTo>
                        <a:lnTo>
                          <a:pt x="13429" y="13860"/>
                        </a:lnTo>
                        <a:lnTo>
                          <a:pt x="13406" y="13911"/>
                        </a:lnTo>
                        <a:lnTo>
                          <a:pt x="13404" y="13912"/>
                        </a:lnTo>
                        <a:lnTo>
                          <a:pt x="13392" y="13930"/>
                        </a:lnTo>
                        <a:lnTo>
                          <a:pt x="13366" y="13961"/>
                        </a:lnTo>
                        <a:lnTo>
                          <a:pt x="13363" y="13964"/>
                        </a:lnTo>
                        <a:lnTo>
                          <a:pt x="13322" y="13991"/>
                        </a:lnTo>
                        <a:lnTo>
                          <a:pt x="13285" y="14007"/>
                        </a:lnTo>
                        <a:cubicBezTo>
                          <a:pt x="13270" y="14010"/>
                          <a:pt x="13254" y="14014"/>
                          <a:pt x="13239" y="14017"/>
                        </a:cubicBezTo>
                        <a:lnTo>
                          <a:pt x="13211" y="14030"/>
                        </a:lnTo>
                        <a:lnTo>
                          <a:pt x="13204" y="14025"/>
                        </a:lnTo>
                        <a:lnTo>
                          <a:pt x="13199" y="14020"/>
                        </a:lnTo>
                        <a:lnTo>
                          <a:pt x="13163" y="14036"/>
                        </a:lnTo>
                        <a:lnTo>
                          <a:pt x="13156" y="14037"/>
                        </a:lnTo>
                        <a:lnTo>
                          <a:pt x="13129" y="14049"/>
                        </a:lnTo>
                        <a:lnTo>
                          <a:pt x="13116" y="14052"/>
                        </a:lnTo>
                        <a:lnTo>
                          <a:pt x="13104" y="14049"/>
                        </a:lnTo>
                        <a:lnTo>
                          <a:pt x="13068" y="14034"/>
                        </a:lnTo>
                        <a:lnTo>
                          <a:pt x="13055" y="14031"/>
                        </a:lnTo>
                        <a:lnTo>
                          <a:pt x="13050" y="14032"/>
                        </a:lnTo>
                        <a:lnTo>
                          <a:pt x="13055" y="14037"/>
                        </a:lnTo>
                        <a:lnTo>
                          <a:pt x="13062" y="14043"/>
                        </a:lnTo>
                        <a:lnTo>
                          <a:pt x="13052" y="14057"/>
                        </a:lnTo>
                        <a:lnTo>
                          <a:pt x="13035" y="14065"/>
                        </a:lnTo>
                        <a:lnTo>
                          <a:pt x="13028" y="14057"/>
                        </a:lnTo>
                        <a:lnTo>
                          <a:pt x="13018" y="14049"/>
                        </a:lnTo>
                        <a:lnTo>
                          <a:pt x="13000" y="14049"/>
                        </a:lnTo>
                        <a:lnTo>
                          <a:pt x="12978" y="14046"/>
                        </a:lnTo>
                        <a:lnTo>
                          <a:pt x="12993" y="14024"/>
                        </a:lnTo>
                        <a:lnTo>
                          <a:pt x="12994" y="14014"/>
                        </a:lnTo>
                        <a:lnTo>
                          <a:pt x="13027" y="14028"/>
                        </a:lnTo>
                        <a:lnTo>
                          <a:pt x="13036" y="14027"/>
                        </a:lnTo>
                        <a:lnTo>
                          <a:pt x="13005" y="14009"/>
                        </a:lnTo>
                        <a:lnTo>
                          <a:pt x="12992" y="14006"/>
                        </a:lnTo>
                        <a:lnTo>
                          <a:pt x="12984" y="14010"/>
                        </a:lnTo>
                        <a:lnTo>
                          <a:pt x="12948" y="14027"/>
                        </a:lnTo>
                        <a:cubicBezTo>
                          <a:pt x="12944" y="14028"/>
                          <a:pt x="12939" y="14028"/>
                          <a:pt x="12935" y="14029"/>
                        </a:cubicBezTo>
                        <a:lnTo>
                          <a:pt x="12879" y="14020"/>
                        </a:lnTo>
                        <a:lnTo>
                          <a:pt x="12861" y="14021"/>
                        </a:lnTo>
                        <a:lnTo>
                          <a:pt x="12857" y="14024"/>
                        </a:lnTo>
                        <a:lnTo>
                          <a:pt x="12854" y="14037"/>
                        </a:lnTo>
                        <a:lnTo>
                          <a:pt x="12851" y="14044"/>
                        </a:lnTo>
                        <a:lnTo>
                          <a:pt x="12825" y="14052"/>
                        </a:lnTo>
                        <a:lnTo>
                          <a:pt x="12803" y="14061"/>
                        </a:lnTo>
                        <a:lnTo>
                          <a:pt x="12781" y="14064"/>
                        </a:lnTo>
                        <a:lnTo>
                          <a:pt x="12831" y="14039"/>
                        </a:lnTo>
                        <a:lnTo>
                          <a:pt x="12835" y="14031"/>
                        </a:lnTo>
                        <a:lnTo>
                          <a:pt x="12781" y="14055"/>
                        </a:lnTo>
                        <a:lnTo>
                          <a:pt x="12753" y="14063"/>
                        </a:lnTo>
                        <a:lnTo>
                          <a:pt x="12746" y="14072"/>
                        </a:lnTo>
                        <a:lnTo>
                          <a:pt x="12741" y="14080"/>
                        </a:lnTo>
                        <a:lnTo>
                          <a:pt x="12734" y="14087"/>
                        </a:lnTo>
                        <a:lnTo>
                          <a:pt x="12728" y="14096"/>
                        </a:lnTo>
                        <a:lnTo>
                          <a:pt x="12713" y="14100"/>
                        </a:lnTo>
                        <a:lnTo>
                          <a:pt x="12700" y="14101"/>
                        </a:lnTo>
                        <a:lnTo>
                          <a:pt x="12681" y="14110"/>
                        </a:lnTo>
                        <a:lnTo>
                          <a:pt x="12629" y="14150"/>
                        </a:lnTo>
                        <a:lnTo>
                          <a:pt x="12604" y="14167"/>
                        </a:lnTo>
                        <a:lnTo>
                          <a:pt x="12563" y="14188"/>
                        </a:lnTo>
                        <a:lnTo>
                          <a:pt x="12548" y="14191"/>
                        </a:lnTo>
                        <a:lnTo>
                          <a:pt x="12531" y="14190"/>
                        </a:lnTo>
                        <a:lnTo>
                          <a:pt x="12530" y="14189"/>
                        </a:lnTo>
                        <a:lnTo>
                          <a:pt x="12502" y="14181"/>
                        </a:lnTo>
                        <a:lnTo>
                          <a:pt x="12453" y="14173"/>
                        </a:lnTo>
                        <a:lnTo>
                          <a:pt x="12363" y="14179"/>
                        </a:lnTo>
                        <a:lnTo>
                          <a:pt x="12339" y="14168"/>
                        </a:lnTo>
                        <a:cubicBezTo>
                          <a:pt x="12327" y="14170"/>
                          <a:pt x="12315" y="14172"/>
                          <a:pt x="12304" y="14173"/>
                        </a:cubicBezTo>
                        <a:lnTo>
                          <a:pt x="12291" y="14172"/>
                        </a:lnTo>
                        <a:lnTo>
                          <a:pt x="12241" y="14154"/>
                        </a:lnTo>
                        <a:lnTo>
                          <a:pt x="12160" y="14152"/>
                        </a:lnTo>
                        <a:lnTo>
                          <a:pt x="12109" y="14152"/>
                        </a:lnTo>
                        <a:lnTo>
                          <a:pt x="12014" y="14147"/>
                        </a:lnTo>
                        <a:lnTo>
                          <a:pt x="11931" y="14173"/>
                        </a:lnTo>
                        <a:lnTo>
                          <a:pt x="11905" y="14173"/>
                        </a:lnTo>
                        <a:lnTo>
                          <a:pt x="11892" y="14156"/>
                        </a:lnTo>
                        <a:lnTo>
                          <a:pt x="11885" y="14148"/>
                        </a:lnTo>
                        <a:lnTo>
                          <a:pt x="11868" y="14125"/>
                        </a:lnTo>
                        <a:lnTo>
                          <a:pt x="11855" y="14115"/>
                        </a:lnTo>
                        <a:lnTo>
                          <a:pt x="11842" y="14112"/>
                        </a:lnTo>
                        <a:lnTo>
                          <a:pt x="11810" y="14111"/>
                        </a:lnTo>
                        <a:lnTo>
                          <a:pt x="11776" y="14117"/>
                        </a:lnTo>
                        <a:lnTo>
                          <a:pt x="11719" y="14121"/>
                        </a:lnTo>
                        <a:lnTo>
                          <a:pt x="11703" y="14119"/>
                        </a:lnTo>
                        <a:lnTo>
                          <a:pt x="11679" y="14107"/>
                        </a:lnTo>
                        <a:lnTo>
                          <a:pt x="11662" y="14104"/>
                        </a:lnTo>
                        <a:lnTo>
                          <a:pt x="11576" y="14103"/>
                        </a:lnTo>
                        <a:lnTo>
                          <a:pt x="11545" y="14089"/>
                        </a:lnTo>
                        <a:lnTo>
                          <a:pt x="11545" y="14078"/>
                        </a:lnTo>
                        <a:lnTo>
                          <a:pt x="11549" y="14071"/>
                        </a:lnTo>
                        <a:lnTo>
                          <a:pt x="11540" y="14046"/>
                        </a:lnTo>
                        <a:lnTo>
                          <a:pt x="11511" y="14039"/>
                        </a:lnTo>
                        <a:lnTo>
                          <a:pt x="11483" y="14032"/>
                        </a:lnTo>
                        <a:lnTo>
                          <a:pt x="11445" y="14027"/>
                        </a:lnTo>
                        <a:lnTo>
                          <a:pt x="11414" y="14016"/>
                        </a:lnTo>
                        <a:lnTo>
                          <a:pt x="11388" y="14013"/>
                        </a:lnTo>
                        <a:lnTo>
                          <a:pt x="11331" y="14018"/>
                        </a:lnTo>
                        <a:lnTo>
                          <a:pt x="11311" y="14015"/>
                        </a:lnTo>
                        <a:lnTo>
                          <a:pt x="11297" y="14016"/>
                        </a:lnTo>
                        <a:lnTo>
                          <a:pt x="11263" y="14039"/>
                        </a:lnTo>
                        <a:lnTo>
                          <a:pt x="11246" y="14044"/>
                        </a:lnTo>
                        <a:lnTo>
                          <a:pt x="11203" y="14047"/>
                        </a:lnTo>
                        <a:lnTo>
                          <a:pt x="11131" y="14081"/>
                        </a:lnTo>
                        <a:lnTo>
                          <a:pt x="11090" y="14105"/>
                        </a:lnTo>
                        <a:lnTo>
                          <a:pt x="11050" y="14139"/>
                        </a:lnTo>
                        <a:lnTo>
                          <a:pt x="11036" y="14156"/>
                        </a:lnTo>
                        <a:lnTo>
                          <a:pt x="11027" y="14173"/>
                        </a:lnTo>
                        <a:lnTo>
                          <a:pt x="11021" y="14200"/>
                        </a:lnTo>
                        <a:lnTo>
                          <a:pt x="11027" y="14239"/>
                        </a:lnTo>
                        <a:lnTo>
                          <a:pt x="11038" y="14260"/>
                        </a:lnTo>
                        <a:lnTo>
                          <a:pt x="11053" y="14275"/>
                        </a:lnTo>
                        <a:lnTo>
                          <a:pt x="11060" y="14292"/>
                        </a:lnTo>
                        <a:lnTo>
                          <a:pt x="11063" y="14308"/>
                        </a:lnTo>
                        <a:lnTo>
                          <a:pt x="11056" y="14326"/>
                        </a:lnTo>
                        <a:lnTo>
                          <a:pt x="11047" y="14341"/>
                        </a:lnTo>
                        <a:lnTo>
                          <a:pt x="11041" y="14350"/>
                        </a:lnTo>
                        <a:lnTo>
                          <a:pt x="10992" y="14399"/>
                        </a:lnTo>
                        <a:lnTo>
                          <a:pt x="10972" y="14411"/>
                        </a:lnTo>
                        <a:lnTo>
                          <a:pt x="10922" y="14431"/>
                        </a:lnTo>
                        <a:lnTo>
                          <a:pt x="10893" y="14435"/>
                        </a:lnTo>
                        <a:lnTo>
                          <a:pt x="10862" y="14432"/>
                        </a:lnTo>
                        <a:lnTo>
                          <a:pt x="10816" y="14415"/>
                        </a:lnTo>
                        <a:lnTo>
                          <a:pt x="10733" y="14365"/>
                        </a:lnTo>
                        <a:lnTo>
                          <a:pt x="10691" y="14355"/>
                        </a:lnTo>
                        <a:lnTo>
                          <a:pt x="10690" y="14354"/>
                        </a:lnTo>
                        <a:lnTo>
                          <a:pt x="10672" y="14344"/>
                        </a:lnTo>
                        <a:lnTo>
                          <a:pt x="10589" y="14323"/>
                        </a:lnTo>
                        <a:lnTo>
                          <a:pt x="10493" y="14304"/>
                        </a:lnTo>
                        <a:lnTo>
                          <a:pt x="10437" y="14303"/>
                        </a:lnTo>
                        <a:lnTo>
                          <a:pt x="10382" y="14298"/>
                        </a:lnTo>
                        <a:lnTo>
                          <a:pt x="10332" y="14283"/>
                        </a:lnTo>
                        <a:lnTo>
                          <a:pt x="10311" y="14273"/>
                        </a:lnTo>
                        <a:lnTo>
                          <a:pt x="10292" y="14257"/>
                        </a:lnTo>
                        <a:lnTo>
                          <a:pt x="10274" y="14238"/>
                        </a:lnTo>
                        <a:lnTo>
                          <a:pt x="10261" y="14212"/>
                        </a:lnTo>
                        <a:lnTo>
                          <a:pt x="10252" y="14192"/>
                        </a:lnTo>
                        <a:lnTo>
                          <a:pt x="10251" y="14164"/>
                        </a:lnTo>
                        <a:lnTo>
                          <a:pt x="10235" y="14140"/>
                        </a:lnTo>
                        <a:lnTo>
                          <a:pt x="10221" y="14129"/>
                        </a:lnTo>
                        <a:lnTo>
                          <a:pt x="10109" y="14109"/>
                        </a:lnTo>
                        <a:lnTo>
                          <a:pt x="10094" y="14103"/>
                        </a:lnTo>
                        <a:lnTo>
                          <a:pt x="10062" y="14082"/>
                        </a:lnTo>
                        <a:lnTo>
                          <a:pt x="10049" y="14078"/>
                        </a:lnTo>
                        <a:lnTo>
                          <a:pt x="9995" y="14064"/>
                        </a:lnTo>
                        <a:lnTo>
                          <a:pt x="9963" y="14062"/>
                        </a:lnTo>
                        <a:lnTo>
                          <a:pt x="9945" y="14057"/>
                        </a:lnTo>
                        <a:lnTo>
                          <a:pt x="9903" y="14043"/>
                        </a:lnTo>
                        <a:lnTo>
                          <a:pt x="9878" y="14044"/>
                        </a:lnTo>
                        <a:lnTo>
                          <a:pt x="9813" y="14057"/>
                        </a:lnTo>
                        <a:lnTo>
                          <a:pt x="9758" y="14050"/>
                        </a:lnTo>
                        <a:lnTo>
                          <a:pt x="9733" y="14044"/>
                        </a:lnTo>
                        <a:lnTo>
                          <a:pt x="9656" y="14005"/>
                        </a:lnTo>
                        <a:lnTo>
                          <a:pt x="9630" y="14000"/>
                        </a:lnTo>
                        <a:lnTo>
                          <a:pt x="9604" y="13989"/>
                        </a:lnTo>
                        <a:lnTo>
                          <a:pt x="9587" y="13981"/>
                        </a:lnTo>
                        <a:lnTo>
                          <a:pt x="9577" y="13983"/>
                        </a:lnTo>
                        <a:lnTo>
                          <a:pt x="9559" y="13978"/>
                        </a:lnTo>
                        <a:lnTo>
                          <a:pt x="9554" y="13976"/>
                        </a:lnTo>
                        <a:lnTo>
                          <a:pt x="9559" y="13972"/>
                        </a:lnTo>
                        <a:lnTo>
                          <a:pt x="9566" y="13971"/>
                        </a:lnTo>
                        <a:lnTo>
                          <a:pt x="9564" y="13967"/>
                        </a:lnTo>
                        <a:lnTo>
                          <a:pt x="9546" y="13956"/>
                        </a:lnTo>
                        <a:lnTo>
                          <a:pt x="9536" y="13927"/>
                        </a:lnTo>
                        <a:lnTo>
                          <a:pt x="9515" y="13916"/>
                        </a:lnTo>
                        <a:lnTo>
                          <a:pt x="9505" y="13930"/>
                        </a:lnTo>
                        <a:lnTo>
                          <a:pt x="9493" y="13930"/>
                        </a:lnTo>
                        <a:lnTo>
                          <a:pt x="9475" y="13930"/>
                        </a:lnTo>
                        <a:lnTo>
                          <a:pt x="9473" y="13915"/>
                        </a:lnTo>
                        <a:lnTo>
                          <a:pt x="9474" y="13903"/>
                        </a:lnTo>
                        <a:lnTo>
                          <a:pt x="9431" y="13905"/>
                        </a:lnTo>
                        <a:lnTo>
                          <a:pt x="9407" y="13893"/>
                        </a:lnTo>
                        <a:lnTo>
                          <a:pt x="9383" y="13872"/>
                        </a:lnTo>
                        <a:lnTo>
                          <a:pt x="9365" y="13840"/>
                        </a:lnTo>
                        <a:lnTo>
                          <a:pt x="9365" y="13827"/>
                        </a:lnTo>
                        <a:lnTo>
                          <a:pt x="9369" y="13816"/>
                        </a:lnTo>
                        <a:lnTo>
                          <a:pt x="9378" y="13807"/>
                        </a:lnTo>
                        <a:lnTo>
                          <a:pt x="9392" y="13798"/>
                        </a:lnTo>
                        <a:lnTo>
                          <a:pt x="9450" y="13771"/>
                        </a:lnTo>
                        <a:lnTo>
                          <a:pt x="9476" y="13753"/>
                        </a:lnTo>
                        <a:lnTo>
                          <a:pt x="9506" y="13724"/>
                        </a:lnTo>
                        <a:lnTo>
                          <a:pt x="9521" y="13702"/>
                        </a:lnTo>
                        <a:lnTo>
                          <a:pt x="9550" y="13672"/>
                        </a:lnTo>
                        <a:lnTo>
                          <a:pt x="9538" y="13656"/>
                        </a:lnTo>
                        <a:lnTo>
                          <a:pt x="9537" y="13638"/>
                        </a:lnTo>
                        <a:lnTo>
                          <a:pt x="9532" y="13622"/>
                        </a:lnTo>
                        <a:lnTo>
                          <a:pt x="9533" y="13610"/>
                        </a:lnTo>
                        <a:lnTo>
                          <a:pt x="9498" y="13586"/>
                        </a:lnTo>
                        <a:lnTo>
                          <a:pt x="9482" y="13581"/>
                        </a:lnTo>
                        <a:lnTo>
                          <a:pt x="9466" y="13566"/>
                        </a:lnTo>
                        <a:lnTo>
                          <a:pt x="9453" y="13543"/>
                        </a:lnTo>
                        <a:lnTo>
                          <a:pt x="9450" y="13520"/>
                        </a:lnTo>
                        <a:lnTo>
                          <a:pt x="9451" y="13508"/>
                        </a:lnTo>
                        <a:lnTo>
                          <a:pt x="9458" y="13497"/>
                        </a:lnTo>
                        <a:lnTo>
                          <a:pt x="9478" y="13484"/>
                        </a:lnTo>
                        <a:lnTo>
                          <a:pt x="9504" y="13475"/>
                        </a:lnTo>
                        <a:lnTo>
                          <a:pt x="9534" y="13438"/>
                        </a:lnTo>
                        <a:lnTo>
                          <a:pt x="9548" y="13423"/>
                        </a:lnTo>
                        <a:lnTo>
                          <a:pt x="9560" y="13419"/>
                        </a:lnTo>
                        <a:lnTo>
                          <a:pt x="9552" y="13403"/>
                        </a:lnTo>
                        <a:lnTo>
                          <a:pt x="9550" y="13386"/>
                        </a:lnTo>
                        <a:lnTo>
                          <a:pt x="9532" y="13388"/>
                        </a:lnTo>
                        <a:lnTo>
                          <a:pt x="9501" y="13406"/>
                        </a:lnTo>
                        <a:lnTo>
                          <a:pt x="9469" y="13412"/>
                        </a:lnTo>
                        <a:lnTo>
                          <a:pt x="9460" y="13425"/>
                        </a:lnTo>
                        <a:lnTo>
                          <a:pt x="9443" y="13434"/>
                        </a:lnTo>
                        <a:lnTo>
                          <a:pt x="9423" y="13424"/>
                        </a:lnTo>
                        <a:lnTo>
                          <a:pt x="9430" y="13411"/>
                        </a:lnTo>
                        <a:lnTo>
                          <a:pt x="9408" y="13383"/>
                        </a:lnTo>
                        <a:lnTo>
                          <a:pt x="9410" y="13357"/>
                        </a:lnTo>
                        <a:lnTo>
                          <a:pt x="9393" y="13348"/>
                        </a:lnTo>
                        <a:lnTo>
                          <a:pt x="9377" y="13345"/>
                        </a:lnTo>
                        <a:lnTo>
                          <a:pt x="9358" y="13345"/>
                        </a:lnTo>
                        <a:lnTo>
                          <a:pt x="9359" y="13351"/>
                        </a:lnTo>
                        <a:lnTo>
                          <a:pt x="9362" y="13357"/>
                        </a:lnTo>
                        <a:lnTo>
                          <a:pt x="9351" y="13363"/>
                        </a:lnTo>
                        <a:lnTo>
                          <a:pt x="9344" y="13350"/>
                        </a:lnTo>
                        <a:lnTo>
                          <a:pt x="9349" y="13344"/>
                        </a:lnTo>
                        <a:lnTo>
                          <a:pt x="9353" y="13336"/>
                        </a:lnTo>
                        <a:lnTo>
                          <a:pt x="9340" y="13331"/>
                        </a:lnTo>
                        <a:lnTo>
                          <a:pt x="9330" y="13329"/>
                        </a:lnTo>
                        <a:lnTo>
                          <a:pt x="9239" y="13344"/>
                        </a:lnTo>
                        <a:lnTo>
                          <a:pt x="9225" y="13349"/>
                        </a:lnTo>
                        <a:lnTo>
                          <a:pt x="9185" y="13370"/>
                        </a:lnTo>
                        <a:lnTo>
                          <a:pt x="9145" y="13376"/>
                        </a:lnTo>
                        <a:lnTo>
                          <a:pt x="9071" y="13373"/>
                        </a:lnTo>
                        <a:lnTo>
                          <a:pt x="9034" y="13378"/>
                        </a:lnTo>
                        <a:lnTo>
                          <a:pt x="9016" y="13372"/>
                        </a:lnTo>
                        <a:lnTo>
                          <a:pt x="8987" y="13351"/>
                        </a:lnTo>
                        <a:lnTo>
                          <a:pt x="8959" y="13338"/>
                        </a:lnTo>
                        <a:lnTo>
                          <a:pt x="8923" y="13329"/>
                        </a:lnTo>
                        <a:lnTo>
                          <a:pt x="8927" y="13349"/>
                        </a:lnTo>
                        <a:lnTo>
                          <a:pt x="8911" y="13351"/>
                        </a:lnTo>
                        <a:lnTo>
                          <a:pt x="8875" y="13351"/>
                        </a:lnTo>
                        <a:lnTo>
                          <a:pt x="8819" y="13331"/>
                        </a:lnTo>
                        <a:lnTo>
                          <a:pt x="8805" y="13316"/>
                        </a:lnTo>
                        <a:lnTo>
                          <a:pt x="8779" y="13319"/>
                        </a:lnTo>
                        <a:lnTo>
                          <a:pt x="8765" y="13334"/>
                        </a:lnTo>
                        <a:lnTo>
                          <a:pt x="8734" y="13342"/>
                        </a:lnTo>
                        <a:lnTo>
                          <a:pt x="8678" y="13345"/>
                        </a:lnTo>
                        <a:lnTo>
                          <a:pt x="8627" y="13358"/>
                        </a:lnTo>
                        <a:lnTo>
                          <a:pt x="8605" y="13360"/>
                        </a:lnTo>
                        <a:lnTo>
                          <a:pt x="8590" y="13352"/>
                        </a:lnTo>
                        <a:lnTo>
                          <a:pt x="8559" y="13327"/>
                        </a:lnTo>
                        <a:lnTo>
                          <a:pt x="8541" y="13316"/>
                        </a:lnTo>
                        <a:lnTo>
                          <a:pt x="8521" y="13308"/>
                        </a:lnTo>
                        <a:cubicBezTo>
                          <a:pt x="8468" y="13301"/>
                          <a:pt x="8415" y="13292"/>
                          <a:pt x="8362" y="13284"/>
                        </a:cubicBezTo>
                        <a:lnTo>
                          <a:pt x="8319" y="13293"/>
                        </a:lnTo>
                        <a:lnTo>
                          <a:pt x="8229" y="13280"/>
                        </a:lnTo>
                        <a:lnTo>
                          <a:pt x="8208" y="13284"/>
                        </a:lnTo>
                        <a:lnTo>
                          <a:pt x="8164" y="13298"/>
                        </a:lnTo>
                        <a:lnTo>
                          <a:pt x="8124" y="13289"/>
                        </a:lnTo>
                        <a:lnTo>
                          <a:pt x="8063" y="13285"/>
                        </a:lnTo>
                        <a:lnTo>
                          <a:pt x="7945" y="13271"/>
                        </a:lnTo>
                        <a:lnTo>
                          <a:pt x="7898" y="13273"/>
                        </a:lnTo>
                        <a:lnTo>
                          <a:pt x="7866" y="13281"/>
                        </a:lnTo>
                        <a:lnTo>
                          <a:pt x="7819" y="13286"/>
                        </a:lnTo>
                        <a:lnTo>
                          <a:pt x="7784" y="13295"/>
                        </a:lnTo>
                        <a:lnTo>
                          <a:pt x="7756" y="13304"/>
                        </a:lnTo>
                        <a:lnTo>
                          <a:pt x="7735" y="13326"/>
                        </a:lnTo>
                        <a:lnTo>
                          <a:pt x="7719" y="13333"/>
                        </a:lnTo>
                        <a:lnTo>
                          <a:pt x="7696" y="13331"/>
                        </a:lnTo>
                        <a:lnTo>
                          <a:pt x="7670" y="13318"/>
                        </a:lnTo>
                        <a:cubicBezTo>
                          <a:pt x="7666" y="13317"/>
                          <a:pt x="7662" y="13316"/>
                          <a:pt x="7658" y="13315"/>
                        </a:cubicBezTo>
                        <a:lnTo>
                          <a:pt x="7574" y="13328"/>
                        </a:lnTo>
                        <a:lnTo>
                          <a:pt x="7544" y="13335"/>
                        </a:lnTo>
                        <a:lnTo>
                          <a:pt x="7524" y="13343"/>
                        </a:lnTo>
                        <a:lnTo>
                          <a:pt x="7500" y="13358"/>
                        </a:lnTo>
                        <a:lnTo>
                          <a:pt x="7474" y="13362"/>
                        </a:lnTo>
                        <a:lnTo>
                          <a:pt x="7441" y="13373"/>
                        </a:lnTo>
                        <a:lnTo>
                          <a:pt x="7401" y="13378"/>
                        </a:lnTo>
                        <a:lnTo>
                          <a:pt x="7383" y="13375"/>
                        </a:lnTo>
                        <a:lnTo>
                          <a:pt x="7351" y="13364"/>
                        </a:lnTo>
                        <a:lnTo>
                          <a:pt x="7319" y="13353"/>
                        </a:lnTo>
                        <a:lnTo>
                          <a:pt x="7285" y="13347"/>
                        </a:lnTo>
                        <a:lnTo>
                          <a:pt x="7270" y="13339"/>
                        </a:lnTo>
                        <a:lnTo>
                          <a:pt x="7252" y="13337"/>
                        </a:lnTo>
                        <a:lnTo>
                          <a:pt x="7249" y="13329"/>
                        </a:lnTo>
                        <a:lnTo>
                          <a:pt x="7243" y="13309"/>
                        </a:lnTo>
                        <a:lnTo>
                          <a:pt x="7239" y="13304"/>
                        </a:lnTo>
                        <a:lnTo>
                          <a:pt x="7240" y="13296"/>
                        </a:lnTo>
                        <a:lnTo>
                          <a:pt x="7238" y="13289"/>
                        </a:lnTo>
                        <a:lnTo>
                          <a:pt x="7222" y="13299"/>
                        </a:lnTo>
                        <a:lnTo>
                          <a:pt x="7197" y="13305"/>
                        </a:lnTo>
                        <a:lnTo>
                          <a:pt x="7166" y="13302"/>
                        </a:lnTo>
                        <a:lnTo>
                          <a:pt x="7136" y="13291"/>
                        </a:lnTo>
                        <a:lnTo>
                          <a:pt x="7121" y="13279"/>
                        </a:lnTo>
                        <a:lnTo>
                          <a:pt x="7105" y="13281"/>
                        </a:lnTo>
                        <a:cubicBezTo>
                          <a:pt x="7095" y="13278"/>
                          <a:pt x="7085" y="13275"/>
                          <a:pt x="7075" y="13273"/>
                        </a:cubicBezTo>
                        <a:lnTo>
                          <a:pt x="7018" y="13270"/>
                        </a:lnTo>
                        <a:lnTo>
                          <a:pt x="6973" y="13250"/>
                        </a:lnTo>
                        <a:lnTo>
                          <a:pt x="6942" y="13230"/>
                        </a:lnTo>
                        <a:lnTo>
                          <a:pt x="6905" y="13191"/>
                        </a:lnTo>
                        <a:lnTo>
                          <a:pt x="6886" y="13162"/>
                        </a:lnTo>
                        <a:lnTo>
                          <a:pt x="6876" y="13139"/>
                        </a:lnTo>
                        <a:cubicBezTo>
                          <a:pt x="6877" y="13133"/>
                          <a:pt x="6878" y="13127"/>
                          <a:pt x="6879" y="13122"/>
                        </a:cubicBezTo>
                        <a:lnTo>
                          <a:pt x="6890" y="13117"/>
                        </a:lnTo>
                        <a:lnTo>
                          <a:pt x="6872" y="13108"/>
                        </a:lnTo>
                        <a:lnTo>
                          <a:pt x="6851" y="13113"/>
                        </a:lnTo>
                        <a:lnTo>
                          <a:pt x="6835" y="13113"/>
                        </a:lnTo>
                        <a:lnTo>
                          <a:pt x="6815" y="13110"/>
                        </a:lnTo>
                        <a:lnTo>
                          <a:pt x="6787" y="13106"/>
                        </a:lnTo>
                        <a:lnTo>
                          <a:pt x="6780" y="13121"/>
                        </a:lnTo>
                        <a:lnTo>
                          <a:pt x="6694" y="13238"/>
                        </a:lnTo>
                        <a:lnTo>
                          <a:pt x="6614" y="13314"/>
                        </a:lnTo>
                        <a:lnTo>
                          <a:pt x="6587" y="13332"/>
                        </a:lnTo>
                        <a:lnTo>
                          <a:pt x="6546" y="13341"/>
                        </a:lnTo>
                        <a:lnTo>
                          <a:pt x="6477" y="13348"/>
                        </a:lnTo>
                        <a:lnTo>
                          <a:pt x="6357" y="13351"/>
                        </a:lnTo>
                        <a:lnTo>
                          <a:pt x="6322" y="13358"/>
                        </a:lnTo>
                        <a:lnTo>
                          <a:pt x="6307" y="13364"/>
                        </a:lnTo>
                        <a:lnTo>
                          <a:pt x="6263" y="13390"/>
                        </a:lnTo>
                        <a:lnTo>
                          <a:pt x="6191" y="13419"/>
                        </a:lnTo>
                        <a:lnTo>
                          <a:pt x="6188" y="13432"/>
                        </a:lnTo>
                        <a:lnTo>
                          <a:pt x="6176" y="13465"/>
                        </a:lnTo>
                        <a:lnTo>
                          <a:pt x="6162" y="13484"/>
                        </a:lnTo>
                        <a:lnTo>
                          <a:pt x="6103" y="13521"/>
                        </a:lnTo>
                        <a:lnTo>
                          <a:pt x="6074" y="13555"/>
                        </a:lnTo>
                        <a:lnTo>
                          <a:pt x="6060" y="13604"/>
                        </a:lnTo>
                        <a:lnTo>
                          <a:pt x="6055" y="13635"/>
                        </a:lnTo>
                        <a:lnTo>
                          <a:pt x="6055" y="13636"/>
                        </a:lnTo>
                        <a:lnTo>
                          <a:pt x="6044" y="13652"/>
                        </a:lnTo>
                        <a:lnTo>
                          <a:pt x="6046" y="13664"/>
                        </a:lnTo>
                        <a:lnTo>
                          <a:pt x="6057" y="13674"/>
                        </a:lnTo>
                        <a:lnTo>
                          <a:pt x="6071" y="13703"/>
                        </a:lnTo>
                        <a:lnTo>
                          <a:pt x="6073" y="13718"/>
                        </a:lnTo>
                        <a:lnTo>
                          <a:pt x="6060" y="13750"/>
                        </a:lnTo>
                        <a:lnTo>
                          <a:pt x="6044" y="13767"/>
                        </a:lnTo>
                        <a:lnTo>
                          <a:pt x="6024" y="13782"/>
                        </a:lnTo>
                        <a:lnTo>
                          <a:pt x="5995" y="13798"/>
                        </a:lnTo>
                        <a:lnTo>
                          <a:pt x="5960" y="13824"/>
                        </a:lnTo>
                        <a:lnTo>
                          <a:pt x="5907" y="13853"/>
                        </a:lnTo>
                        <a:lnTo>
                          <a:pt x="5876" y="13860"/>
                        </a:lnTo>
                        <a:lnTo>
                          <a:pt x="5808" y="13868"/>
                        </a:lnTo>
                        <a:lnTo>
                          <a:pt x="5771" y="13882"/>
                        </a:lnTo>
                        <a:lnTo>
                          <a:pt x="5747" y="13895"/>
                        </a:lnTo>
                        <a:lnTo>
                          <a:pt x="5726" y="13897"/>
                        </a:lnTo>
                        <a:lnTo>
                          <a:pt x="5656" y="13898"/>
                        </a:lnTo>
                        <a:lnTo>
                          <a:pt x="5581" y="13885"/>
                        </a:lnTo>
                        <a:lnTo>
                          <a:pt x="5532" y="13870"/>
                        </a:lnTo>
                        <a:lnTo>
                          <a:pt x="5507" y="13870"/>
                        </a:lnTo>
                        <a:lnTo>
                          <a:pt x="5490" y="13884"/>
                        </a:lnTo>
                        <a:lnTo>
                          <a:pt x="5466" y="13892"/>
                        </a:lnTo>
                        <a:lnTo>
                          <a:pt x="5448" y="13917"/>
                        </a:lnTo>
                        <a:lnTo>
                          <a:pt x="5418" y="13948"/>
                        </a:lnTo>
                        <a:lnTo>
                          <a:pt x="5398" y="13980"/>
                        </a:lnTo>
                        <a:lnTo>
                          <a:pt x="5382" y="13993"/>
                        </a:lnTo>
                        <a:lnTo>
                          <a:pt x="5362" y="13998"/>
                        </a:lnTo>
                        <a:lnTo>
                          <a:pt x="5320" y="14004"/>
                        </a:lnTo>
                        <a:lnTo>
                          <a:pt x="5286" y="14000"/>
                        </a:lnTo>
                        <a:lnTo>
                          <a:pt x="5262" y="14007"/>
                        </a:lnTo>
                        <a:lnTo>
                          <a:pt x="5246" y="14007"/>
                        </a:lnTo>
                        <a:lnTo>
                          <a:pt x="5235" y="14015"/>
                        </a:lnTo>
                        <a:lnTo>
                          <a:pt x="5221" y="14044"/>
                        </a:lnTo>
                        <a:lnTo>
                          <a:pt x="5207" y="14055"/>
                        </a:lnTo>
                        <a:lnTo>
                          <a:pt x="5184" y="14083"/>
                        </a:lnTo>
                        <a:lnTo>
                          <a:pt x="5167" y="14097"/>
                        </a:lnTo>
                        <a:lnTo>
                          <a:pt x="5155" y="14119"/>
                        </a:lnTo>
                        <a:lnTo>
                          <a:pt x="5144" y="14165"/>
                        </a:lnTo>
                        <a:lnTo>
                          <a:pt x="5134" y="14183"/>
                        </a:lnTo>
                        <a:lnTo>
                          <a:pt x="5110" y="14197"/>
                        </a:lnTo>
                        <a:lnTo>
                          <a:pt x="5086" y="14195"/>
                        </a:lnTo>
                        <a:lnTo>
                          <a:pt x="5017" y="14224"/>
                        </a:lnTo>
                        <a:lnTo>
                          <a:pt x="4987" y="14228"/>
                        </a:lnTo>
                        <a:lnTo>
                          <a:pt x="4967" y="14234"/>
                        </a:lnTo>
                        <a:lnTo>
                          <a:pt x="4956" y="14244"/>
                        </a:lnTo>
                        <a:lnTo>
                          <a:pt x="4950" y="14251"/>
                        </a:lnTo>
                        <a:lnTo>
                          <a:pt x="4961" y="14248"/>
                        </a:lnTo>
                        <a:lnTo>
                          <a:pt x="4971" y="14243"/>
                        </a:lnTo>
                        <a:lnTo>
                          <a:pt x="4980" y="14240"/>
                        </a:lnTo>
                        <a:lnTo>
                          <a:pt x="4981" y="14248"/>
                        </a:lnTo>
                        <a:lnTo>
                          <a:pt x="4978" y="14252"/>
                        </a:lnTo>
                        <a:lnTo>
                          <a:pt x="4953" y="14269"/>
                        </a:lnTo>
                        <a:lnTo>
                          <a:pt x="4942" y="14283"/>
                        </a:lnTo>
                        <a:lnTo>
                          <a:pt x="4920" y="14301"/>
                        </a:lnTo>
                        <a:lnTo>
                          <a:pt x="4902" y="14312"/>
                        </a:lnTo>
                        <a:lnTo>
                          <a:pt x="4906" y="14323"/>
                        </a:lnTo>
                        <a:lnTo>
                          <a:pt x="4900" y="14332"/>
                        </a:lnTo>
                        <a:lnTo>
                          <a:pt x="4882" y="14340"/>
                        </a:lnTo>
                        <a:lnTo>
                          <a:pt x="4869" y="14368"/>
                        </a:lnTo>
                        <a:lnTo>
                          <a:pt x="4840" y="14392"/>
                        </a:lnTo>
                        <a:lnTo>
                          <a:pt x="4813" y="14387"/>
                        </a:lnTo>
                        <a:lnTo>
                          <a:pt x="4795" y="14395"/>
                        </a:lnTo>
                        <a:lnTo>
                          <a:pt x="4768" y="14420"/>
                        </a:lnTo>
                        <a:lnTo>
                          <a:pt x="4745" y="14483"/>
                        </a:lnTo>
                        <a:lnTo>
                          <a:pt x="4720" y="14544"/>
                        </a:lnTo>
                        <a:lnTo>
                          <a:pt x="4726" y="14554"/>
                        </a:lnTo>
                        <a:lnTo>
                          <a:pt x="4739" y="14527"/>
                        </a:lnTo>
                        <a:lnTo>
                          <a:pt x="4743" y="14525"/>
                        </a:lnTo>
                        <a:lnTo>
                          <a:pt x="4751" y="14522"/>
                        </a:lnTo>
                        <a:lnTo>
                          <a:pt x="4758" y="14529"/>
                        </a:lnTo>
                        <a:lnTo>
                          <a:pt x="4773" y="14576"/>
                        </a:lnTo>
                        <a:lnTo>
                          <a:pt x="4785" y="14606"/>
                        </a:lnTo>
                        <a:lnTo>
                          <a:pt x="4793" y="14614"/>
                        </a:lnTo>
                        <a:lnTo>
                          <a:pt x="4797" y="14610"/>
                        </a:lnTo>
                        <a:lnTo>
                          <a:pt x="4800" y="14603"/>
                        </a:lnTo>
                        <a:lnTo>
                          <a:pt x="4807" y="14609"/>
                        </a:lnTo>
                        <a:lnTo>
                          <a:pt x="4813" y="14617"/>
                        </a:lnTo>
                        <a:lnTo>
                          <a:pt x="4822" y="14654"/>
                        </a:lnTo>
                        <a:lnTo>
                          <a:pt x="4836" y="14687"/>
                        </a:lnTo>
                        <a:lnTo>
                          <a:pt x="4830" y="14696"/>
                        </a:lnTo>
                        <a:lnTo>
                          <a:pt x="4828" y="14715"/>
                        </a:lnTo>
                        <a:lnTo>
                          <a:pt x="4816" y="14740"/>
                        </a:lnTo>
                        <a:lnTo>
                          <a:pt x="4786" y="14768"/>
                        </a:lnTo>
                        <a:lnTo>
                          <a:pt x="4807" y="14773"/>
                        </a:lnTo>
                        <a:lnTo>
                          <a:pt x="4795" y="14782"/>
                        </a:lnTo>
                        <a:lnTo>
                          <a:pt x="4780" y="14778"/>
                        </a:lnTo>
                        <a:lnTo>
                          <a:pt x="4774" y="14778"/>
                        </a:lnTo>
                        <a:lnTo>
                          <a:pt x="4777" y="14790"/>
                        </a:lnTo>
                        <a:lnTo>
                          <a:pt x="4800" y="14819"/>
                        </a:lnTo>
                        <a:lnTo>
                          <a:pt x="4811" y="14845"/>
                        </a:lnTo>
                        <a:lnTo>
                          <a:pt x="4814" y="14886"/>
                        </a:lnTo>
                        <a:lnTo>
                          <a:pt x="4820" y="14916"/>
                        </a:lnTo>
                        <a:lnTo>
                          <a:pt x="4820" y="14957"/>
                        </a:lnTo>
                        <a:lnTo>
                          <a:pt x="4815" y="15000"/>
                        </a:lnTo>
                        <a:lnTo>
                          <a:pt x="4802" y="15041"/>
                        </a:lnTo>
                        <a:lnTo>
                          <a:pt x="4776" y="15077"/>
                        </a:lnTo>
                        <a:lnTo>
                          <a:pt x="4751" y="15101"/>
                        </a:lnTo>
                        <a:lnTo>
                          <a:pt x="4727" y="15134"/>
                        </a:lnTo>
                        <a:lnTo>
                          <a:pt x="4722" y="15151"/>
                        </a:lnTo>
                        <a:lnTo>
                          <a:pt x="4711" y="15169"/>
                        </a:lnTo>
                        <a:cubicBezTo>
                          <a:pt x="4709" y="15187"/>
                          <a:pt x="4706" y="15206"/>
                          <a:pt x="4703" y="15225"/>
                        </a:cubicBezTo>
                        <a:lnTo>
                          <a:pt x="4696" y="15236"/>
                        </a:lnTo>
                        <a:lnTo>
                          <a:pt x="4649" y="15272"/>
                        </a:lnTo>
                        <a:lnTo>
                          <a:pt x="4597" y="15296"/>
                        </a:lnTo>
                        <a:lnTo>
                          <a:pt x="4556" y="15293"/>
                        </a:lnTo>
                        <a:lnTo>
                          <a:pt x="4537" y="15289"/>
                        </a:lnTo>
                        <a:lnTo>
                          <a:pt x="4548" y="15309"/>
                        </a:lnTo>
                        <a:lnTo>
                          <a:pt x="4554" y="15301"/>
                        </a:lnTo>
                        <a:lnTo>
                          <a:pt x="4564" y="15306"/>
                        </a:lnTo>
                        <a:lnTo>
                          <a:pt x="4577" y="15315"/>
                        </a:lnTo>
                        <a:lnTo>
                          <a:pt x="4590" y="15330"/>
                        </a:lnTo>
                        <a:lnTo>
                          <a:pt x="4600" y="15356"/>
                        </a:lnTo>
                        <a:lnTo>
                          <a:pt x="4615" y="15373"/>
                        </a:lnTo>
                        <a:lnTo>
                          <a:pt x="4625" y="15404"/>
                        </a:lnTo>
                        <a:lnTo>
                          <a:pt x="4636" y="15425"/>
                        </a:lnTo>
                        <a:lnTo>
                          <a:pt x="4635" y="15436"/>
                        </a:lnTo>
                        <a:lnTo>
                          <a:pt x="4643" y="15439"/>
                        </a:lnTo>
                        <a:lnTo>
                          <a:pt x="4655" y="15441"/>
                        </a:lnTo>
                        <a:lnTo>
                          <a:pt x="4662" y="15444"/>
                        </a:lnTo>
                        <a:lnTo>
                          <a:pt x="4658" y="15447"/>
                        </a:lnTo>
                        <a:lnTo>
                          <a:pt x="4643" y="15445"/>
                        </a:lnTo>
                        <a:lnTo>
                          <a:pt x="4638" y="15450"/>
                        </a:lnTo>
                        <a:lnTo>
                          <a:pt x="4640" y="15459"/>
                        </a:lnTo>
                        <a:lnTo>
                          <a:pt x="4654" y="15475"/>
                        </a:lnTo>
                        <a:lnTo>
                          <a:pt x="4661" y="15489"/>
                        </a:lnTo>
                        <a:lnTo>
                          <a:pt x="4663" y="15504"/>
                        </a:lnTo>
                        <a:lnTo>
                          <a:pt x="4666" y="15522"/>
                        </a:lnTo>
                        <a:lnTo>
                          <a:pt x="4678" y="15541"/>
                        </a:lnTo>
                        <a:lnTo>
                          <a:pt x="4692" y="15549"/>
                        </a:lnTo>
                        <a:lnTo>
                          <a:pt x="4726" y="15551"/>
                        </a:lnTo>
                        <a:lnTo>
                          <a:pt x="4769" y="15570"/>
                        </a:lnTo>
                        <a:lnTo>
                          <a:pt x="4813" y="15585"/>
                        </a:lnTo>
                        <a:lnTo>
                          <a:pt x="4833" y="15595"/>
                        </a:lnTo>
                        <a:lnTo>
                          <a:pt x="4833" y="15598"/>
                        </a:lnTo>
                        <a:lnTo>
                          <a:pt x="4828" y="15597"/>
                        </a:lnTo>
                        <a:cubicBezTo>
                          <a:pt x="4820" y="15593"/>
                          <a:pt x="4812" y="15589"/>
                          <a:pt x="4804" y="15586"/>
                        </a:cubicBezTo>
                        <a:lnTo>
                          <a:pt x="4776" y="15577"/>
                        </a:lnTo>
                        <a:lnTo>
                          <a:pt x="4748" y="15566"/>
                        </a:lnTo>
                        <a:lnTo>
                          <a:pt x="4722" y="15558"/>
                        </a:lnTo>
                        <a:lnTo>
                          <a:pt x="4716" y="15563"/>
                        </a:lnTo>
                        <a:lnTo>
                          <a:pt x="4716" y="15568"/>
                        </a:lnTo>
                        <a:lnTo>
                          <a:pt x="4703" y="15561"/>
                        </a:lnTo>
                        <a:lnTo>
                          <a:pt x="4681" y="15554"/>
                        </a:lnTo>
                        <a:lnTo>
                          <a:pt x="4660" y="15539"/>
                        </a:lnTo>
                        <a:lnTo>
                          <a:pt x="4655" y="15530"/>
                        </a:lnTo>
                        <a:lnTo>
                          <a:pt x="4653" y="15519"/>
                        </a:lnTo>
                        <a:lnTo>
                          <a:pt x="4645" y="15510"/>
                        </a:lnTo>
                        <a:lnTo>
                          <a:pt x="4632" y="15510"/>
                        </a:lnTo>
                        <a:lnTo>
                          <a:pt x="4621" y="15516"/>
                        </a:lnTo>
                        <a:lnTo>
                          <a:pt x="4626" y="15543"/>
                        </a:lnTo>
                        <a:lnTo>
                          <a:pt x="4625" y="15554"/>
                        </a:lnTo>
                        <a:lnTo>
                          <a:pt x="4625" y="15565"/>
                        </a:lnTo>
                        <a:lnTo>
                          <a:pt x="4622" y="15576"/>
                        </a:lnTo>
                        <a:lnTo>
                          <a:pt x="4621" y="15599"/>
                        </a:lnTo>
                        <a:lnTo>
                          <a:pt x="4618" y="15601"/>
                        </a:lnTo>
                        <a:lnTo>
                          <a:pt x="4618" y="15608"/>
                        </a:lnTo>
                        <a:lnTo>
                          <a:pt x="4622" y="15615"/>
                        </a:lnTo>
                        <a:lnTo>
                          <a:pt x="4629" y="15615"/>
                        </a:lnTo>
                        <a:lnTo>
                          <a:pt x="4633" y="15615"/>
                        </a:lnTo>
                        <a:lnTo>
                          <a:pt x="4639" y="15610"/>
                        </a:lnTo>
                        <a:lnTo>
                          <a:pt x="4645" y="15609"/>
                        </a:lnTo>
                        <a:lnTo>
                          <a:pt x="4652" y="15619"/>
                        </a:lnTo>
                        <a:lnTo>
                          <a:pt x="4666" y="15630"/>
                        </a:lnTo>
                        <a:lnTo>
                          <a:pt x="4668" y="15634"/>
                        </a:lnTo>
                        <a:lnTo>
                          <a:pt x="4666" y="15636"/>
                        </a:lnTo>
                        <a:cubicBezTo>
                          <a:pt x="4664" y="15635"/>
                          <a:pt x="4662" y="15635"/>
                          <a:pt x="4661" y="15634"/>
                        </a:cubicBezTo>
                        <a:lnTo>
                          <a:pt x="4650" y="15626"/>
                        </a:lnTo>
                        <a:lnTo>
                          <a:pt x="4631" y="15622"/>
                        </a:lnTo>
                        <a:lnTo>
                          <a:pt x="4618" y="15621"/>
                        </a:lnTo>
                        <a:lnTo>
                          <a:pt x="4615" y="15626"/>
                        </a:lnTo>
                        <a:lnTo>
                          <a:pt x="4619" y="15638"/>
                        </a:lnTo>
                        <a:lnTo>
                          <a:pt x="4624" y="15646"/>
                        </a:lnTo>
                        <a:lnTo>
                          <a:pt x="4663" y="15683"/>
                        </a:lnTo>
                        <a:lnTo>
                          <a:pt x="4683" y="15687"/>
                        </a:lnTo>
                        <a:lnTo>
                          <a:pt x="4693" y="15693"/>
                        </a:lnTo>
                        <a:lnTo>
                          <a:pt x="4691" y="15696"/>
                        </a:lnTo>
                        <a:lnTo>
                          <a:pt x="4680" y="15699"/>
                        </a:lnTo>
                        <a:lnTo>
                          <a:pt x="4677" y="15710"/>
                        </a:lnTo>
                        <a:lnTo>
                          <a:pt x="4684" y="15722"/>
                        </a:lnTo>
                        <a:lnTo>
                          <a:pt x="4704" y="15740"/>
                        </a:lnTo>
                        <a:lnTo>
                          <a:pt x="4732" y="15747"/>
                        </a:lnTo>
                        <a:lnTo>
                          <a:pt x="4738" y="15753"/>
                        </a:lnTo>
                        <a:lnTo>
                          <a:pt x="4741" y="15756"/>
                        </a:lnTo>
                        <a:lnTo>
                          <a:pt x="4733" y="15770"/>
                        </a:lnTo>
                        <a:lnTo>
                          <a:pt x="4751" y="15781"/>
                        </a:lnTo>
                        <a:lnTo>
                          <a:pt x="4778" y="15786"/>
                        </a:lnTo>
                        <a:lnTo>
                          <a:pt x="4800" y="15783"/>
                        </a:lnTo>
                        <a:lnTo>
                          <a:pt x="4813" y="15786"/>
                        </a:lnTo>
                        <a:lnTo>
                          <a:pt x="4851" y="15805"/>
                        </a:lnTo>
                        <a:lnTo>
                          <a:pt x="4863" y="15805"/>
                        </a:lnTo>
                        <a:cubicBezTo>
                          <a:pt x="4864" y="15806"/>
                          <a:pt x="4866" y="15806"/>
                          <a:pt x="4867" y="15807"/>
                        </a:cubicBezTo>
                        <a:lnTo>
                          <a:pt x="4868" y="15810"/>
                        </a:lnTo>
                        <a:lnTo>
                          <a:pt x="4863" y="15812"/>
                        </a:lnTo>
                        <a:lnTo>
                          <a:pt x="4858" y="15811"/>
                        </a:lnTo>
                        <a:lnTo>
                          <a:pt x="4845" y="15810"/>
                        </a:lnTo>
                        <a:cubicBezTo>
                          <a:pt x="4835" y="15805"/>
                          <a:pt x="4825" y="15800"/>
                          <a:pt x="4815" y="15796"/>
                        </a:cubicBezTo>
                        <a:lnTo>
                          <a:pt x="4806" y="15796"/>
                        </a:lnTo>
                        <a:lnTo>
                          <a:pt x="4800" y="15801"/>
                        </a:lnTo>
                        <a:lnTo>
                          <a:pt x="4799" y="15809"/>
                        </a:lnTo>
                        <a:lnTo>
                          <a:pt x="4812" y="15827"/>
                        </a:lnTo>
                        <a:lnTo>
                          <a:pt x="4820" y="15830"/>
                        </a:lnTo>
                        <a:lnTo>
                          <a:pt x="4827" y="15827"/>
                        </a:lnTo>
                        <a:lnTo>
                          <a:pt x="4840" y="15832"/>
                        </a:lnTo>
                        <a:lnTo>
                          <a:pt x="4857" y="15842"/>
                        </a:lnTo>
                        <a:lnTo>
                          <a:pt x="4863" y="15853"/>
                        </a:lnTo>
                        <a:lnTo>
                          <a:pt x="4849" y="15849"/>
                        </a:lnTo>
                        <a:lnTo>
                          <a:pt x="4836" y="15844"/>
                        </a:lnTo>
                        <a:lnTo>
                          <a:pt x="4808" y="15841"/>
                        </a:lnTo>
                        <a:lnTo>
                          <a:pt x="4799" y="15848"/>
                        </a:lnTo>
                        <a:lnTo>
                          <a:pt x="4804" y="15853"/>
                        </a:lnTo>
                        <a:lnTo>
                          <a:pt x="4811" y="15855"/>
                        </a:lnTo>
                        <a:lnTo>
                          <a:pt x="4817" y="15858"/>
                        </a:lnTo>
                        <a:lnTo>
                          <a:pt x="4819" y="15861"/>
                        </a:lnTo>
                        <a:lnTo>
                          <a:pt x="4811" y="15864"/>
                        </a:lnTo>
                        <a:lnTo>
                          <a:pt x="4809" y="15871"/>
                        </a:lnTo>
                        <a:lnTo>
                          <a:pt x="4810" y="15878"/>
                        </a:lnTo>
                        <a:lnTo>
                          <a:pt x="4821" y="15891"/>
                        </a:lnTo>
                        <a:lnTo>
                          <a:pt x="4829" y="15893"/>
                        </a:lnTo>
                        <a:lnTo>
                          <a:pt x="4836" y="15897"/>
                        </a:lnTo>
                        <a:lnTo>
                          <a:pt x="4834" y="15912"/>
                        </a:lnTo>
                        <a:lnTo>
                          <a:pt x="4840" y="15914"/>
                        </a:lnTo>
                        <a:lnTo>
                          <a:pt x="4854" y="15908"/>
                        </a:lnTo>
                        <a:lnTo>
                          <a:pt x="4861" y="15910"/>
                        </a:lnTo>
                        <a:lnTo>
                          <a:pt x="4853" y="15923"/>
                        </a:lnTo>
                        <a:lnTo>
                          <a:pt x="4861" y="15936"/>
                        </a:lnTo>
                        <a:lnTo>
                          <a:pt x="4858" y="15948"/>
                        </a:lnTo>
                        <a:lnTo>
                          <a:pt x="4864" y="15955"/>
                        </a:lnTo>
                        <a:lnTo>
                          <a:pt x="4870" y="15957"/>
                        </a:lnTo>
                        <a:lnTo>
                          <a:pt x="4879" y="15943"/>
                        </a:lnTo>
                        <a:lnTo>
                          <a:pt x="4885" y="15943"/>
                        </a:lnTo>
                        <a:lnTo>
                          <a:pt x="4892" y="15947"/>
                        </a:lnTo>
                        <a:lnTo>
                          <a:pt x="4902" y="15955"/>
                        </a:lnTo>
                        <a:lnTo>
                          <a:pt x="4904" y="15965"/>
                        </a:lnTo>
                        <a:lnTo>
                          <a:pt x="4913" y="15984"/>
                        </a:lnTo>
                        <a:lnTo>
                          <a:pt x="4915" y="15991"/>
                        </a:lnTo>
                        <a:lnTo>
                          <a:pt x="4929" y="15988"/>
                        </a:lnTo>
                        <a:lnTo>
                          <a:pt x="4929" y="15992"/>
                        </a:lnTo>
                        <a:lnTo>
                          <a:pt x="4924" y="16004"/>
                        </a:lnTo>
                        <a:lnTo>
                          <a:pt x="4924" y="16013"/>
                        </a:lnTo>
                        <a:lnTo>
                          <a:pt x="4949" y="16062"/>
                        </a:lnTo>
                        <a:lnTo>
                          <a:pt x="4988" y="16094"/>
                        </a:lnTo>
                        <a:cubicBezTo>
                          <a:pt x="4992" y="16096"/>
                          <a:pt x="4996" y="16098"/>
                          <a:pt x="5001" y="16099"/>
                        </a:cubicBezTo>
                        <a:lnTo>
                          <a:pt x="5008" y="16101"/>
                        </a:lnTo>
                        <a:lnTo>
                          <a:pt x="5010" y="16105"/>
                        </a:lnTo>
                        <a:lnTo>
                          <a:pt x="5010" y="16114"/>
                        </a:lnTo>
                        <a:lnTo>
                          <a:pt x="5021" y="16128"/>
                        </a:lnTo>
                        <a:lnTo>
                          <a:pt x="5041" y="16146"/>
                        </a:lnTo>
                        <a:lnTo>
                          <a:pt x="5051" y="16153"/>
                        </a:lnTo>
                        <a:lnTo>
                          <a:pt x="5058" y="16150"/>
                        </a:lnTo>
                        <a:lnTo>
                          <a:pt x="5062" y="16151"/>
                        </a:lnTo>
                        <a:lnTo>
                          <a:pt x="5059" y="16159"/>
                        </a:lnTo>
                        <a:lnTo>
                          <a:pt x="5065" y="16171"/>
                        </a:lnTo>
                        <a:lnTo>
                          <a:pt x="5064" y="16188"/>
                        </a:lnTo>
                        <a:lnTo>
                          <a:pt x="5057" y="16198"/>
                        </a:lnTo>
                        <a:lnTo>
                          <a:pt x="5076" y="16205"/>
                        </a:lnTo>
                        <a:lnTo>
                          <a:pt x="5097" y="16229"/>
                        </a:lnTo>
                        <a:lnTo>
                          <a:pt x="5101" y="16238"/>
                        </a:lnTo>
                        <a:lnTo>
                          <a:pt x="5102" y="16245"/>
                        </a:lnTo>
                        <a:lnTo>
                          <a:pt x="5117" y="16263"/>
                        </a:lnTo>
                        <a:lnTo>
                          <a:pt x="5121" y="16270"/>
                        </a:lnTo>
                        <a:lnTo>
                          <a:pt x="5115" y="16279"/>
                        </a:lnTo>
                        <a:lnTo>
                          <a:pt x="5116" y="16284"/>
                        </a:lnTo>
                        <a:lnTo>
                          <a:pt x="5119" y="16292"/>
                        </a:lnTo>
                        <a:lnTo>
                          <a:pt x="5137" y="16311"/>
                        </a:lnTo>
                        <a:lnTo>
                          <a:pt x="5152" y="16319"/>
                        </a:lnTo>
                        <a:lnTo>
                          <a:pt x="5150" y="16321"/>
                        </a:lnTo>
                        <a:lnTo>
                          <a:pt x="5128" y="16314"/>
                        </a:lnTo>
                        <a:lnTo>
                          <a:pt x="5125" y="16322"/>
                        </a:lnTo>
                        <a:lnTo>
                          <a:pt x="5123" y="16330"/>
                        </a:lnTo>
                        <a:lnTo>
                          <a:pt x="5130" y="16348"/>
                        </a:lnTo>
                        <a:lnTo>
                          <a:pt x="5139" y="16350"/>
                        </a:lnTo>
                        <a:lnTo>
                          <a:pt x="5145" y="16348"/>
                        </a:lnTo>
                        <a:lnTo>
                          <a:pt x="5166" y="16358"/>
                        </a:lnTo>
                        <a:lnTo>
                          <a:pt x="5175" y="16356"/>
                        </a:lnTo>
                        <a:lnTo>
                          <a:pt x="5176" y="16360"/>
                        </a:lnTo>
                        <a:lnTo>
                          <a:pt x="5173" y="16365"/>
                        </a:lnTo>
                        <a:lnTo>
                          <a:pt x="5159" y="16366"/>
                        </a:lnTo>
                        <a:lnTo>
                          <a:pt x="5144" y="16373"/>
                        </a:lnTo>
                        <a:lnTo>
                          <a:pt x="5132" y="16366"/>
                        </a:lnTo>
                        <a:lnTo>
                          <a:pt x="5126" y="16358"/>
                        </a:lnTo>
                        <a:lnTo>
                          <a:pt x="5117" y="16354"/>
                        </a:lnTo>
                        <a:lnTo>
                          <a:pt x="5114" y="16360"/>
                        </a:lnTo>
                        <a:lnTo>
                          <a:pt x="5125" y="16376"/>
                        </a:lnTo>
                        <a:lnTo>
                          <a:pt x="5132" y="16394"/>
                        </a:lnTo>
                        <a:lnTo>
                          <a:pt x="5152" y="16404"/>
                        </a:lnTo>
                        <a:lnTo>
                          <a:pt x="5162" y="16414"/>
                        </a:lnTo>
                        <a:lnTo>
                          <a:pt x="5166" y="16427"/>
                        </a:lnTo>
                        <a:lnTo>
                          <a:pt x="5172" y="16454"/>
                        </a:lnTo>
                        <a:lnTo>
                          <a:pt x="5176" y="16461"/>
                        </a:lnTo>
                        <a:lnTo>
                          <a:pt x="5187" y="16468"/>
                        </a:lnTo>
                        <a:lnTo>
                          <a:pt x="5200" y="16483"/>
                        </a:lnTo>
                        <a:lnTo>
                          <a:pt x="5221" y="16493"/>
                        </a:lnTo>
                        <a:lnTo>
                          <a:pt x="5230" y="16491"/>
                        </a:lnTo>
                        <a:cubicBezTo>
                          <a:pt x="5232" y="16492"/>
                          <a:pt x="5234" y="16492"/>
                          <a:pt x="5235" y="16492"/>
                        </a:cubicBezTo>
                        <a:lnTo>
                          <a:pt x="5230" y="16501"/>
                        </a:lnTo>
                        <a:lnTo>
                          <a:pt x="5242" y="16521"/>
                        </a:lnTo>
                        <a:lnTo>
                          <a:pt x="5234" y="16529"/>
                        </a:lnTo>
                        <a:lnTo>
                          <a:pt x="5232" y="16536"/>
                        </a:lnTo>
                        <a:lnTo>
                          <a:pt x="5254" y="16551"/>
                        </a:lnTo>
                        <a:lnTo>
                          <a:pt x="5321" y="16597"/>
                        </a:lnTo>
                        <a:lnTo>
                          <a:pt x="5352" y="16620"/>
                        </a:lnTo>
                        <a:lnTo>
                          <a:pt x="5382" y="16649"/>
                        </a:lnTo>
                        <a:lnTo>
                          <a:pt x="5388" y="16656"/>
                        </a:lnTo>
                        <a:lnTo>
                          <a:pt x="5422" y="16696"/>
                        </a:lnTo>
                        <a:lnTo>
                          <a:pt x="5468" y="16729"/>
                        </a:lnTo>
                        <a:lnTo>
                          <a:pt x="5494" y="16750"/>
                        </a:lnTo>
                        <a:lnTo>
                          <a:pt x="5504" y="16772"/>
                        </a:lnTo>
                        <a:lnTo>
                          <a:pt x="5516" y="16783"/>
                        </a:lnTo>
                        <a:lnTo>
                          <a:pt x="5534" y="16796"/>
                        </a:lnTo>
                        <a:lnTo>
                          <a:pt x="5563" y="16811"/>
                        </a:lnTo>
                        <a:lnTo>
                          <a:pt x="5586" y="16831"/>
                        </a:lnTo>
                        <a:lnTo>
                          <a:pt x="5688" y="16935"/>
                        </a:lnTo>
                        <a:lnTo>
                          <a:pt x="5733" y="16984"/>
                        </a:lnTo>
                        <a:lnTo>
                          <a:pt x="5774" y="17021"/>
                        </a:lnTo>
                        <a:lnTo>
                          <a:pt x="5921" y="17125"/>
                        </a:lnTo>
                        <a:lnTo>
                          <a:pt x="5966" y="17150"/>
                        </a:lnTo>
                        <a:lnTo>
                          <a:pt x="6023" y="17186"/>
                        </a:lnTo>
                        <a:lnTo>
                          <a:pt x="6043" y="17194"/>
                        </a:lnTo>
                        <a:lnTo>
                          <a:pt x="6064" y="17198"/>
                        </a:lnTo>
                        <a:lnTo>
                          <a:pt x="6098" y="17195"/>
                        </a:lnTo>
                        <a:lnTo>
                          <a:pt x="6128" y="17198"/>
                        </a:lnTo>
                        <a:lnTo>
                          <a:pt x="6152" y="17194"/>
                        </a:lnTo>
                        <a:lnTo>
                          <a:pt x="6166" y="17194"/>
                        </a:lnTo>
                        <a:lnTo>
                          <a:pt x="6218" y="17200"/>
                        </a:lnTo>
                        <a:lnTo>
                          <a:pt x="6304" y="17202"/>
                        </a:lnTo>
                        <a:lnTo>
                          <a:pt x="6329" y="17204"/>
                        </a:lnTo>
                        <a:lnTo>
                          <a:pt x="6391" y="17212"/>
                        </a:lnTo>
                        <a:lnTo>
                          <a:pt x="6481" y="17233"/>
                        </a:lnTo>
                        <a:lnTo>
                          <a:pt x="6473" y="17227"/>
                        </a:lnTo>
                        <a:lnTo>
                          <a:pt x="6445" y="17219"/>
                        </a:lnTo>
                        <a:lnTo>
                          <a:pt x="6427" y="17215"/>
                        </a:lnTo>
                        <a:lnTo>
                          <a:pt x="6433" y="17212"/>
                        </a:lnTo>
                        <a:lnTo>
                          <a:pt x="6442" y="17213"/>
                        </a:lnTo>
                        <a:lnTo>
                          <a:pt x="6488" y="17226"/>
                        </a:lnTo>
                        <a:lnTo>
                          <a:pt x="6497" y="17235"/>
                        </a:lnTo>
                        <a:lnTo>
                          <a:pt x="6510" y="17239"/>
                        </a:lnTo>
                        <a:lnTo>
                          <a:pt x="6553" y="17248"/>
                        </a:lnTo>
                        <a:lnTo>
                          <a:pt x="6664" y="17271"/>
                        </a:lnTo>
                        <a:lnTo>
                          <a:pt x="6660" y="17266"/>
                        </a:lnTo>
                        <a:lnTo>
                          <a:pt x="6650" y="17264"/>
                        </a:lnTo>
                        <a:lnTo>
                          <a:pt x="6561" y="17243"/>
                        </a:lnTo>
                        <a:lnTo>
                          <a:pt x="6572" y="17240"/>
                        </a:lnTo>
                        <a:lnTo>
                          <a:pt x="6607" y="17247"/>
                        </a:lnTo>
                        <a:lnTo>
                          <a:pt x="6649" y="17258"/>
                        </a:lnTo>
                        <a:lnTo>
                          <a:pt x="6674" y="17266"/>
                        </a:lnTo>
                        <a:lnTo>
                          <a:pt x="6694" y="17280"/>
                        </a:lnTo>
                        <a:lnTo>
                          <a:pt x="6789" y="17316"/>
                        </a:lnTo>
                        <a:lnTo>
                          <a:pt x="6795" y="17314"/>
                        </a:lnTo>
                        <a:lnTo>
                          <a:pt x="6809" y="17296"/>
                        </a:lnTo>
                        <a:lnTo>
                          <a:pt x="6816" y="17295"/>
                        </a:lnTo>
                        <a:lnTo>
                          <a:pt x="6824" y="17299"/>
                        </a:lnTo>
                        <a:lnTo>
                          <a:pt x="6821" y="17315"/>
                        </a:lnTo>
                        <a:lnTo>
                          <a:pt x="6841" y="17326"/>
                        </a:lnTo>
                        <a:lnTo>
                          <a:pt x="6847" y="17328"/>
                        </a:lnTo>
                        <a:lnTo>
                          <a:pt x="6848" y="17330"/>
                        </a:lnTo>
                        <a:lnTo>
                          <a:pt x="6836" y="17328"/>
                        </a:lnTo>
                        <a:lnTo>
                          <a:pt x="6812" y="17320"/>
                        </a:lnTo>
                        <a:lnTo>
                          <a:pt x="6807" y="17322"/>
                        </a:lnTo>
                        <a:lnTo>
                          <a:pt x="6831" y="17332"/>
                        </a:lnTo>
                        <a:lnTo>
                          <a:pt x="6837" y="17334"/>
                        </a:lnTo>
                        <a:lnTo>
                          <a:pt x="6858" y="17343"/>
                        </a:lnTo>
                        <a:lnTo>
                          <a:pt x="6901" y="17358"/>
                        </a:lnTo>
                        <a:lnTo>
                          <a:pt x="6961" y="17383"/>
                        </a:lnTo>
                        <a:lnTo>
                          <a:pt x="6985" y="17395"/>
                        </a:lnTo>
                        <a:lnTo>
                          <a:pt x="7017" y="17416"/>
                        </a:lnTo>
                        <a:cubicBezTo>
                          <a:pt x="7022" y="17417"/>
                          <a:pt x="7028" y="17419"/>
                          <a:pt x="7034" y="17420"/>
                        </a:cubicBezTo>
                        <a:lnTo>
                          <a:pt x="7075" y="17416"/>
                        </a:lnTo>
                        <a:lnTo>
                          <a:pt x="7101" y="17410"/>
                        </a:lnTo>
                        <a:lnTo>
                          <a:pt x="7126" y="17409"/>
                        </a:lnTo>
                        <a:lnTo>
                          <a:pt x="7207" y="17410"/>
                        </a:lnTo>
                        <a:lnTo>
                          <a:pt x="7257" y="17416"/>
                        </a:lnTo>
                        <a:lnTo>
                          <a:pt x="7281" y="17410"/>
                        </a:lnTo>
                        <a:lnTo>
                          <a:pt x="7316" y="17408"/>
                        </a:lnTo>
                        <a:lnTo>
                          <a:pt x="7341" y="17402"/>
                        </a:lnTo>
                        <a:lnTo>
                          <a:pt x="7383" y="17402"/>
                        </a:lnTo>
                        <a:lnTo>
                          <a:pt x="7455" y="17394"/>
                        </a:lnTo>
                        <a:lnTo>
                          <a:pt x="7533" y="17410"/>
                        </a:lnTo>
                        <a:cubicBezTo>
                          <a:pt x="7538" y="17411"/>
                          <a:pt x="7543" y="17412"/>
                          <a:pt x="7547" y="17412"/>
                        </a:cubicBezTo>
                        <a:lnTo>
                          <a:pt x="7585" y="17414"/>
                        </a:lnTo>
                        <a:lnTo>
                          <a:pt x="7597" y="17405"/>
                        </a:lnTo>
                        <a:lnTo>
                          <a:pt x="7605" y="17396"/>
                        </a:lnTo>
                        <a:lnTo>
                          <a:pt x="7615" y="17391"/>
                        </a:lnTo>
                        <a:lnTo>
                          <a:pt x="7630" y="17390"/>
                        </a:lnTo>
                        <a:lnTo>
                          <a:pt x="7654" y="17387"/>
                        </a:lnTo>
                        <a:lnTo>
                          <a:pt x="7712" y="17389"/>
                        </a:lnTo>
                        <a:lnTo>
                          <a:pt x="7750" y="17391"/>
                        </a:lnTo>
                        <a:lnTo>
                          <a:pt x="7837" y="17399"/>
                        </a:lnTo>
                        <a:lnTo>
                          <a:pt x="7916" y="17408"/>
                        </a:lnTo>
                        <a:lnTo>
                          <a:pt x="7929" y="17409"/>
                        </a:lnTo>
                        <a:lnTo>
                          <a:pt x="8034" y="17424"/>
                        </a:lnTo>
                        <a:lnTo>
                          <a:pt x="8052" y="17412"/>
                        </a:lnTo>
                        <a:lnTo>
                          <a:pt x="8066" y="17413"/>
                        </a:lnTo>
                        <a:lnTo>
                          <a:pt x="8106" y="17411"/>
                        </a:lnTo>
                        <a:lnTo>
                          <a:pt x="8113" y="17414"/>
                        </a:lnTo>
                        <a:lnTo>
                          <a:pt x="8075" y="17421"/>
                        </a:lnTo>
                        <a:lnTo>
                          <a:pt x="8064" y="17421"/>
                        </a:lnTo>
                        <a:lnTo>
                          <a:pt x="8056" y="17424"/>
                        </a:lnTo>
                        <a:lnTo>
                          <a:pt x="8063" y="17427"/>
                        </a:lnTo>
                        <a:lnTo>
                          <a:pt x="8183" y="17445"/>
                        </a:lnTo>
                        <a:lnTo>
                          <a:pt x="8240" y="17462"/>
                        </a:lnTo>
                        <a:lnTo>
                          <a:pt x="8279" y="17483"/>
                        </a:lnTo>
                        <a:lnTo>
                          <a:pt x="8322" y="17513"/>
                        </a:lnTo>
                        <a:lnTo>
                          <a:pt x="8356" y="17545"/>
                        </a:lnTo>
                        <a:lnTo>
                          <a:pt x="8365" y="17550"/>
                        </a:lnTo>
                        <a:lnTo>
                          <a:pt x="8367" y="17555"/>
                        </a:lnTo>
                        <a:lnTo>
                          <a:pt x="8369" y="17565"/>
                        </a:lnTo>
                        <a:lnTo>
                          <a:pt x="8380" y="17572"/>
                        </a:lnTo>
                        <a:lnTo>
                          <a:pt x="8400" y="17570"/>
                        </a:lnTo>
                        <a:lnTo>
                          <a:pt x="8406" y="17565"/>
                        </a:lnTo>
                        <a:lnTo>
                          <a:pt x="8409" y="17563"/>
                        </a:lnTo>
                        <a:cubicBezTo>
                          <a:pt x="8409" y="17566"/>
                          <a:pt x="8409" y="17568"/>
                          <a:pt x="8409" y="17571"/>
                        </a:cubicBezTo>
                        <a:lnTo>
                          <a:pt x="8414" y="17575"/>
                        </a:lnTo>
                        <a:lnTo>
                          <a:pt x="8427" y="17576"/>
                        </a:lnTo>
                        <a:lnTo>
                          <a:pt x="8433" y="17578"/>
                        </a:lnTo>
                        <a:lnTo>
                          <a:pt x="8422" y="17581"/>
                        </a:lnTo>
                        <a:cubicBezTo>
                          <a:pt x="8415" y="17580"/>
                          <a:pt x="8408" y="17579"/>
                          <a:pt x="8402" y="17578"/>
                        </a:cubicBezTo>
                        <a:lnTo>
                          <a:pt x="8388" y="17577"/>
                        </a:lnTo>
                        <a:lnTo>
                          <a:pt x="8385" y="17581"/>
                        </a:lnTo>
                        <a:lnTo>
                          <a:pt x="8391" y="17587"/>
                        </a:lnTo>
                        <a:lnTo>
                          <a:pt x="8420" y="17602"/>
                        </a:lnTo>
                        <a:lnTo>
                          <a:pt x="8451" y="17597"/>
                        </a:lnTo>
                        <a:lnTo>
                          <a:pt x="8448" y="17602"/>
                        </a:lnTo>
                        <a:lnTo>
                          <a:pt x="8442" y="17608"/>
                        </a:lnTo>
                        <a:lnTo>
                          <a:pt x="8430" y="17607"/>
                        </a:lnTo>
                        <a:lnTo>
                          <a:pt x="8417" y="17609"/>
                        </a:lnTo>
                        <a:lnTo>
                          <a:pt x="8417" y="17618"/>
                        </a:lnTo>
                        <a:lnTo>
                          <a:pt x="8417" y="17626"/>
                        </a:lnTo>
                        <a:lnTo>
                          <a:pt x="8421" y="17629"/>
                        </a:lnTo>
                        <a:lnTo>
                          <a:pt x="8437" y="17633"/>
                        </a:lnTo>
                        <a:lnTo>
                          <a:pt x="8433" y="17636"/>
                        </a:lnTo>
                        <a:lnTo>
                          <a:pt x="8424" y="17633"/>
                        </a:lnTo>
                        <a:lnTo>
                          <a:pt x="8420" y="17635"/>
                        </a:lnTo>
                        <a:lnTo>
                          <a:pt x="8432" y="17657"/>
                        </a:lnTo>
                        <a:lnTo>
                          <a:pt x="8440" y="17672"/>
                        </a:lnTo>
                        <a:lnTo>
                          <a:pt x="8453" y="17686"/>
                        </a:lnTo>
                        <a:lnTo>
                          <a:pt x="8458" y="17697"/>
                        </a:lnTo>
                        <a:lnTo>
                          <a:pt x="8499" y="17725"/>
                        </a:lnTo>
                        <a:lnTo>
                          <a:pt x="8519" y="17736"/>
                        </a:lnTo>
                        <a:lnTo>
                          <a:pt x="8531" y="17743"/>
                        </a:lnTo>
                        <a:lnTo>
                          <a:pt x="8551" y="17751"/>
                        </a:lnTo>
                        <a:lnTo>
                          <a:pt x="8569" y="17755"/>
                        </a:lnTo>
                        <a:lnTo>
                          <a:pt x="8576" y="17754"/>
                        </a:lnTo>
                        <a:lnTo>
                          <a:pt x="8578" y="17744"/>
                        </a:lnTo>
                        <a:lnTo>
                          <a:pt x="8588" y="17739"/>
                        </a:lnTo>
                        <a:lnTo>
                          <a:pt x="8589" y="17746"/>
                        </a:lnTo>
                        <a:lnTo>
                          <a:pt x="8585" y="17750"/>
                        </a:lnTo>
                        <a:lnTo>
                          <a:pt x="8587" y="17754"/>
                        </a:lnTo>
                        <a:lnTo>
                          <a:pt x="8594" y="17755"/>
                        </a:lnTo>
                        <a:lnTo>
                          <a:pt x="8625" y="17755"/>
                        </a:lnTo>
                        <a:cubicBezTo>
                          <a:pt x="8627" y="17755"/>
                          <a:pt x="8629" y="17756"/>
                          <a:pt x="8632" y="17756"/>
                        </a:cubicBezTo>
                        <a:lnTo>
                          <a:pt x="8642" y="17756"/>
                        </a:lnTo>
                        <a:lnTo>
                          <a:pt x="8646" y="17742"/>
                        </a:lnTo>
                        <a:lnTo>
                          <a:pt x="8651" y="17744"/>
                        </a:lnTo>
                        <a:lnTo>
                          <a:pt x="8653" y="17754"/>
                        </a:lnTo>
                        <a:lnTo>
                          <a:pt x="8657" y="17758"/>
                        </a:lnTo>
                        <a:cubicBezTo>
                          <a:pt x="8662" y="17759"/>
                          <a:pt x="8667" y="17759"/>
                          <a:pt x="8672" y="17760"/>
                        </a:cubicBezTo>
                        <a:cubicBezTo>
                          <a:pt x="8675" y="17760"/>
                          <a:pt x="8677" y="17761"/>
                          <a:pt x="8680" y="17761"/>
                        </a:cubicBezTo>
                        <a:lnTo>
                          <a:pt x="8700" y="17760"/>
                        </a:lnTo>
                        <a:lnTo>
                          <a:pt x="8687" y="17746"/>
                        </a:lnTo>
                        <a:cubicBezTo>
                          <a:pt x="8687" y="17742"/>
                          <a:pt x="8687" y="17737"/>
                          <a:pt x="8687" y="17732"/>
                        </a:cubicBezTo>
                        <a:lnTo>
                          <a:pt x="8685" y="17725"/>
                        </a:lnTo>
                        <a:lnTo>
                          <a:pt x="8682" y="17716"/>
                        </a:lnTo>
                        <a:cubicBezTo>
                          <a:pt x="8683" y="17716"/>
                          <a:pt x="8684" y="17716"/>
                          <a:pt x="8685" y="17716"/>
                        </a:cubicBezTo>
                        <a:lnTo>
                          <a:pt x="8693" y="17726"/>
                        </a:lnTo>
                        <a:lnTo>
                          <a:pt x="8695" y="17741"/>
                        </a:lnTo>
                        <a:lnTo>
                          <a:pt x="8701" y="17752"/>
                        </a:lnTo>
                        <a:lnTo>
                          <a:pt x="8712" y="17758"/>
                        </a:lnTo>
                        <a:lnTo>
                          <a:pt x="8728" y="17760"/>
                        </a:lnTo>
                        <a:lnTo>
                          <a:pt x="8755" y="17749"/>
                        </a:lnTo>
                        <a:lnTo>
                          <a:pt x="8757" y="17738"/>
                        </a:lnTo>
                        <a:lnTo>
                          <a:pt x="8743" y="17727"/>
                        </a:lnTo>
                        <a:lnTo>
                          <a:pt x="8740" y="17723"/>
                        </a:lnTo>
                        <a:lnTo>
                          <a:pt x="8753" y="17729"/>
                        </a:lnTo>
                        <a:lnTo>
                          <a:pt x="8765" y="17739"/>
                        </a:lnTo>
                        <a:lnTo>
                          <a:pt x="8780" y="17748"/>
                        </a:lnTo>
                        <a:lnTo>
                          <a:pt x="8813" y="17750"/>
                        </a:lnTo>
                        <a:lnTo>
                          <a:pt x="8822" y="17747"/>
                        </a:lnTo>
                        <a:lnTo>
                          <a:pt x="8823" y="17741"/>
                        </a:lnTo>
                        <a:lnTo>
                          <a:pt x="8826" y="17740"/>
                        </a:lnTo>
                        <a:lnTo>
                          <a:pt x="8833" y="17752"/>
                        </a:lnTo>
                        <a:lnTo>
                          <a:pt x="8848" y="17758"/>
                        </a:lnTo>
                        <a:cubicBezTo>
                          <a:pt x="8858" y="17759"/>
                          <a:pt x="8867" y="17760"/>
                          <a:pt x="8877" y="17761"/>
                        </a:cubicBezTo>
                        <a:lnTo>
                          <a:pt x="8921" y="17762"/>
                        </a:lnTo>
                        <a:cubicBezTo>
                          <a:pt x="8938" y="17764"/>
                          <a:pt x="8954" y="17765"/>
                          <a:pt x="8971" y="17767"/>
                        </a:cubicBezTo>
                        <a:lnTo>
                          <a:pt x="8977" y="17756"/>
                        </a:lnTo>
                        <a:lnTo>
                          <a:pt x="8959" y="17723"/>
                        </a:lnTo>
                        <a:lnTo>
                          <a:pt x="8963" y="17723"/>
                        </a:lnTo>
                        <a:lnTo>
                          <a:pt x="8979" y="17736"/>
                        </a:lnTo>
                        <a:lnTo>
                          <a:pt x="8990" y="17738"/>
                        </a:lnTo>
                        <a:lnTo>
                          <a:pt x="8997" y="17747"/>
                        </a:lnTo>
                        <a:lnTo>
                          <a:pt x="9013" y="17751"/>
                        </a:lnTo>
                        <a:lnTo>
                          <a:pt x="9018" y="17747"/>
                        </a:lnTo>
                        <a:lnTo>
                          <a:pt x="9020" y="17748"/>
                        </a:lnTo>
                        <a:lnTo>
                          <a:pt x="9023" y="17749"/>
                        </a:lnTo>
                        <a:lnTo>
                          <a:pt x="9017" y="17766"/>
                        </a:lnTo>
                        <a:lnTo>
                          <a:pt x="9017" y="17769"/>
                        </a:lnTo>
                        <a:lnTo>
                          <a:pt x="9024" y="17775"/>
                        </a:lnTo>
                        <a:lnTo>
                          <a:pt x="9039" y="17779"/>
                        </a:lnTo>
                        <a:lnTo>
                          <a:pt x="9046" y="17775"/>
                        </a:lnTo>
                        <a:lnTo>
                          <a:pt x="9040" y="17760"/>
                        </a:lnTo>
                        <a:lnTo>
                          <a:pt x="9049" y="17764"/>
                        </a:lnTo>
                        <a:lnTo>
                          <a:pt x="9059" y="17773"/>
                        </a:lnTo>
                        <a:lnTo>
                          <a:pt x="9068" y="17774"/>
                        </a:lnTo>
                        <a:lnTo>
                          <a:pt x="9077" y="17775"/>
                        </a:lnTo>
                        <a:lnTo>
                          <a:pt x="9083" y="17775"/>
                        </a:lnTo>
                        <a:lnTo>
                          <a:pt x="9090" y="17779"/>
                        </a:lnTo>
                        <a:lnTo>
                          <a:pt x="9086" y="17793"/>
                        </a:lnTo>
                        <a:lnTo>
                          <a:pt x="9088" y="17802"/>
                        </a:lnTo>
                        <a:lnTo>
                          <a:pt x="9092" y="17810"/>
                        </a:lnTo>
                        <a:lnTo>
                          <a:pt x="9101" y="17818"/>
                        </a:lnTo>
                        <a:lnTo>
                          <a:pt x="9106" y="17834"/>
                        </a:lnTo>
                        <a:lnTo>
                          <a:pt x="9127" y="17843"/>
                        </a:lnTo>
                        <a:lnTo>
                          <a:pt x="9153" y="17850"/>
                        </a:lnTo>
                        <a:lnTo>
                          <a:pt x="9162" y="17853"/>
                        </a:lnTo>
                        <a:lnTo>
                          <a:pt x="9165" y="17858"/>
                        </a:lnTo>
                        <a:lnTo>
                          <a:pt x="9174" y="17861"/>
                        </a:lnTo>
                        <a:lnTo>
                          <a:pt x="9186" y="17862"/>
                        </a:lnTo>
                        <a:lnTo>
                          <a:pt x="9193" y="17860"/>
                        </a:lnTo>
                        <a:lnTo>
                          <a:pt x="9201" y="17853"/>
                        </a:lnTo>
                        <a:lnTo>
                          <a:pt x="9197" y="17846"/>
                        </a:lnTo>
                        <a:lnTo>
                          <a:pt x="9202" y="17847"/>
                        </a:lnTo>
                        <a:lnTo>
                          <a:pt x="9210" y="17851"/>
                        </a:lnTo>
                        <a:lnTo>
                          <a:pt x="9219" y="17853"/>
                        </a:lnTo>
                        <a:lnTo>
                          <a:pt x="9232" y="17847"/>
                        </a:lnTo>
                        <a:lnTo>
                          <a:pt x="9236" y="17850"/>
                        </a:lnTo>
                        <a:lnTo>
                          <a:pt x="9228" y="17855"/>
                        </a:lnTo>
                        <a:lnTo>
                          <a:pt x="9227" y="17860"/>
                        </a:lnTo>
                        <a:lnTo>
                          <a:pt x="9245" y="17871"/>
                        </a:lnTo>
                        <a:lnTo>
                          <a:pt x="9246" y="17875"/>
                        </a:lnTo>
                        <a:lnTo>
                          <a:pt x="9224" y="17871"/>
                        </a:lnTo>
                        <a:lnTo>
                          <a:pt x="9218" y="17877"/>
                        </a:lnTo>
                        <a:lnTo>
                          <a:pt x="9211" y="17879"/>
                        </a:lnTo>
                        <a:lnTo>
                          <a:pt x="9223" y="17891"/>
                        </a:lnTo>
                        <a:lnTo>
                          <a:pt x="9228" y="17902"/>
                        </a:lnTo>
                        <a:lnTo>
                          <a:pt x="9251" y="17902"/>
                        </a:lnTo>
                        <a:lnTo>
                          <a:pt x="9233" y="17911"/>
                        </a:lnTo>
                        <a:lnTo>
                          <a:pt x="9272" y="17941"/>
                        </a:lnTo>
                        <a:lnTo>
                          <a:pt x="9280" y="17950"/>
                        </a:lnTo>
                        <a:lnTo>
                          <a:pt x="9287" y="17969"/>
                        </a:lnTo>
                        <a:lnTo>
                          <a:pt x="9275" y="17987"/>
                        </a:lnTo>
                        <a:lnTo>
                          <a:pt x="9272" y="18009"/>
                        </a:lnTo>
                        <a:lnTo>
                          <a:pt x="9263" y="18031"/>
                        </a:lnTo>
                        <a:lnTo>
                          <a:pt x="9261" y="18059"/>
                        </a:lnTo>
                        <a:lnTo>
                          <a:pt x="9257" y="18085"/>
                        </a:lnTo>
                        <a:lnTo>
                          <a:pt x="9262" y="18102"/>
                        </a:lnTo>
                        <a:lnTo>
                          <a:pt x="9246" y="18118"/>
                        </a:lnTo>
                        <a:lnTo>
                          <a:pt x="9233" y="18136"/>
                        </a:lnTo>
                        <a:lnTo>
                          <a:pt x="9230" y="18142"/>
                        </a:lnTo>
                        <a:lnTo>
                          <a:pt x="9221" y="18144"/>
                        </a:lnTo>
                        <a:lnTo>
                          <a:pt x="9204" y="18155"/>
                        </a:lnTo>
                        <a:lnTo>
                          <a:pt x="9193" y="18170"/>
                        </a:lnTo>
                        <a:lnTo>
                          <a:pt x="9184" y="18188"/>
                        </a:lnTo>
                        <a:lnTo>
                          <a:pt x="9195" y="18191"/>
                        </a:lnTo>
                        <a:lnTo>
                          <a:pt x="9208" y="18192"/>
                        </a:lnTo>
                        <a:lnTo>
                          <a:pt x="9225" y="18201"/>
                        </a:lnTo>
                        <a:lnTo>
                          <a:pt x="9224" y="18203"/>
                        </a:lnTo>
                        <a:lnTo>
                          <a:pt x="9221" y="18208"/>
                        </a:lnTo>
                        <a:lnTo>
                          <a:pt x="9231" y="18234"/>
                        </a:lnTo>
                        <a:cubicBezTo>
                          <a:pt x="9231" y="18239"/>
                          <a:pt x="9231" y="18245"/>
                          <a:pt x="9231" y="18250"/>
                        </a:cubicBezTo>
                        <a:lnTo>
                          <a:pt x="9230" y="18256"/>
                        </a:lnTo>
                        <a:lnTo>
                          <a:pt x="9226" y="18257"/>
                        </a:lnTo>
                        <a:lnTo>
                          <a:pt x="9218" y="18254"/>
                        </a:lnTo>
                        <a:lnTo>
                          <a:pt x="9214" y="18246"/>
                        </a:lnTo>
                        <a:lnTo>
                          <a:pt x="9206" y="18244"/>
                        </a:lnTo>
                        <a:lnTo>
                          <a:pt x="9175" y="18248"/>
                        </a:lnTo>
                        <a:lnTo>
                          <a:pt x="9174" y="18255"/>
                        </a:lnTo>
                        <a:lnTo>
                          <a:pt x="9188" y="18263"/>
                        </a:lnTo>
                        <a:lnTo>
                          <a:pt x="9202" y="18279"/>
                        </a:lnTo>
                        <a:lnTo>
                          <a:pt x="9217" y="18288"/>
                        </a:lnTo>
                        <a:lnTo>
                          <a:pt x="9261" y="18304"/>
                        </a:lnTo>
                        <a:lnTo>
                          <a:pt x="9292" y="18303"/>
                        </a:lnTo>
                        <a:lnTo>
                          <a:pt x="9304" y="18306"/>
                        </a:lnTo>
                        <a:lnTo>
                          <a:pt x="9268" y="18312"/>
                        </a:lnTo>
                        <a:lnTo>
                          <a:pt x="9265" y="18320"/>
                        </a:lnTo>
                        <a:lnTo>
                          <a:pt x="9255" y="18315"/>
                        </a:lnTo>
                        <a:lnTo>
                          <a:pt x="9222" y="18305"/>
                        </a:lnTo>
                        <a:lnTo>
                          <a:pt x="9203" y="18302"/>
                        </a:lnTo>
                        <a:lnTo>
                          <a:pt x="9192" y="18297"/>
                        </a:lnTo>
                        <a:lnTo>
                          <a:pt x="9186" y="18291"/>
                        </a:lnTo>
                        <a:lnTo>
                          <a:pt x="9185" y="18284"/>
                        </a:lnTo>
                        <a:lnTo>
                          <a:pt x="9180" y="18279"/>
                        </a:lnTo>
                        <a:lnTo>
                          <a:pt x="9170" y="18285"/>
                        </a:lnTo>
                        <a:lnTo>
                          <a:pt x="9176" y="18306"/>
                        </a:lnTo>
                        <a:lnTo>
                          <a:pt x="9178" y="18326"/>
                        </a:lnTo>
                        <a:lnTo>
                          <a:pt x="9170" y="18359"/>
                        </a:lnTo>
                        <a:lnTo>
                          <a:pt x="9142" y="18381"/>
                        </a:lnTo>
                        <a:lnTo>
                          <a:pt x="9131" y="18386"/>
                        </a:lnTo>
                        <a:lnTo>
                          <a:pt x="9123" y="18387"/>
                        </a:lnTo>
                        <a:lnTo>
                          <a:pt x="9114" y="18386"/>
                        </a:lnTo>
                        <a:lnTo>
                          <a:pt x="9106" y="18392"/>
                        </a:lnTo>
                        <a:lnTo>
                          <a:pt x="9082" y="18391"/>
                        </a:lnTo>
                        <a:lnTo>
                          <a:pt x="9070" y="18380"/>
                        </a:lnTo>
                        <a:lnTo>
                          <a:pt x="9059" y="18376"/>
                        </a:lnTo>
                        <a:lnTo>
                          <a:pt x="9086" y="18415"/>
                        </a:lnTo>
                        <a:lnTo>
                          <a:pt x="9093" y="18419"/>
                        </a:lnTo>
                        <a:lnTo>
                          <a:pt x="9099" y="18429"/>
                        </a:lnTo>
                        <a:lnTo>
                          <a:pt x="9106" y="18435"/>
                        </a:lnTo>
                        <a:lnTo>
                          <a:pt x="9130" y="18463"/>
                        </a:lnTo>
                        <a:lnTo>
                          <a:pt x="9156" y="18474"/>
                        </a:lnTo>
                        <a:lnTo>
                          <a:pt x="9167" y="18475"/>
                        </a:lnTo>
                        <a:lnTo>
                          <a:pt x="9174" y="18474"/>
                        </a:lnTo>
                        <a:lnTo>
                          <a:pt x="9178" y="18471"/>
                        </a:lnTo>
                        <a:lnTo>
                          <a:pt x="9184" y="18471"/>
                        </a:lnTo>
                        <a:lnTo>
                          <a:pt x="9172" y="18487"/>
                        </a:lnTo>
                        <a:lnTo>
                          <a:pt x="9174" y="18492"/>
                        </a:lnTo>
                        <a:lnTo>
                          <a:pt x="9181" y="18495"/>
                        </a:lnTo>
                        <a:lnTo>
                          <a:pt x="9194" y="18495"/>
                        </a:lnTo>
                        <a:lnTo>
                          <a:pt x="9203" y="18493"/>
                        </a:lnTo>
                        <a:lnTo>
                          <a:pt x="9214" y="18499"/>
                        </a:lnTo>
                        <a:lnTo>
                          <a:pt x="9219" y="18505"/>
                        </a:lnTo>
                        <a:lnTo>
                          <a:pt x="9196" y="18507"/>
                        </a:lnTo>
                        <a:lnTo>
                          <a:pt x="9187" y="18507"/>
                        </a:lnTo>
                        <a:lnTo>
                          <a:pt x="9179" y="18505"/>
                        </a:lnTo>
                        <a:lnTo>
                          <a:pt x="9125" y="18464"/>
                        </a:lnTo>
                        <a:lnTo>
                          <a:pt x="9127" y="18472"/>
                        </a:lnTo>
                        <a:lnTo>
                          <a:pt x="9149" y="18491"/>
                        </a:lnTo>
                        <a:lnTo>
                          <a:pt x="9168" y="18515"/>
                        </a:lnTo>
                        <a:lnTo>
                          <a:pt x="9167" y="18521"/>
                        </a:lnTo>
                        <a:lnTo>
                          <a:pt x="9170" y="18526"/>
                        </a:lnTo>
                        <a:lnTo>
                          <a:pt x="9185" y="18528"/>
                        </a:lnTo>
                        <a:lnTo>
                          <a:pt x="9212" y="18538"/>
                        </a:lnTo>
                        <a:lnTo>
                          <a:pt x="9214" y="18542"/>
                        </a:lnTo>
                        <a:lnTo>
                          <a:pt x="9212" y="18545"/>
                        </a:lnTo>
                        <a:lnTo>
                          <a:pt x="9185" y="18536"/>
                        </a:lnTo>
                        <a:lnTo>
                          <a:pt x="9176" y="18536"/>
                        </a:lnTo>
                        <a:lnTo>
                          <a:pt x="9190" y="18545"/>
                        </a:lnTo>
                        <a:lnTo>
                          <a:pt x="9197" y="18552"/>
                        </a:lnTo>
                        <a:lnTo>
                          <a:pt x="9222" y="18569"/>
                        </a:lnTo>
                        <a:lnTo>
                          <a:pt x="9229" y="18577"/>
                        </a:lnTo>
                        <a:lnTo>
                          <a:pt x="9233" y="18585"/>
                        </a:lnTo>
                        <a:lnTo>
                          <a:pt x="9240" y="18594"/>
                        </a:lnTo>
                        <a:lnTo>
                          <a:pt x="9250" y="18600"/>
                        </a:lnTo>
                        <a:lnTo>
                          <a:pt x="9267" y="18601"/>
                        </a:lnTo>
                        <a:lnTo>
                          <a:pt x="9285" y="18606"/>
                        </a:lnTo>
                        <a:lnTo>
                          <a:pt x="9305" y="18612"/>
                        </a:lnTo>
                        <a:lnTo>
                          <a:pt x="9324" y="18621"/>
                        </a:lnTo>
                        <a:lnTo>
                          <a:pt x="9319" y="18623"/>
                        </a:lnTo>
                        <a:lnTo>
                          <a:pt x="9312" y="18625"/>
                        </a:lnTo>
                        <a:lnTo>
                          <a:pt x="9267" y="18608"/>
                        </a:lnTo>
                        <a:lnTo>
                          <a:pt x="9259" y="18606"/>
                        </a:lnTo>
                        <a:lnTo>
                          <a:pt x="9266" y="18613"/>
                        </a:lnTo>
                        <a:lnTo>
                          <a:pt x="9314" y="18642"/>
                        </a:lnTo>
                        <a:lnTo>
                          <a:pt x="9380" y="18677"/>
                        </a:lnTo>
                        <a:lnTo>
                          <a:pt x="9426" y="18710"/>
                        </a:lnTo>
                        <a:lnTo>
                          <a:pt x="9437" y="18724"/>
                        </a:lnTo>
                        <a:lnTo>
                          <a:pt x="9477" y="18745"/>
                        </a:lnTo>
                        <a:lnTo>
                          <a:pt x="9496" y="18758"/>
                        </a:lnTo>
                        <a:lnTo>
                          <a:pt x="9514" y="18777"/>
                        </a:lnTo>
                        <a:lnTo>
                          <a:pt x="9533" y="18788"/>
                        </a:lnTo>
                        <a:lnTo>
                          <a:pt x="9578" y="18816"/>
                        </a:lnTo>
                        <a:lnTo>
                          <a:pt x="9584" y="18823"/>
                        </a:lnTo>
                        <a:lnTo>
                          <a:pt x="9637" y="18853"/>
                        </a:lnTo>
                        <a:lnTo>
                          <a:pt x="9659" y="18868"/>
                        </a:lnTo>
                        <a:lnTo>
                          <a:pt x="9659" y="18880"/>
                        </a:lnTo>
                        <a:lnTo>
                          <a:pt x="9664" y="18884"/>
                        </a:lnTo>
                        <a:lnTo>
                          <a:pt x="9667" y="18890"/>
                        </a:lnTo>
                        <a:lnTo>
                          <a:pt x="9682" y="18903"/>
                        </a:lnTo>
                        <a:lnTo>
                          <a:pt x="9696" y="18913"/>
                        </a:lnTo>
                        <a:lnTo>
                          <a:pt x="9703" y="18917"/>
                        </a:lnTo>
                        <a:lnTo>
                          <a:pt x="9706" y="18919"/>
                        </a:lnTo>
                        <a:lnTo>
                          <a:pt x="9711" y="18923"/>
                        </a:lnTo>
                        <a:lnTo>
                          <a:pt x="9725" y="18942"/>
                        </a:lnTo>
                        <a:lnTo>
                          <a:pt x="9738" y="18956"/>
                        </a:lnTo>
                        <a:lnTo>
                          <a:pt x="9744" y="18973"/>
                        </a:lnTo>
                        <a:lnTo>
                          <a:pt x="9739" y="18980"/>
                        </a:lnTo>
                        <a:lnTo>
                          <a:pt x="9735" y="18990"/>
                        </a:lnTo>
                        <a:lnTo>
                          <a:pt x="9744" y="19001"/>
                        </a:lnTo>
                        <a:lnTo>
                          <a:pt x="9752" y="19010"/>
                        </a:lnTo>
                        <a:lnTo>
                          <a:pt x="9766" y="19020"/>
                        </a:lnTo>
                        <a:lnTo>
                          <a:pt x="9786" y="19031"/>
                        </a:lnTo>
                        <a:lnTo>
                          <a:pt x="9793" y="19033"/>
                        </a:lnTo>
                        <a:lnTo>
                          <a:pt x="9806" y="19034"/>
                        </a:lnTo>
                        <a:lnTo>
                          <a:pt x="9836" y="19030"/>
                        </a:lnTo>
                        <a:lnTo>
                          <a:pt x="9857" y="19022"/>
                        </a:lnTo>
                        <a:lnTo>
                          <a:pt x="9870" y="19020"/>
                        </a:lnTo>
                        <a:lnTo>
                          <a:pt x="9897" y="19020"/>
                        </a:lnTo>
                        <a:lnTo>
                          <a:pt x="9910" y="19023"/>
                        </a:lnTo>
                        <a:lnTo>
                          <a:pt x="9899" y="19028"/>
                        </a:lnTo>
                        <a:lnTo>
                          <a:pt x="9858" y="19036"/>
                        </a:lnTo>
                        <a:lnTo>
                          <a:pt x="9812" y="19039"/>
                        </a:lnTo>
                        <a:lnTo>
                          <a:pt x="9780" y="19042"/>
                        </a:lnTo>
                        <a:lnTo>
                          <a:pt x="9764" y="19043"/>
                        </a:lnTo>
                        <a:lnTo>
                          <a:pt x="9761" y="19045"/>
                        </a:lnTo>
                        <a:lnTo>
                          <a:pt x="9772" y="19053"/>
                        </a:lnTo>
                        <a:lnTo>
                          <a:pt x="9786" y="19071"/>
                        </a:lnTo>
                        <a:lnTo>
                          <a:pt x="9809" y="19098"/>
                        </a:lnTo>
                        <a:lnTo>
                          <a:pt x="9868" y="19140"/>
                        </a:lnTo>
                        <a:lnTo>
                          <a:pt x="9877" y="19170"/>
                        </a:lnTo>
                        <a:lnTo>
                          <a:pt x="9923" y="19231"/>
                        </a:lnTo>
                        <a:lnTo>
                          <a:pt x="9980" y="19296"/>
                        </a:lnTo>
                        <a:lnTo>
                          <a:pt x="9978" y="19306"/>
                        </a:lnTo>
                        <a:cubicBezTo>
                          <a:pt x="9978" y="19309"/>
                          <a:pt x="9979" y="19312"/>
                          <a:pt x="9979" y="19315"/>
                        </a:cubicBezTo>
                        <a:lnTo>
                          <a:pt x="9981" y="19322"/>
                        </a:lnTo>
                        <a:lnTo>
                          <a:pt x="9977" y="19329"/>
                        </a:lnTo>
                        <a:lnTo>
                          <a:pt x="9921" y="19361"/>
                        </a:lnTo>
                        <a:lnTo>
                          <a:pt x="9920" y="19357"/>
                        </a:lnTo>
                        <a:lnTo>
                          <a:pt x="9926" y="19353"/>
                        </a:lnTo>
                        <a:lnTo>
                          <a:pt x="9928" y="19350"/>
                        </a:lnTo>
                        <a:lnTo>
                          <a:pt x="9920" y="19352"/>
                        </a:lnTo>
                        <a:lnTo>
                          <a:pt x="9911" y="19359"/>
                        </a:lnTo>
                        <a:cubicBezTo>
                          <a:pt x="9911" y="19361"/>
                          <a:pt x="9911" y="19363"/>
                          <a:pt x="9911" y="19365"/>
                        </a:cubicBezTo>
                        <a:lnTo>
                          <a:pt x="9926" y="19384"/>
                        </a:lnTo>
                        <a:lnTo>
                          <a:pt x="9942" y="19401"/>
                        </a:lnTo>
                        <a:lnTo>
                          <a:pt x="9951" y="19419"/>
                        </a:lnTo>
                        <a:lnTo>
                          <a:pt x="9954" y="19435"/>
                        </a:lnTo>
                        <a:lnTo>
                          <a:pt x="9969" y="19448"/>
                        </a:lnTo>
                        <a:lnTo>
                          <a:pt x="9979" y="19467"/>
                        </a:lnTo>
                        <a:lnTo>
                          <a:pt x="10011" y="19494"/>
                        </a:lnTo>
                        <a:lnTo>
                          <a:pt x="10020" y="19512"/>
                        </a:lnTo>
                        <a:lnTo>
                          <a:pt x="10038" y="19521"/>
                        </a:lnTo>
                        <a:lnTo>
                          <a:pt x="10056" y="19534"/>
                        </a:lnTo>
                        <a:lnTo>
                          <a:pt x="10060" y="19547"/>
                        </a:lnTo>
                        <a:lnTo>
                          <a:pt x="10079" y="19565"/>
                        </a:lnTo>
                        <a:lnTo>
                          <a:pt x="10082" y="19578"/>
                        </a:lnTo>
                        <a:lnTo>
                          <a:pt x="10072" y="19621"/>
                        </a:lnTo>
                        <a:cubicBezTo>
                          <a:pt x="10072" y="19632"/>
                          <a:pt x="10073" y="19644"/>
                          <a:pt x="10074" y="19655"/>
                        </a:cubicBezTo>
                        <a:lnTo>
                          <a:pt x="10056" y="19685"/>
                        </a:lnTo>
                        <a:lnTo>
                          <a:pt x="10040" y="19701"/>
                        </a:lnTo>
                        <a:lnTo>
                          <a:pt x="10008" y="19724"/>
                        </a:lnTo>
                        <a:lnTo>
                          <a:pt x="9960" y="19735"/>
                        </a:lnTo>
                        <a:lnTo>
                          <a:pt x="9927" y="19746"/>
                        </a:lnTo>
                        <a:lnTo>
                          <a:pt x="9912" y="19771"/>
                        </a:lnTo>
                        <a:lnTo>
                          <a:pt x="9848" y="19809"/>
                        </a:lnTo>
                        <a:lnTo>
                          <a:pt x="9841" y="19839"/>
                        </a:lnTo>
                        <a:lnTo>
                          <a:pt x="9819" y="19866"/>
                        </a:lnTo>
                        <a:lnTo>
                          <a:pt x="9804" y="19924"/>
                        </a:lnTo>
                        <a:lnTo>
                          <a:pt x="9769" y="19981"/>
                        </a:lnTo>
                        <a:lnTo>
                          <a:pt x="9759" y="20006"/>
                        </a:lnTo>
                        <a:lnTo>
                          <a:pt x="9751" y="20017"/>
                        </a:lnTo>
                        <a:lnTo>
                          <a:pt x="9739" y="20025"/>
                        </a:lnTo>
                        <a:lnTo>
                          <a:pt x="9730" y="20028"/>
                        </a:lnTo>
                        <a:lnTo>
                          <a:pt x="9711" y="20034"/>
                        </a:lnTo>
                        <a:lnTo>
                          <a:pt x="9716" y="20042"/>
                        </a:lnTo>
                        <a:lnTo>
                          <a:pt x="9721" y="20049"/>
                        </a:lnTo>
                        <a:lnTo>
                          <a:pt x="9729" y="20098"/>
                        </a:lnTo>
                        <a:cubicBezTo>
                          <a:pt x="9729" y="20105"/>
                          <a:pt x="9730" y="20111"/>
                          <a:pt x="9730" y="20117"/>
                        </a:cubicBezTo>
                        <a:lnTo>
                          <a:pt x="9723" y="20133"/>
                        </a:lnTo>
                        <a:lnTo>
                          <a:pt x="9719" y="20168"/>
                        </a:lnTo>
                        <a:lnTo>
                          <a:pt x="9716" y="20188"/>
                        </a:lnTo>
                        <a:lnTo>
                          <a:pt x="9720" y="20214"/>
                        </a:lnTo>
                        <a:lnTo>
                          <a:pt x="9730" y="20238"/>
                        </a:lnTo>
                        <a:lnTo>
                          <a:pt x="9764" y="20265"/>
                        </a:lnTo>
                        <a:lnTo>
                          <a:pt x="9782" y="20284"/>
                        </a:lnTo>
                        <a:lnTo>
                          <a:pt x="9793" y="20292"/>
                        </a:lnTo>
                        <a:lnTo>
                          <a:pt x="9838" y="20313"/>
                        </a:lnTo>
                        <a:lnTo>
                          <a:pt x="9864" y="20330"/>
                        </a:lnTo>
                        <a:lnTo>
                          <a:pt x="9981" y="20434"/>
                        </a:lnTo>
                        <a:lnTo>
                          <a:pt x="10005" y="20449"/>
                        </a:lnTo>
                        <a:lnTo>
                          <a:pt x="10029" y="20480"/>
                        </a:lnTo>
                        <a:lnTo>
                          <a:pt x="10063" y="20516"/>
                        </a:lnTo>
                        <a:lnTo>
                          <a:pt x="10138" y="20567"/>
                        </a:lnTo>
                        <a:lnTo>
                          <a:pt x="10148" y="20580"/>
                        </a:lnTo>
                        <a:lnTo>
                          <a:pt x="10165" y="20594"/>
                        </a:lnTo>
                        <a:lnTo>
                          <a:pt x="10232" y="20632"/>
                        </a:lnTo>
                        <a:lnTo>
                          <a:pt x="10260" y="20655"/>
                        </a:lnTo>
                        <a:lnTo>
                          <a:pt x="10273" y="20677"/>
                        </a:lnTo>
                        <a:lnTo>
                          <a:pt x="10273" y="20686"/>
                        </a:lnTo>
                        <a:lnTo>
                          <a:pt x="10269" y="20696"/>
                        </a:lnTo>
                        <a:lnTo>
                          <a:pt x="10262" y="20694"/>
                        </a:lnTo>
                        <a:lnTo>
                          <a:pt x="10258" y="20692"/>
                        </a:lnTo>
                        <a:lnTo>
                          <a:pt x="10251" y="20699"/>
                        </a:lnTo>
                        <a:lnTo>
                          <a:pt x="10257" y="20709"/>
                        </a:lnTo>
                        <a:lnTo>
                          <a:pt x="10267" y="20726"/>
                        </a:lnTo>
                        <a:cubicBezTo>
                          <a:pt x="10267" y="20732"/>
                          <a:pt x="10268" y="20738"/>
                          <a:pt x="10268" y="20743"/>
                        </a:cubicBezTo>
                        <a:lnTo>
                          <a:pt x="10273" y="20757"/>
                        </a:lnTo>
                        <a:lnTo>
                          <a:pt x="10273" y="20792"/>
                        </a:lnTo>
                        <a:lnTo>
                          <a:pt x="10278" y="20804"/>
                        </a:lnTo>
                        <a:lnTo>
                          <a:pt x="10303" y="20834"/>
                        </a:lnTo>
                        <a:lnTo>
                          <a:pt x="10330" y="20854"/>
                        </a:lnTo>
                        <a:lnTo>
                          <a:pt x="10345" y="20875"/>
                        </a:lnTo>
                        <a:lnTo>
                          <a:pt x="10342" y="20893"/>
                        </a:lnTo>
                        <a:lnTo>
                          <a:pt x="10344" y="20902"/>
                        </a:lnTo>
                        <a:lnTo>
                          <a:pt x="10353" y="20916"/>
                        </a:lnTo>
                        <a:lnTo>
                          <a:pt x="10351" y="20932"/>
                        </a:lnTo>
                        <a:lnTo>
                          <a:pt x="10368" y="20951"/>
                        </a:lnTo>
                        <a:lnTo>
                          <a:pt x="10376" y="20981"/>
                        </a:lnTo>
                        <a:lnTo>
                          <a:pt x="10400" y="20990"/>
                        </a:lnTo>
                        <a:lnTo>
                          <a:pt x="10409" y="20996"/>
                        </a:lnTo>
                        <a:lnTo>
                          <a:pt x="10414" y="21004"/>
                        </a:lnTo>
                        <a:lnTo>
                          <a:pt x="10407" y="21009"/>
                        </a:lnTo>
                        <a:lnTo>
                          <a:pt x="10409" y="21019"/>
                        </a:lnTo>
                        <a:lnTo>
                          <a:pt x="10426" y="21036"/>
                        </a:lnTo>
                        <a:lnTo>
                          <a:pt x="10441" y="21058"/>
                        </a:lnTo>
                        <a:lnTo>
                          <a:pt x="10451" y="21067"/>
                        </a:lnTo>
                        <a:lnTo>
                          <a:pt x="10523" y="21113"/>
                        </a:lnTo>
                        <a:lnTo>
                          <a:pt x="10555" y="21128"/>
                        </a:lnTo>
                        <a:lnTo>
                          <a:pt x="10577" y="21134"/>
                        </a:lnTo>
                        <a:lnTo>
                          <a:pt x="10638" y="21158"/>
                        </a:lnTo>
                        <a:lnTo>
                          <a:pt x="10659" y="21165"/>
                        </a:lnTo>
                        <a:lnTo>
                          <a:pt x="10664" y="21167"/>
                        </a:lnTo>
                        <a:lnTo>
                          <a:pt x="10712" y="21195"/>
                        </a:lnTo>
                        <a:lnTo>
                          <a:pt x="10752" y="21224"/>
                        </a:lnTo>
                        <a:lnTo>
                          <a:pt x="10799" y="21277"/>
                        </a:lnTo>
                        <a:lnTo>
                          <a:pt x="10828" y="21303"/>
                        </a:lnTo>
                        <a:lnTo>
                          <a:pt x="10890" y="21344"/>
                        </a:lnTo>
                        <a:lnTo>
                          <a:pt x="10938" y="21370"/>
                        </a:lnTo>
                        <a:lnTo>
                          <a:pt x="10979" y="21389"/>
                        </a:lnTo>
                        <a:lnTo>
                          <a:pt x="10988" y="21395"/>
                        </a:lnTo>
                        <a:lnTo>
                          <a:pt x="11008" y="21423"/>
                        </a:lnTo>
                        <a:lnTo>
                          <a:pt x="11011" y="21434"/>
                        </a:lnTo>
                        <a:lnTo>
                          <a:pt x="11011" y="21451"/>
                        </a:lnTo>
                        <a:lnTo>
                          <a:pt x="10998" y="21461"/>
                        </a:lnTo>
                        <a:lnTo>
                          <a:pt x="10976" y="21469"/>
                        </a:lnTo>
                        <a:lnTo>
                          <a:pt x="10962" y="21471"/>
                        </a:lnTo>
                        <a:lnTo>
                          <a:pt x="10949" y="21467"/>
                        </a:lnTo>
                        <a:lnTo>
                          <a:pt x="10936" y="21469"/>
                        </a:lnTo>
                        <a:lnTo>
                          <a:pt x="10928" y="21475"/>
                        </a:lnTo>
                        <a:lnTo>
                          <a:pt x="10935" y="21485"/>
                        </a:lnTo>
                        <a:lnTo>
                          <a:pt x="10948" y="21491"/>
                        </a:lnTo>
                        <a:lnTo>
                          <a:pt x="10955" y="21498"/>
                        </a:lnTo>
                        <a:lnTo>
                          <a:pt x="10970" y="21502"/>
                        </a:lnTo>
                        <a:lnTo>
                          <a:pt x="10985" y="21512"/>
                        </a:lnTo>
                        <a:lnTo>
                          <a:pt x="11004" y="21516"/>
                        </a:lnTo>
                        <a:lnTo>
                          <a:pt x="11012" y="21522"/>
                        </a:lnTo>
                        <a:lnTo>
                          <a:pt x="11035" y="21536"/>
                        </a:lnTo>
                        <a:lnTo>
                          <a:pt x="11039" y="21541"/>
                        </a:lnTo>
                        <a:lnTo>
                          <a:pt x="11041" y="21548"/>
                        </a:lnTo>
                        <a:lnTo>
                          <a:pt x="11021" y="21552"/>
                        </a:lnTo>
                        <a:lnTo>
                          <a:pt x="11019" y="21562"/>
                        </a:lnTo>
                        <a:lnTo>
                          <a:pt x="11022" y="21569"/>
                        </a:lnTo>
                        <a:lnTo>
                          <a:pt x="11033" y="21576"/>
                        </a:lnTo>
                        <a:lnTo>
                          <a:pt x="11042" y="21580"/>
                        </a:lnTo>
                        <a:cubicBezTo>
                          <a:pt x="11042" y="21576"/>
                          <a:pt x="11041" y="21571"/>
                          <a:pt x="11041" y="21567"/>
                        </a:cubicBezTo>
                        <a:lnTo>
                          <a:pt x="11048" y="21563"/>
                        </a:lnTo>
                        <a:lnTo>
                          <a:pt x="11053" y="21561"/>
                        </a:lnTo>
                        <a:lnTo>
                          <a:pt x="11066" y="21560"/>
                        </a:lnTo>
                        <a:lnTo>
                          <a:pt x="11084" y="21559"/>
                        </a:lnTo>
                        <a:lnTo>
                          <a:pt x="11092" y="21560"/>
                        </a:lnTo>
                        <a:lnTo>
                          <a:pt x="11101" y="21562"/>
                        </a:lnTo>
                        <a:lnTo>
                          <a:pt x="11105" y="21567"/>
                        </a:lnTo>
                        <a:lnTo>
                          <a:pt x="11106" y="21571"/>
                        </a:lnTo>
                        <a:lnTo>
                          <a:pt x="11105" y="21574"/>
                        </a:lnTo>
                        <a:lnTo>
                          <a:pt x="11107" y="21578"/>
                        </a:lnTo>
                        <a:lnTo>
                          <a:pt x="11119" y="21578"/>
                        </a:lnTo>
                        <a:lnTo>
                          <a:pt x="11128" y="21576"/>
                        </a:lnTo>
                        <a:lnTo>
                          <a:pt x="11153" y="21576"/>
                        </a:lnTo>
                        <a:lnTo>
                          <a:pt x="11162" y="21580"/>
                        </a:lnTo>
                        <a:lnTo>
                          <a:pt x="11179" y="21580"/>
                        </a:lnTo>
                        <a:lnTo>
                          <a:pt x="11185" y="21581"/>
                        </a:lnTo>
                        <a:lnTo>
                          <a:pt x="11194" y="21585"/>
                        </a:lnTo>
                        <a:lnTo>
                          <a:pt x="11193" y="21590"/>
                        </a:lnTo>
                        <a:lnTo>
                          <a:pt x="11189" y="21593"/>
                        </a:lnTo>
                        <a:lnTo>
                          <a:pt x="11205" y="21592"/>
                        </a:lnTo>
                        <a:lnTo>
                          <a:pt x="11248" y="21600"/>
                        </a:lnTo>
                        <a:lnTo>
                          <a:pt x="11285" y="21599"/>
                        </a:lnTo>
                        <a:lnTo>
                          <a:pt x="11299" y="21599"/>
                        </a:lnTo>
                        <a:lnTo>
                          <a:pt x="11316" y="21599"/>
                        </a:lnTo>
                        <a:lnTo>
                          <a:pt x="11387" y="21576"/>
                        </a:lnTo>
                        <a:lnTo>
                          <a:pt x="11403" y="21573"/>
                        </a:lnTo>
                        <a:lnTo>
                          <a:pt x="11445" y="21569"/>
                        </a:lnTo>
                        <a:lnTo>
                          <a:pt x="11464" y="21564"/>
                        </a:lnTo>
                        <a:lnTo>
                          <a:pt x="11482" y="21562"/>
                        </a:lnTo>
                        <a:lnTo>
                          <a:pt x="11495" y="21560"/>
                        </a:lnTo>
                        <a:lnTo>
                          <a:pt x="11528" y="21562"/>
                        </a:lnTo>
                        <a:cubicBezTo>
                          <a:pt x="11534" y="21561"/>
                          <a:pt x="11540" y="21561"/>
                          <a:pt x="11545" y="21560"/>
                        </a:cubicBezTo>
                        <a:lnTo>
                          <a:pt x="11581" y="21556"/>
                        </a:lnTo>
                        <a:cubicBezTo>
                          <a:pt x="11594" y="21555"/>
                          <a:pt x="11608" y="21554"/>
                          <a:pt x="11622" y="21553"/>
                        </a:cubicBezTo>
                        <a:lnTo>
                          <a:pt x="11701" y="21526"/>
                        </a:lnTo>
                        <a:lnTo>
                          <a:pt x="11730" y="21523"/>
                        </a:lnTo>
                        <a:lnTo>
                          <a:pt x="11754" y="21518"/>
                        </a:lnTo>
                        <a:cubicBezTo>
                          <a:pt x="11765" y="21517"/>
                          <a:pt x="11775" y="21517"/>
                          <a:pt x="11786" y="21516"/>
                        </a:cubicBezTo>
                        <a:lnTo>
                          <a:pt x="11819" y="21517"/>
                        </a:lnTo>
                        <a:lnTo>
                          <a:pt x="11878" y="21513"/>
                        </a:lnTo>
                        <a:lnTo>
                          <a:pt x="11892" y="21510"/>
                        </a:lnTo>
                        <a:lnTo>
                          <a:pt x="11933" y="21501"/>
                        </a:lnTo>
                        <a:lnTo>
                          <a:pt x="11953" y="21500"/>
                        </a:lnTo>
                        <a:lnTo>
                          <a:pt x="12036" y="21496"/>
                        </a:lnTo>
                        <a:lnTo>
                          <a:pt x="12107" y="21497"/>
                        </a:lnTo>
                        <a:lnTo>
                          <a:pt x="12147" y="21492"/>
                        </a:lnTo>
                        <a:lnTo>
                          <a:pt x="12161" y="21484"/>
                        </a:lnTo>
                        <a:lnTo>
                          <a:pt x="12178" y="21475"/>
                        </a:lnTo>
                        <a:lnTo>
                          <a:pt x="12207" y="21471"/>
                        </a:lnTo>
                        <a:lnTo>
                          <a:pt x="12259" y="21470"/>
                        </a:lnTo>
                        <a:lnTo>
                          <a:pt x="12276" y="21469"/>
                        </a:lnTo>
                        <a:lnTo>
                          <a:pt x="12287" y="21466"/>
                        </a:lnTo>
                        <a:lnTo>
                          <a:pt x="12289" y="21455"/>
                        </a:lnTo>
                        <a:lnTo>
                          <a:pt x="12316" y="21443"/>
                        </a:lnTo>
                        <a:lnTo>
                          <a:pt x="12348" y="21438"/>
                        </a:lnTo>
                        <a:lnTo>
                          <a:pt x="12424" y="21432"/>
                        </a:lnTo>
                        <a:lnTo>
                          <a:pt x="12456" y="21424"/>
                        </a:lnTo>
                        <a:lnTo>
                          <a:pt x="12536" y="21400"/>
                        </a:lnTo>
                        <a:lnTo>
                          <a:pt x="12585" y="21383"/>
                        </a:lnTo>
                        <a:lnTo>
                          <a:pt x="12655" y="21354"/>
                        </a:lnTo>
                        <a:lnTo>
                          <a:pt x="12672" y="21348"/>
                        </a:lnTo>
                        <a:lnTo>
                          <a:pt x="12733" y="21319"/>
                        </a:lnTo>
                        <a:lnTo>
                          <a:pt x="12775" y="21303"/>
                        </a:lnTo>
                        <a:lnTo>
                          <a:pt x="12846" y="21268"/>
                        </a:lnTo>
                        <a:lnTo>
                          <a:pt x="12895" y="21239"/>
                        </a:lnTo>
                        <a:lnTo>
                          <a:pt x="12957" y="21205"/>
                        </a:lnTo>
                        <a:lnTo>
                          <a:pt x="13002" y="21183"/>
                        </a:lnTo>
                        <a:lnTo>
                          <a:pt x="13019" y="21176"/>
                        </a:lnTo>
                        <a:lnTo>
                          <a:pt x="13043" y="21165"/>
                        </a:lnTo>
                        <a:lnTo>
                          <a:pt x="13100" y="21129"/>
                        </a:lnTo>
                        <a:lnTo>
                          <a:pt x="13133" y="21104"/>
                        </a:lnTo>
                        <a:lnTo>
                          <a:pt x="13168" y="21077"/>
                        </a:lnTo>
                        <a:lnTo>
                          <a:pt x="13206" y="21043"/>
                        </a:lnTo>
                        <a:lnTo>
                          <a:pt x="13233" y="21025"/>
                        </a:lnTo>
                        <a:lnTo>
                          <a:pt x="13259" y="20996"/>
                        </a:lnTo>
                        <a:lnTo>
                          <a:pt x="13290" y="20974"/>
                        </a:lnTo>
                        <a:lnTo>
                          <a:pt x="13368" y="20926"/>
                        </a:lnTo>
                        <a:lnTo>
                          <a:pt x="13388" y="20920"/>
                        </a:lnTo>
                        <a:lnTo>
                          <a:pt x="13399" y="20916"/>
                        </a:lnTo>
                        <a:lnTo>
                          <a:pt x="13412" y="20909"/>
                        </a:lnTo>
                        <a:lnTo>
                          <a:pt x="13458" y="20884"/>
                        </a:lnTo>
                        <a:lnTo>
                          <a:pt x="13474" y="20871"/>
                        </a:lnTo>
                        <a:lnTo>
                          <a:pt x="13504" y="20842"/>
                        </a:lnTo>
                        <a:lnTo>
                          <a:pt x="13528" y="20790"/>
                        </a:lnTo>
                        <a:lnTo>
                          <a:pt x="13537" y="20775"/>
                        </a:lnTo>
                        <a:lnTo>
                          <a:pt x="13564" y="20741"/>
                        </a:lnTo>
                        <a:lnTo>
                          <a:pt x="13572" y="20720"/>
                        </a:lnTo>
                        <a:cubicBezTo>
                          <a:pt x="13572" y="20720"/>
                          <a:pt x="13573" y="20719"/>
                          <a:pt x="13573" y="20719"/>
                        </a:cubicBezTo>
                        <a:lnTo>
                          <a:pt x="13584" y="20670"/>
                        </a:lnTo>
                        <a:lnTo>
                          <a:pt x="13589" y="20655"/>
                        </a:lnTo>
                        <a:lnTo>
                          <a:pt x="13582" y="20657"/>
                        </a:lnTo>
                        <a:lnTo>
                          <a:pt x="13578" y="20661"/>
                        </a:lnTo>
                        <a:lnTo>
                          <a:pt x="13569" y="20675"/>
                        </a:lnTo>
                        <a:lnTo>
                          <a:pt x="13562" y="20674"/>
                        </a:lnTo>
                        <a:lnTo>
                          <a:pt x="13556" y="20672"/>
                        </a:lnTo>
                        <a:lnTo>
                          <a:pt x="13545" y="20671"/>
                        </a:lnTo>
                        <a:lnTo>
                          <a:pt x="13536" y="20667"/>
                        </a:lnTo>
                        <a:lnTo>
                          <a:pt x="13526" y="20662"/>
                        </a:lnTo>
                        <a:lnTo>
                          <a:pt x="13538" y="20651"/>
                        </a:lnTo>
                        <a:lnTo>
                          <a:pt x="13550" y="20642"/>
                        </a:lnTo>
                        <a:lnTo>
                          <a:pt x="13563" y="20625"/>
                        </a:lnTo>
                        <a:lnTo>
                          <a:pt x="13594" y="20606"/>
                        </a:lnTo>
                        <a:lnTo>
                          <a:pt x="13662" y="20573"/>
                        </a:lnTo>
                        <a:lnTo>
                          <a:pt x="13694" y="20560"/>
                        </a:lnTo>
                        <a:lnTo>
                          <a:pt x="13748" y="20539"/>
                        </a:lnTo>
                        <a:lnTo>
                          <a:pt x="13882" y="20488"/>
                        </a:lnTo>
                        <a:lnTo>
                          <a:pt x="13949" y="20458"/>
                        </a:lnTo>
                        <a:lnTo>
                          <a:pt x="13977" y="20442"/>
                        </a:lnTo>
                        <a:lnTo>
                          <a:pt x="13995" y="20429"/>
                        </a:lnTo>
                        <a:lnTo>
                          <a:pt x="14029" y="20399"/>
                        </a:lnTo>
                        <a:lnTo>
                          <a:pt x="14038" y="20388"/>
                        </a:lnTo>
                        <a:lnTo>
                          <a:pt x="14048" y="20365"/>
                        </a:lnTo>
                        <a:lnTo>
                          <a:pt x="14045" y="20362"/>
                        </a:lnTo>
                        <a:cubicBezTo>
                          <a:pt x="14043" y="20363"/>
                          <a:pt x="14041" y="20364"/>
                          <a:pt x="14038" y="20364"/>
                        </a:cubicBezTo>
                        <a:lnTo>
                          <a:pt x="14034" y="20371"/>
                        </a:lnTo>
                        <a:lnTo>
                          <a:pt x="14023" y="20372"/>
                        </a:lnTo>
                        <a:lnTo>
                          <a:pt x="14019" y="20370"/>
                        </a:lnTo>
                        <a:lnTo>
                          <a:pt x="14020" y="20362"/>
                        </a:lnTo>
                        <a:lnTo>
                          <a:pt x="14044" y="20312"/>
                        </a:lnTo>
                        <a:lnTo>
                          <a:pt x="14059" y="20290"/>
                        </a:lnTo>
                        <a:lnTo>
                          <a:pt x="14048" y="20275"/>
                        </a:lnTo>
                        <a:lnTo>
                          <a:pt x="14046" y="20267"/>
                        </a:lnTo>
                        <a:lnTo>
                          <a:pt x="14057" y="20240"/>
                        </a:lnTo>
                        <a:lnTo>
                          <a:pt x="14057" y="20233"/>
                        </a:lnTo>
                        <a:lnTo>
                          <a:pt x="14055" y="20229"/>
                        </a:lnTo>
                        <a:lnTo>
                          <a:pt x="14052" y="20224"/>
                        </a:lnTo>
                        <a:lnTo>
                          <a:pt x="14050" y="20219"/>
                        </a:lnTo>
                        <a:lnTo>
                          <a:pt x="14043" y="20220"/>
                        </a:lnTo>
                        <a:lnTo>
                          <a:pt x="14037" y="20227"/>
                        </a:lnTo>
                        <a:lnTo>
                          <a:pt x="14032" y="20240"/>
                        </a:lnTo>
                        <a:lnTo>
                          <a:pt x="14034" y="20247"/>
                        </a:lnTo>
                        <a:lnTo>
                          <a:pt x="14029" y="20253"/>
                        </a:lnTo>
                        <a:lnTo>
                          <a:pt x="14018" y="20251"/>
                        </a:lnTo>
                        <a:lnTo>
                          <a:pt x="14020" y="20238"/>
                        </a:lnTo>
                        <a:lnTo>
                          <a:pt x="14022" y="20218"/>
                        </a:lnTo>
                        <a:lnTo>
                          <a:pt x="14013" y="20196"/>
                        </a:lnTo>
                        <a:lnTo>
                          <a:pt x="14013" y="20187"/>
                        </a:lnTo>
                        <a:lnTo>
                          <a:pt x="13991" y="20170"/>
                        </a:lnTo>
                        <a:lnTo>
                          <a:pt x="13989" y="20152"/>
                        </a:lnTo>
                        <a:lnTo>
                          <a:pt x="13968" y="20123"/>
                        </a:lnTo>
                        <a:lnTo>
                          <a:pt x="13950" y="20115"/>
                        </a:lnTo>
                        <a:lnTo>
                          <a:pt x="13931" y="20110"/>
                        </a:lnTo>
                        <a:lnTo>
                          <a:pt x="13921" y="20105"/>
                        </a:lnTo>
                        <a:lnTo>
                          <a:pt x="13919" y="20098"/>
                        </a:lnTo>
                        <a:lnTo>
                          <a:pt x="13930" y="20068"/>
                        </a:lnTo>
                        <a:lnTo>
                          <a:pt x="13930" y="20053"/>
                        </a:lnTo>
                        <a:lnTo>
                          <a:pt x="13932" y="20043"/>
                        </a:lnTo>
                        <a:lnTo>
                          <a:pt x="13925" y="20040"/>
                        </a:lnTo>
                        <a:lnTo>
                          <a:pt x="13914" y="20037"/>
                        </a:lnTo>
                        <a:lnTo>
                          <a:pt x="13926" y="20035"/>
                        </a:lnTo>
                        <a:lnTo>
                          <a:pt x="13950" y="20039"/>
                        </a:lnTo>
                        <a:cubicBezTo>
                          <a:pt x="13952" y="20039"/>
                          <a:pt x="13953" y="20038"/>
                          <a:pt x="13955" y="20038"/>
                        </a:cubicBezTo>
                        <a:lnTo>
                          <a:pt x="13966" y="20035"/>
                        </a:lnTo>
                        <a:lnTo>
                          <a:pt x="14040" y="19988"/>
                        </a:lnTo>
                        <a:lnTo>
                          <a:pt x="14090" y="19946"/>
                        </a:lnTo>
                        <a:lnTo>
                          <a:pt x="14126" y="19922"/>
                        </a:lnTo>
                        <a:lnTo>
                          <a:pt x="14149" y="19909"/>
                        </a:lnTo>
                        <a:lnTo>
                          <a:pt x="14174" y="19897"/>
                        </a:lnTo>
                        <a:lnTo>
                          <a:pt x="14184" y="19897"/>
                        </a:lnTo>
                        <a:lnTo>
                          <a:pt x="14193" y="19893"/>
                        </a:lnTo>
                        <a:lnTo>
                          <a:pt x="14198" y="19879"/>
                        </a:lnTo>
                        <a:lnTo>
                          <a:pt x="14209" y="19883"/>
                        </a:lnTo>
                        <a:lnTo>
                          <a:pt x="14222" y="19878"/>
                        </a:lnTo>
                        <a:lnTo>
                          <a:pt x="14224" y="19870"/>
                        </a:lnTo>
                        <a:lnTo>
                          <a:pt x="14239" y="19856"/>
                        </a:lnTo>
                        <a:lnTo>
                          <a:pt x="14247" y="19848"/>
                        </a:lnTo>
                        <a:lnTo>
                          <a:pt x="14285" y="19819"/>
                        </a:lnTo>
                        <a:lnTo>
                          <a:pt x="14311" y="19796"/>
                        </a:lnTo>
                        <a:lnTo>
                          <a:pt x="14314" y="19791"/>
                        </a:lnTo>
                        <a:lnTo>
                          <a:pt x="14318" y="19781"/>
                        </a:lnTo>
                        <a:lnTo>
                          <a:pt x="14329" y="19773"/>
                        </a:lnTo>
                        <a:lnTo>
                          <a:pt x="14337" y="19769"/>
                        </a:lnTo>
                        <a:lnTo>
                          <a:pt x="14371" y="19744"/>
                        </a:lnTo>
                        <a:lnTo>
                          <a:pt x="14419" y="19716"/>
                        </a:lnTo>
                        <a:lnTo>
                          <a:pt x="14475" y="19684"/>
                        </a:lnTo>
                        <a:lnTo>
                          <a:pt x="14512" y="19667"/>
                        </a:lnTo>
                        <a:lnTo>
                          <a:pt x="14518" y="19661"/>
                        </a:lnTo>
                        <a:lnTo>
                          <a:pt x="14528" y="19656"/>
                        </a:lnTo>
                        <a:lnTo>
                          <a:pt x="14569" y="19637"/>
                        </a:lnTo>
                        <a:lnTo>
                          <a:pt x="14613" y="19617"/>
                        </a:lnTo>
                        <a:lnTo>
                          <a:pt x="14619" y="19612"/>
                        </a:lnTo>
                        <a:lnTo>
                          <a:pt x="14626" y="19609"/>
                        </a:lnTo>
                        <a:lnTo>
                          <a:pt x="14633" y="19608"/>
                        </a:lnTo>
                        <a:lnTo>
                          <a:pt x="14656" y="19600"/>
                        </a:lnTo>
                        <a:lnTo>
                          <a:pt x="14668" y="19593"/>
                        </a:lnTo>
                        <a:lnTo>
                          <a:pt x="14690" y="19584"/>
                        </a:lnTo>
                        <a:lnTo>
                          <a:pt x="14707" y="19567"/>
                        </a:lnTo>
                        <a:lnTo>
                          <a:pt x="14718" y="19559"/>
                        </a:lnTo>
                        <a:lnTo>
                          <a:pt x="14784" y="19520"/>
                        </a:lnTo>
                        <a:lnTo>
                          <a:pt x="14808" y="19502"/>
                        </a:lnTo>
                        <a:lnTo>
                          <a:pt x="14821" y="19495"/>
                        </a:lnTo>
                        <a:lnTo>
                          <a:pt x="14813" y="19484"/>
                        </a:lnTo>
                        <a:lnTo>
                          <a:pt x="14825" y="19477"/>
                        </a:lnTo>
                        <a:lnTo>
                          <a:pt x="14846" y="19468"/>
                        </a:lnTo>
                        <a:lnTo>
                          <a:pt x="14866" y="19446"/>
                        </a:lnTo>
                        <a:lnTo>
                          <a:pt x="14868" y="19442"/>
                        </a:lnTo>
                        <a:cubicBezTo>
                          <a:pt x="14868" y="19441"/>
                          <a:pt x="14868" y="19439"/>
                          <a:pt x="14868" y="19437"/>
                        </a:cubicBezTo>
                        <a:lnTo>
                          <a:pt x="14886" y="19421"/>
                        </a:lnTo>
                        <a:lnTo>
                          <a:pt x="14904" y="19406"/>
                        </a:lnTo>
                        <a:lnTo>
                          <a:pt x="14947" y="19365"/>
                        </a:lnTo>
                        <a:lnTo>
                          <a:pt x="14963" y="19339"/>
                        </a:lnTo>
                        <a:lnTo>
                          <a:pt x="14963" y="19333"/>
                        </a:lnTo>
                        <a:lnTo>
                          <a:pt x="14957" y="19327"/>
                        </a:lnTo>
                        <a:lnTo>
                          <a:pt x="14961" y="19322"/>
                        </a:lnTo>
                        <a:lnTo>
                          <a:pt x="14970" y="19318"/>
                        </a:lnTo>
                        <a:lnTo>
                          <a:pt x="14969" y="19313"/>
                        </a:lnTo>
                        <a:lnTo>
                          <a:pt x="14972" y="19305"/>
                        </a:lnTo>
                        <a:lnTo>
                          <a:pt x="14985" y="19292"/>
                        </a:lnTo>
                        <a:lnTo>
                          <a:pt x="14995" y="19284"/>
                        </a:lnTo>
                        <a:lnTo>
                          <a:pt x="14997" y="19276"/>
                        </a:lnTo>
                        <a:lnTo>
                          <a:pt x="14993" y="19269"/>
                        </a:lnTo>
                        <a:lnTo>
                          <a:pt x="14994" y="19263"/>
                        </a:lnTo>
                        <a:lnTo>
                          <a:pt x="14991" y="19260"/>
                        </a:lnTo>
                        <a:lnTo>
                          <a:pt x="14993" y="19253"/>
                        </a:lnTo>
                        <a:lnTo>
                          <a:pt x="14986" y="19250"/>
                        </a:lnTo>
                        <a:cubicBezTo>
                          <a:pt x="14983" y="19251"/>
                          <a:pt x="14980" y="19252"/>
                          <a:pt x="14977" y="19253"/>
                        </a:cubicBezTo>
                        <a:lnTo>
                          <a:pt x="14964" y="19269"/>
                        </a:lnTo>
                        <a:lnTo>
                          <a:pt x="14963" y="19261"/>
                        </a:lnTo>
                        <a:lnTo>
                          <a:pt x="14963" y="19255"/>
                        </a:lnTo>
                        <a:lnTo>
                          <a:pt x="14975" y="19241"/>
                        </a:lnTo>
                        <a:cubicBezTo>
                          <a:pt x="14975" y="19239"/>
                          <a:pt x="14976" y="19236"/>
                          <a:pt x="14976" y="19234"/>
                        </a:cubicBezTo>
                        <a:lnTo>
                          <a:pt x="14965" y="19235"/>
                        </a:lnTo>
                        <a:lnTo>
                          <a:pt x="14957" y="19234"/>
                        </a:lnTo>
                        <a:lnTo>
                          <a:pt x="14956" y="19230"/>
                        </a:lnTo>
                        <a:lnTo>
                          <a:pt x="14956" y="19203"/>
                        </a:lnTo>
                        <a:lnTo>
                          <a:pt x="14951" y="19183"/>
                        </a:lnTo>
                        <a:lnTo>
                          <a:pt x="14950" y="19174"/>
                        </a:lnTo>
                        <a:lnTo>
                          <a:pt x="14949" y="19168"/>
                        </a:lnTo>
                        <a:lnTo>
                          <a:pt x="14956" y="19156"/>
                        </a:lnTo>
                        <a:lnTo>
                          <a:pt x="14950" y="19150"/>
                        </a:lnTo>
                        <a:lnTo>
                          <a:pt x="14954" y="19143"/>
                        </a:lnTo>
                        <a:lnTo>
                          <a:pt x="14953" y="19132"/>
                        </a:lnTo>
                        <a:lnTo>
                          <a:pt x="14954" y="19126"/>
                        </a:lnTo>
                        <a:lnTo>
                          <a:pt x="14954" y="19119"/>
                        </a:lnTo>
                        <a:cubicBezTo>
                          <a:pt x="14946" y="19121"/>
                          <a:pt x="14939" y="19123"/>
                          <a:pt x="14932" y="19125"/>
                        </a:cubicBezTo>
                        <a:lnTo>
                          <a:pt x="14931" y="19121"/>
                        </a:lnTo>
                        <a:lnTo>
                          <a:pt x="14933" y="19117"/>
                        </a:lnTo>
                        <a:lnTo>
                          <a:pt x="14951" y="19103"/>
                        </a:lnTo>
                        <a:lnTo>
                          <a:pt x="14955" y="19096"/>
                        </a:lnTo>
                        <a:lnTo>
                          <a:pt x="14956" y="19083"/>
                        </a:lnTo>
                        <a:lnTo>
                          <a:pt x="14950" y="19073"/>
                        </a:lnTo>
                        <a:lnTo>
                          <a:pt x="14940" y="19073"/>
                        </a:lnTo>
                        <a:lnTo>
                          <a:pt x="14947" y="19061"/>
                        </a:lnTo>
                        <a:lnTo>
                          <a:pt x="14945" y="19054"/>
                        </a:lnTo>
                        <a:lnTo>
                          <a:pt x="14943" y="19035"/>
                        </a:lnTo>
                        <a:lnTo>
                          <a:pt x="14948" y="19022"/>
                        </a:lnTo>
                        <a:lnTo>
                          <a:pt x="14945" y="19016"/>
                        </a:lnTo>
                        <a:lnTo>
                          <a:pt x="14942" y="19008"/>
                        </a:lnTo>
                        <a:lnTo>
                          <a:pt x="14932" y="18991"/>
                        </a:lnTo>
                        <a:lnTo>
                          <a:pt x="14938" y="18968"/>
                        </a:lnTo>
                        <a:lnTo>
                          <a:pt x="14927" y="18960"/>
                        </a:lnTo>
                        <a:lnTo>
                          <a:pt x="14930" y="18952"/>
                        </a:lnTo>
                        <a:lnTo>
                          <a:pt x="14942" y="18939"/>
                        </a:lnTo>
                        <a:lnTo>
                          <a:pt x="14951" y="18925"/>
                        </a:lnTo>
                        <a:lnTo>
                          <a:pt x="14948" y="18921"/>
                        </a:lnTo>
                        <a:lnTo>
                          <a:pt x="14945" y="18920"/>
                        </a:lnTo>
                        <a:lnTo>
                          <a:pt x="14946" y="18913"/>
                        </a:lnTo>
                        <a:lnTo>
                          <a:pt x="14960" y="18898"/>
                        </a:lnTo>
                        <a:lnTo>
                          <a:pt x="14941" y="18897"/>
                        </a:lnTo>
                        <a:lnTo>
                          <a:pt x="14953" y="18888"/>
                        </a:lnTo>
                        <a:lnTo>
                          <a:pt x="14962" y="18880"/>
                        </a:lnTo>
                        <a:lnTo>
                          <a:pt x="14946" y="18875"/>
                        </a:lnTo>
                        <a:lnTo>
                          <a:pt x="14938" y="18867"/>
                        </a:lnTo>
                        <a:lnTo>
                          <a:pt x="14935" y="18865"/>
                        </a:lnTo>
                        <a:lnTo>
                          <a:pt x="14932" y="18863"/>
                        </a:lnTo>
                        <a:lnTo>
                          <a:pt x="14924" y="18859"/>
                        </a:lnTo>
                        <a:lnTo>
                          <a:pt x="14894" y="18857"/>
                        </a:lnTo>
                        <a:lnTo>
                          <a:pt x="14881" y="18857"/>
                        </a:lnTo>
                        <a:lnTo>
                          <a:pt x="14872" y="18855"/>
                        </a:lnTo>
                        <a:cubicBezTo>
                          <a:pt x="14867" y="18856"/>
                          <a:pt x="14860" y="18858"/>
                          <a:pt x="14855" y="18860"/>
                        </a:cubicBezTo>
                        <a:lnTo>
                          <a:pt x="14848" y="18855"/>
                        </a:lnTo>
                        <a:lnTo>
                          <a:pt x="14834" y="18852"/>
                        </a:lnTo>
                        <a:lnTo>
                          <a:pt x="14811" y="18857"/>
                        </a:lnTo>
                        <a:lnTo>
                          <a:pt x="14821" y="18845"/>
                        </a:lnTo>
                        <a:lnTo>
                          <a:pt x="14818" y="18838"/>
                        </a:lnTo>
                        <a:lnTo>
                          <a:pt x="14811" y="18828"/>
                        </a:lnTo>
                        <a:lnTo>
                          <a:pt x="14805" y="18814"/>
                        </a:lnTo>
                        <a:lnTo>
                          <a:pt x="14793" y="18800"/>
                        </a:lnTo>
                        <a:lnTo>
                          <a:pt x="14795" y="18777"/>
                        </a:lnTo>
                        <a:lnTo>
                          <a:pt x="14762" y="18760"/>
                        </a:lnTo>
                        <a:lnTo>
                          <a:pt x="14767" y="18754"/>
                        </a:lnTo>
                        <a:lnTo>
                          <a:pt x="14768" y="18749"/>
                        </a:lnTo>
                        <a:lnTo>
                          <a:pt x="14749" y="18740"/>
                        </a:lnTo>
                        <a:lnTo>
                          <a:pt x="14736" y="18715"/>
                        </a:lnTo>
                        <a:lnTo>
                          <a:pt x="14737" y="18705"/>
                        </a:lnTo>
                        <a:lnTo>
                          <a:pt x="14742" y="18691"/>
                        </a:lnTo>
                        <a:lnTo>
                          <a:pt x="14759" y="18662"/>
                        </a:lnTo>
                        <a:lnTo>
                          <a:pt x="14757" y="18641"/>
                        </a:lnTo>
                        <a:lnTo>
                          <a:pt x="14739" y="18639"/>
                        </a:lnTo>
                        <a:lnTo>
                          <a:pt x="14732" y="18645"/>
                        </a:lnTo>
                        <a:cubicBezTo>
                          <a:pt x="14731" y="18636"/>
                          <a:pt x="14731" y="18626"/>
                          <a:pt x="14731" y="18616"/>
                        </a:cubicBezTo>
                        <a:lnTo>
                          <a:pt x="14742" y="18594"/>
                        </a:lnTo>
                        <a:lnTo>
                          <a:pt x="14756" y="18575"/>
                        </a:lnTo>
                        <a:lnTo>
                          <a:pt x="14770" y="18562"/>
                        </a:lnTo>
                        <a:lnTo>
                          <a:pt x="14775" y="18550"/>
                        </a:lnTo>
                        <a:lnTo>
                          <a:pt x="14761" y="18538"/>
                        </a:lnTo>
                        <a:lnTo>
                          <a:pt x="14729" y="18540"/>
                        </a:lnTo>
                        <a:lnTo>
                          <a:pt x="14719" y="18530"/>
                        </a:lnTo>
                        <a:lnTo>
                          <a:pt x="14700" y="18520"/>
                        </a:lnTo>
                        <a:lnTo>
                          <a:pt x="14690" y="18517"/>
                        </a:lnTo>
                        <a:lnTo>
                          <a:pt x="14675" y="18517"/>
                        </a:lnTo>
                        <a:lnTo>
                          <a:pt x="14656" y="18508"/>
                        </a:lnTo>
                        <a:lnTo>
                          <a:pt x="14653" y="18495"/>
                        </a:lnTo>
                        <a:lnTo>
                          <a:pt x="14643" y="18483"/>
                        </a:lnTo>
                        <a:lnTo>
                          <a:pt x="14645" y="18462"/>
                        </a:lnTo>
                        <a:lnTo>
                          <a:pt x="14660" y="18429"/>
                        </a:lnTo>
                        <a:lnTo>
                          <a:pt x="14672" y="18414"/>
                        </a:lnTo>
                        <a:lnTo>
                          <a:pt x="14684" y="18378"/>
                        </a:lnTo>
                        <a:lnTo>
                          <a:pt x="14689" y="18369"/>
                        </a:lnTo>
                        <a:lnTo>
                          <a:pt x="14694" y="18357"/>
                        </a:lnTo>
                        <a:lnTo>
                          <a:pt x="14694" y="18347"/>
                        </a:lnTo>
                        <a:lnTo>
                          <a:pt x="14707" y="18321"/>
                        </a:lnTo>
                        <a:lnTo>
                          <a:pt x="14710" y="18310"/>
                        </a:lnTo>
                        <a:lnTo>
                          <a:pt x="14711" y="18307"/>
                        </a:lnTo>
                        <a:lnTo>
                          <a:pt x="14721" y="18298"/>
                        </a:lnTo>
                        <a:lnTo>
                          <a:pt x="14737" y="18295"/>
                        </a:lnTo>
                        <a:lnTo>
                          <a:pt x="14755" y="18273"/>
                        </a:lnTo>
                        <a:lnTo>
                          <a:pt x="14780" y="18230"/>
                        </a:lnTo>
                        <a:lnTo>
                          <a:pt x="14782" y="18224"/>
                        </a:lnTo>
                        <a:lnTo>
                          <a:pt x="14787" y="18217"/>
                        </a:lnTo>
                        <a:lnTo>
                          <a:pt x="14795" y="18207"/>
                        </a:lnTo>
                        <a:lnTo>
                          <a:pt x="14797" y="18201"/>
                        </a:lnTo>
                        <a:lnTo>
                          <a:pt x="14800" y="18196"/>
                        </a:lnTo>
                        <a:lnTo>
                          <a:pt x="14809" y="18179"/>
                        </a:lnTo>
                        <a:lnTo>
                          <a:pt x="14816" y="18153"/>
                        </a:lnTo>
                        <a:lnTo>
                          <a:pt x="14821" y="18147"/>
                        </a:lnTo>
                        <a:lnTo>
                          <a:pt x="14828" y="18134"/>
                        </a:lnTo>
                        <a:lnTo>
                          <a:pt x="14837" y="18121"/>
                        </a:lnTo>
                        <a:lnTo>
                          <a:pt x="14857" y="18104"/>
                        </a:lnTo>
                        <a:lnTo>
                          <a:pt x="14859" y="18094"/>
                        </a:lnTo>
                        <a:lnTo>
                          <a:pt x="14870" y="18073"/>
                        </a:lnTo>
                        <a:lnTo>
                          <a:pt x="14866" y="18052"/>
                        </a:lnTo>
                        <a:lnTo>
                          <a:pt x="14873" y="18035"/>
                        </a:lnTo>
                        <a:lnTo>
                          <a:pt x="14882" y="18026"/>
                        </a:lnTo>
                        <a:lnTo>
                          <a:pt x="14903" y="18011"/>
                        </a:lnTo>
                        <a:lnTo>
                          <a:pt x="14944" y="17995"/>
                        </a:lnTo>
                        <a:lnTo>
                          <a:pt x="14972" y="17970"/>
                        </a:lnTo>
                        <a:lnTo>
                          <a:pt x="14973" y="17963"/>
                        </a:lnTo>
                        <a:lnTo>
                          <a:pt x="14986" y="17952"/>
                        </a:lnTo>
                        <a:lnTo>
                          <a:pt x="14989" y="17942"/>
                        </a:lnTo>
                        <a:lnTo>
                          <a:pt x="14986" y="17937"/>
                        </a:lnTo>
                        <a:lnTo>
                          <a:pt x="14982" y="17925"/>
                        </a:lnTo>
                        <a:lnTo>
                          <a:pt x="14988" y="17925"/>
                        </a:lnTo>
                        <a:lnTo>
                          <a:pt x="14993" y="17925"/>
                        </a:lnTo>
                        <a:lnTo>
                          <a:pt x="14996" y="17917"/>
                        </a:lnTo>
                        <a:lnTo>
                          <a:pt x="15000" y="17910"/>
                        </a:lnTo>
                        <a:lnTo>
                          <a:pt x="15011" y="17910"/>
                        </a:lnTo>
                        <a:lnTo>
                          <a:pt x="15020" y="17908"/>
                        </a:lnTo>
                        <a:lnTo>
                          <a:pt x="15047" y="17895"/>
                        </a:lnTo>
                        <a:lnTo>
                          <a:pt x="15067" y="17880"/>
                        </a:lnTo>
                        <a:lnTo>
                          <a:pt x="15090" y="17853"/>
                        </a:lnTo>
                        <a:lnTo>
                          <a:pt x="15106" y="17834"/>
                        </a:lnTo>
                        <a:lnTo>
                          <a:pt x="15123" y="17811"/>
                        </a:lnTo>
                        <a:lnTo>
                          <a:pt x="15140" y="17779"/>
                        </a:lnTo>
                        <a:lnTo>
                          <a:pt x="15147" y="17770"/>
                        </a:lnTo>
                        <a:lnTo>
                          <a:pt x="15152" y="17758"/>
                        </a:lnTo>
                        <a:lnTo>
                          <a:pt x="15161" y="17746"/>
                        </a:lnTo>
                        <a:lnTo>
                          <a:pt x="15182" y="17725"/>
                        </a:lnTo>
                        <a:lnTo>
                          <a:pt x="15200" y="17706"/>
                        </a:lnTo>
                        <a:lnTo>
                          <a:pt x="15229" y="17669"/>
                        </a:lnTo>
                        <a:lnTo>
                          <a:pt x="15239" y="17659"/>
                        </a:lnTo>
                        <a:lnTo>
                          <a:pt x="15254" y="17639"/>
                        </a:lnTo>
                        <a:lnTo>
                          <a:pt x="15266" y="17626"/>
                        </a:lnTo>
                        <a:lnTo>
                          <a:pt x="15279" y="17614"/>
                        </a:lnTo>
                        <a:lnTo>
                          <a:pt x="15399" y="17478"/>
                        </a:lnTo>
                        <a:lnTo>
                          <a:pt x="15439" y="17436"/>
                        </a:lnTo>
                        <a:lnTo>
                          <a:pt x="15489" y="17389"/>
                        </a:lnTo>
                        <a:lnTo>
                          <a:pt x="15536" y="17338"/>
                        </a:lnTo>
                        <a:lnTo>
                          <a:pt x="15630" y="17254"/>
                        </a:lnTo>
                        <a:lnTo>
                          <a:pt x="15773" y="17141"/>
                        </a:lnTo>
                        <a:lnTo>
                          <a:pt x="15808" y="17107"/>
                        </a:lnTo>
                        <a:lnTo>
                          <a:pt x="15934" y="16960"/>
                        </a:lnTo>
                        <a:lnTo>
                          <a:pt x="16029" y="16838"/>
                        </a:lnTo>
                        <a:lnTo>
                          <a:pt x="16097" y="16745"/>
                        </a:lnTo>
                        <a:lnTo>
                          <a:pt x="16132" y="16675"/>
                        </a:lnTo>
                        <a:lnTo>
                          <a:pt x="16191" y="16583"/>
                        </a:lnTo>
                        <a:lnTo>
                          <a:pt x="16246" y="16475"/>
                        </a:lnTo>
                        <a:lnTo>
                          <a:pt x="16248" y="16445"/>
                        </a:lnTo>
                        <a:lnTo>
                          <a:pt x="16266" y="16391"/>
                        </a:lnTo>
                        <a:lnTo>
                          <a:pt x="16280" y="16358"/>
                        </a:lnTo>
                        <a:lnTo>
                          <a:pt x="16310" y="16306"/>
                        </a:lnTo>
                        <a:lnTo>
                          <a:pt x="16324" y="16278"/>
                        </a:lnTo>
                        <a:lnTo>
                          <a:pt x="16335" y="16249"/>
                        </a:lnTo>
                        <a:lnTo>
                          <a:pt x="16344" y="16206"/>
                        </a:lnTo>
                        <a:lnTo>
                          <a:pt x="16380" y="16161"/>
                        </a:lnTo>
                        <a:lnTo>
                          <a:pt x="16403" y="16111"/>
                        </a:lnTo>
                        <a:lnTo>
                          <a:pt x="16407" y="16095"/>
                        </a:lnTo>
                        <a:lnTo>
                          <a:pt x="16419" y="16060"/>
                        </a:lnTo>
                        <a:lnTo>
                          <a:pt x="16447" y="16014"/>
                        </a:lnTo>
                        <a:lnTo>
                          <a:pt x="16453" y="15994"/>
                        </a:lnTo>
                        <a:lnTo>
                          <a:pt x="16471" y="15962"/>
                        </a:lnTo>
                        <a:lnTo>
                          <a:pt x="16468" y="15928"/>
                        </a:lnTo>
                        <a:lnTo>
                          <a:pt x="16469" y="15899"/>
                        </a:lnTo>
                        <a:lnTo>
                          <a:pt x="16468" y="15857"/>
                        </a:lnTo>
                        <a:lnTo>
                          <a:pt x="16471" y="15845"/>
                        </a:lnTo>
                        <a:lnTo>
                          <a:pt x="16486" y="15832"/>
                        </a:lnTo>
                        <a:lnTo>
                          <a:pt x="16512" y="15813"/>
                        </a:lnTo>
                        <a:lnTo>
                          <a:pt x="16521" y="15813"/>
                        </a:lnTo>
                        <a:lnTo>
                          <a:pt x="16539" y="15807"/>
                        </a:lnTo>
                        <a:lnTo>
                          <a:pt x="16540" y="15801"/>
                        </a:lnTo>
                        <a:lnTo>
                          <a:pt x="16536" y="15797"/>
                        </a:lnTo>
                        <a:lnTo>
                          <a:pt x="16524" y="15799"/>
                        </a:lnTo>
                        <a:lnTo>
                          <a:pt x="16507" y="15799"/>
                        </a:lnTo>
                        <a:lnTo>
                          <a:pt x="16506" y="15803"/>
                        </a:lnTo>
                        <a:lnTo>
                          <a:pt x="16508" y="15809"/>
                        </a:lnTo>
                        <a:lnTo>
                          <a:pt x="16489" y="15823"/>
                        </a:lnTo>
                        <a:lnTo>
                          <a:pt x="16484" y="15825"/>
                        </a:lnTo>
                        <a:lnTo>
                          <a:pt x="16487" y="15820"/>
                        </a:lnTo>
                        <a:lnTo>
                          <a:pt x="16493" y="15815"/>
                        </a:lnTo>
                        <a:lnTo>
                          <a:pt x="16494" y="15808"/>
                        </a:lnTo>
                        <a:lnTo>
                          <a:pt x="16497" y="15799"/>
                        </a:lnTo>
                        <a:lnTo>
                          <a:pt x="16497" y="15790"/>
                        </a:lnTo>
                        <a:lnTo>
                          <a:pt x="16486" y="15741"/>
                        </a:lnTo>
                        <a:lnTo>
                          <a:pt x="16476" y="15712"/>
                        </a:lnTo>
                        <a:lnTo>
                          <a:pt x="16480" y="15687"/>
                        </a:lnTo>
                        <a:lnTo>
                          <a:pt x="16489" y="15663"/>
                        </a:lnTo>
                        <a:lnTo>
                          <a:pt x="16491" y="15652"/>
                        </a:lnTo>
                        <a:lnTo>
                          <a:pt x="16493" y="15640"/>
                        </a:lnTo>
                        <a:lnTo>
                          <a:pt x="16482" y="15642"/>
                        </a:lnTo>
                        <a:lnTo>
                          <a:pt x="16419" y="15654"/>
                        </a:lnTo>
                        <a:lnTo>
                          <a:pt x="16396" y="15670"/>
                        </a:lnTo>
                        <a:lnTo>
                          <a:pt x="16381" y="15692"/>
                        </a:lnTo>
                        <a:lnTo>
                          <a:pt x="16373" y="15708"/>
                        </a:lnTo>
                        <a:lnTo>
                          <a:pt x="16323" y="15757"/>
                        </a:lnTo>
                        <a:lnTo>
                          <a:pt x="16251" y="15799"/>
                        </a:lnTo>
                        <a:lnTo>
                          <a:pt x="16215" y="15830"/>
                        </a:lnTo>
                        <a:lnTo>
                          <a:pt x="16165" y="15861"/>
                        </a:lnTo>
                        <a:lnTo>
                          <a:pt x="16146" y="15871"/>
                        </a:lnTo>
                        <a:lnTo>
                          <a:pt x="16140" y="15873"/>
                        </a:lnTo>
                        <a:lnTo>
                          <a:pt x="16103" y="15881"/>
                        </a:lnTo>
                        <a:lnTo>
                          <a:pt x="16087" y="15888"/>
                        </a:lnTo>
                        <a:lnTo>
                          <a:pt x="16067" y="15900"/>
                        </a:lnTo>
                        <a:lnTo>
                          <a:pt x="16004" y="15947"/>
                        </a:lnTo>
                        <a:lnTo>
                          <a:pt x="15956" y="15970"/>
                        </a:lnTo>
                        <a:lnTo>
                          <a:pt x="15917" y="15978"/>
                        </a:lnTo>
                        <a:cubicBezTo>
                          <a:pt x="15914" y="15980"/>
                          <a:pt x="15910" y="15981"/>
                          <a:pt x="15906" y="15982"/>
                        </a:cubicBezTo>
                        <a:lnTo>
                          <a:pt x="15880" y="16003"/>
                        </a:lnTo>
                        <a:lnTo>
                          <a:pt x="15842" y="16040"/>
                        </a:lnTo>
                        <a:lnTo>
                          <a:pt x="15780" y="16089"/>
                        </a:lnTo>
                        <a:lnTo>
                          <a:pt x="15764" y="16097"/>
                        </a:lnTo>
                        <a:lnTo>
                          <a:pt x="15730" y="16104"/>
                        </a:lnTo>
                        <a:lnTo>
                          <a:pt x="15693" y="16117"/>
                        </a:lnTo>
                        <a:lnTo>
                          <a:pt x="15659" y="16124"/>
                        </a:lnTo>
                        <a:lnTo>
                          <a:pt x="15640" y="16136"/>
                        </a:lnTo>
                        <a:lnTo>
                          <a:pt x="15585" y="16177"/>
                        </a:lnTo>
                        <a:lnTo>
                          <a:pt x="15524" y="16227"/>
                        </a:lnTo>
                        <a:lnTo>
                          <a:pt x="15433" y="16261"/>
                        </a:lnTo>
                        <a:lnTo>
                          <a:pt x="15415" y="16262"/>
                        </a:lnTo>
                        <a:lnTo>
                          <a:pt x="15395" y="16260"/>
                        </a:lnTo>
                        <a:lnTo>
                          <a:pt x="15341" y="16248"/>
                        </a:lnTo>
                        <a:lnTo>
                          <a:pt x="15301" y="16231"/>
                        </a:lnTo>
                        <a:lnTo>
                          <a:pt x="15265" y="16203"/>
                        </a:lnTo>
                        <a:lnTo>
                          <a:pt x="15231" y="16196"/>
                        </a:lnTo>
                        <a:lnTo>
                          <a:pt x="15215" y="16192"/>
                        </a:lnTo>
                        <a:lnTo>
                          <a:pt x="15196" y="16196"/>
                        </a:lnTo>
                        <a:cubicBezTo>
                          <a:pt x="15189" y="16198"/>
                          <a:pt x="15181" y="16201"/>
                          <a:pt x="15174" y="16203"/>
                        </a:cubicBezTo>
                        <a:lnTo>
                          <a:pt x="15155" y="16213"/>
                        </a:lnTo>
                        <a:lnTo>
                          <a:pt x="15133" y="16227"/>
                        </a:lnTo>
                        <a:lnTo>
                          <a:pt x="15122" y="16233"/>
                        </a:lnTo>
                        <a:lnTo>
                          <a:pt x="15114" y="16235"/>
                        </a:lnTo>
                        <a:lnTo>
                          <a:pt x="15110" y="16227"/>
                        </a:lnTo>
                        <a:lnTo>
                          <a:pt x="15129" y="16222"/>
                        </a:lnTo>
                        <a:lnTo>
                          <a:pt x="15153" y="16191"/>
                        </a:lnTo>
                        <a:lnTo>
                          <a:pt x="15193" y="16166"/>
                        </a:lnTo>
                        <a:lnTo>
                          <a:pt x="15228" y="16136"/>
                        </a:lnTo>
                        <a:lnTo>
                          <a:pt x="15236" y="16125"/>
                        </a:lnTo>
                        <a:lnTo>
                          <a:pt x="15243" y="16115"/>
                        </a:lnTo>
                        <a:lnTo>
                          <a:pt x="15246" y="16101"/>
                        </a:lnTo>
                        <a:lnTo>
                          <a:pt x="15234" y="16082"/>
                        </a:lnTo>
                        <a:lnTo>
                          <a:pt x="15223" y="16073"/>
                        </a:lnTo>
                        <a:lnTo>
                          <a:pt x="15192" y="16058"/>
                        </a:lnTo>
                        <a:lnTo>
                          <a:pt x="15190" y="16053"/>
                        </a:lnTo>
                        <a:lnTo>
                          <a:pt x="15182" y="16040"/>
                        </a:lnTo>
                        <a:lnTo>
                          <a:pt x="15167" y="16035"/>
                        </a:lnTo>
                        <a:lnTo>
                          <a:pt x="15163" y="16048"/>
                        </a:lnTo>
                        <a:lnTo>
                          <a:pt x="15135" y="16052"/>
                        </a:lnTo>
                        <a:lnTo>
                          <a:pt x="15122" y="16035"/>
                        </a:lnTo>
                        <a:lnTo>
                          <a:pt x="15083" y="16022"/>
                        </a:lnTo>
                        <a:lnTo>
                          <a:pt x="15063" y="16030"/>
                        </a:lnTo>
                        <a:lnTo>
                          <a:pt x="15052" y="16010"/>
                        </a:lnTo>
                        <a:lnTo>
                          <a:pt x="15032" y="15991"/>
                        </a:lnTo>
                        <a:lnTo>
                          <a:pt x="14929" y="15973"/>
                        </a:lnTo>
                        <a:lnTo>
                          <a:pt x="14894" y="15950"/>
                        </a:lnTo>
                        <a:lnTo>
                          <a:pt x="14838" y="15918"/>
                        </a:lnTo>
                        <a:lnTo>
                          <a:pt x="14773" y="15923"/>
                        </a:lnTo>
                        <a:lnTo>
                          <a:pt x="14744" y="15913"/>
                        </a:lnTo>
                        <a:lnTo>
                          <a:pt x="14728" y="15912"/>
                        </a:lnTo>
                        <a:lnTo>
                          <a:pt x="14710" y="15913"/>
                        </a:lnTo>
                        <a:lnTo>
                          <a:pt x="14687" y="15919"/>
                        </a:lnTo>
                        <a:lnTo>
                          <a:pt x="14671" y="15919"/>
                        </a:lnTo>
                        <a:lnTo>
                          <a:pt x="14648" y="15908"/>
                        </a:lnTo>
                        <a:lnTo>
                          <a:pt x="14642" y="15900"/>
                        </a:lnTo>
                        <a:lnTo>
                          <a:pt x="14638" y="15886"/>
                        </a:lnTo>
                        <a:lnTo>
                          <a:pt x="14626" y="15881"/>
                        </a:lnTo>
                        <a:lnTo>
                          <a:pt x="14606" y="15877"/>
                        </a:lnTo>
                        <a:lnTo>
                          <a:pt x="14599" y="15887"/>
                        </a:lnTo>
                        <a:lnTo>
                          <a:pt x="14596" y="15900"/>
                        </a:lnTo>
                        <a:lnTo>
                          <a:pt x="14602" y="15909"/>
                        </a:lnTo>
                        <a:cubicBezTo>
                          <a:pt x="14602" y="15911"/>
                          <a:pt x="14603" y="15912"/>
                          <a:pt x="14603" y="15914"/>
                        </a:cubicBezTo>
                        <a:lnTo>
                          <a:pt x="14599" y="15926"/>
                        </a:lnTo>
                        <a:lnTo>
                          <a:pt x="14586" y="15918"/>
                        </a:lnTo>
                        <a:lnTo>
                          <a:pt x="14568" y="15891"/>
                        </a:lnTo>
                        <a:lnTo>
                          <a:pt x="14558" y="15885"/>
                        </a:lnTo>
                        <a:lnTo>
                          <a:pt x="14546" y="15887"/>
                        </a:lnTo>
                        <a:lnTo>
                          <a:pt x="14527" y="15859"/>
                        </a:lnTo>
                        <a:lnTo>
                          <a:pt x="14505" y="15848"/>
                        </a:lnTo>
                        <a:lnTo>
                          <a:pt x="14487" y="15817"/>
                        </a:lnTo>
                        <a:lnTo>
                          <a:pt x="14465" y="15751"/>
                        </a:lnTo>
                        <a:lnTo>
                          <a:pt x="14440" y="15711"/>
                        </a:lnTo>
                        <a:lnTo>
                          <a:pt x="14414" y="15673"/>
                        </a:lnTo>
                        <a:lnTo>
                          <a:pt x="14353" y="15612"/>
                        </a:lnTo>
                        <a:lnTo>
                          <a:pt x="14347" y="15605"/>
                        </a:lnTo>
                        <a:lnTo>
                          <a:pt x="14304" y="15597"/>
                        </a:lnTo>
                        <a:lnTo>
                          <a:pt x="14294" y="15591"/>
                        </a:lnTo>
                        <a:lnTo>
                          <a:pt x="14290" y="15595"/>
                        </a:lnTo>
                        <a:lnTo>
                          <a:pt x="14281" y="15599"/>
                        </a:lnTo>
                        <a:lnTo>
                          <a:pt x="14268" y="15591"/>
                        </a:lnTo>
                        <a:lnTo>
                          <a:pt x="14257" y="15584"/>
                        </a:lnTo>
                        <a:lnTo>
                          <a:pt x="14229" y="15571"/>
                        </a:lnTo>
                        <a:lnTo>
                          <a:pt x="14195" y="15562"/>
                        </a:lnTo>
                        <a:lnTo>
                          <a:pt x="14173" y="15565"/>
                        </a:lnTo>
                        <a:lnTo>
                          <a:pt x="14161" y="15563"/>
                        </a:lnTo>
                        <a:lnTo>
                          <a:pt x="14150" y="15557"/>
                        </a:lnTo>
                        <a:lnTo>
                          <a:pt x="14127" y="15527"/>
                        </a:lnTo>
                        <a:lnTo>
                          <a:pt x="14099" y="15467"/>
                        </a:lnTo>
                        <a:lnTo>
                          <a:pt x="14098" y="15438"/>
                        </a:lnTo>
                        <a:lnTo>
                          <a:pt x="14081" y="15398"/>
                        </a:lnTo>
                        <a:lnTo>
                          <a:pt x="14075" y="15362"/>
                        </a:lnTo>
                        <a:lnTo>
                          <a:pt x="14077" y="15339"/>
                        </a:lnTo>
                        <a:lnTo>
                          <a:pt x="14065" y="15318"/>
                        </a:lnTo>
                        <a:lnTo>
                          <a:pt x="14060" y="15296"/>
                        </a:lnTo>
                        <a:lnTo>
                          <a:pt x="14055" y="15286"/>
                        </a:lnTo>
                        <a:lnTo>
                          <a:pt x="14055" y="15269"/>
                        </a:lnTo>
                        <a:lnTo>
                          <a:pt x="14066" y="15270"/>
                        </a:lnTo>
                        <a:lnTo>
                          <a:pt x="14074" y="15273"/>
                        </a:lnTo>
                        <a:lnTo>
                          <a:pt x="14074" y="15269"/>
                        </a:lnTo>
                        <a:lnTo>
                          <a:pt x="14073" y="15263"/>
                        </a:lnTo>
                        <a:lnTo>
                          <a:pt x="14064" y="15256"/>
                        </a:lnTo>
                        <a:lnTo>
                          <a:pt x="14039" y="15243"/>
                        </a:lnTo>
                        <a:lnTo>
                          <a:pt x="14009" y="15214"/>
                        </a:lnTo>
                        <a:lnTo>
                          <a:pt x="13998" y="15191"/>
                        </a:lnTo>
                        <a:lnTo>
                          <a:pt x="13992" y="15162"/>
                        </a:lnTo>
                        <a:cubicBezTo>
                          <a:pt x="13992" y="15161"/>
                          <a:pt x="13991" y="15160"/>
                          <a:pt x="13991" y="15159"/>
                        </a:cubicBezTo>
                        <a:lnTo>
                          <a:pt x="13983" y="15150"/>
                        </a:lnTo>
                        <a:lnTo>
                          <a:pt x="13909" y="15128"/>
                        </a:lnTo>
                        <a:lnTo>
                          <a:pt x="13875" y="15104"/>
                        </a:lnTo>
                        <a:lnTo>
                          <a:pt x="13819" y="15101"/>
                        </a:lnTo>
                        <a:lnTo>
                          <a:pt x="13807" y="15098"/>
                        </a:lnTo>
                        <a:lnTo>
                          <a:pt x="13799" y="15091"/>
                        </a:lnTo>
                        <a:lnTo>
                          <a:pt x="13780" y="15082"/>
                        </a:lnTo>
                        <a:lnTo>
                          <a:pt x="13752" y="15043"/>
                        </a:lnTo>
                        <a:lnTo>
                          <a:pt x="13742" y="15022"/>
                        </a:lnTo>
                        <a:lnTo>
                          <a:pt x="13732" y="14977"/>
                        </a:lnTo>
                        <a:lnTo>
                          <a:pt x="13733" y="14967"/>
                        </a:lnTo>
                        <a:lnTo>
                          <a:pt x="13736" y="14956"/>
                        </a:lnTo>
                        <a:lnTo>
                          <a:pt x="13744" y="14951"/>
                        </a:lnTo>
                        <a:lnTo>
                          <a:pt x="13750" y="14949"/>
                        </a:lnTo>
                        <a:lnTo>
                          <a:pt x="13776" y="14944"/>
                        </a:lnTo>
                        <a:lnTo>
                          <a:pt x="13747" y="14933"/>
                        </a:lnTo>
                        <a:lnTo>
                          <a:pt x="13721" y="14926"/>
                        </a:lnTo>
                        <a:lnTo>
                          <a:pt x="13706" y="14914"/>
                        </a:lnTo>
                        <a:lnTo>
                          <a:pt x="13668" y="14893"/>
                        </a:lnTo>
                        <a:lnTo>
                          <a:pt x="13599" y="14815"/>
                        </a:lnTo>
                        <a:lnTo>
                          <a:pt x="13565" y="14780"/>
                        </a:lnTo>
                        <a:lnTo>
                          <a:pt x="13542" y="14749"/>
                        </a:lnTo>
                        <a:lnTo>
                          <a:pt x="13496" y="14712"/>
                        </a:lnTo>
                        <a:lnTo>
                          <a:pt x="13440" y="14648"/>
                        </a:lnTo>
                        <a:lnTo>
                          <a:pt x="13424" y="14638"/>
                        </a:lnTo>
                        <a:lnTo>
                          <a:pt x="13404" y="14584"/>
                        </a:lnTo>
                        <a:lnTo>
                          <a:pt x="13395" y="14566"/>
                        </a:lnTo>
                        <a:lnTo>
                          <a:pt x="13386" y="14556"/>
                        </a:lnTo>
                        <a:lnTo>
                          <a:pt x="13367" y="14550"/>
                        </a:lnTo>
                        <a:lnTo>
                          <a:pt x="13359" y="14539"/>
                        </a:lnTo>
                        <a:lnTo>
                          <a:pt x="13338" y="14518"/>
                        </a:lnTo>
                        <a:lnTo>
                          <a:pt x="13338" y="14504"/>
                        </a:lnTo>
                        <a:lnTo>
                          <a:pt x="13333" y="14477"/>
                        </a:lnTo>
                        <a:lnTo>
                          <a:pt x="13322" y="14467"/>
                        </a:lnTo>
                        <a:lnTo>
                          <a:pt x="13300" y="14461"/>
                        </a:lnTo>
                        <a:lnTo>
                          <a:pt x="13270" y="14444"/>
                        </a:lnTo>
                        <a:lnTo>
                          <a:pt x="13236" y="14417"/>
                        </a:lnTo>
                        <a:lnTo>
                          <a:pt x="13213" y="14404"/>
                        </a:lnTo>
                        <a:lnTo>
                          <a:pt x="13205" y="14396"/>
                        </a:lnTo>
                        <a:lnTo>
                          <a:pt x="13199" y="14387"/>
                        </a:lnTo>
                        <a:lnTo>
                          <a:pt x="13190" y="14376"/>
                        </a:lnTo>
                        <a:lnTo>
                          <a:pt x="13167" y="14360"/>
                        </a:lnTo>
                        <a:lnTo>
                          <a:pt x="13161" y="14352"/>
                        </a:lnTo>
                        <a:lnTo>
                          <a:pt x="13159" y="14324"/>
                        </a:lnTo>
                        <a:lnTo>
                          <a:pt x="13150" y="14305"/>
                        </a:lnTo>
                        <a:lnTo>
                          <a:pt x="13143" y="14297"/>
                        </a:lnTo>
                        <a:lnTo>
                          <a:pt x="13113" y="14282"/>
                        </a:lnTo>
                        <a:lnTo>
                          <a:pt x="13105" y="14269"/>
                        </a:lnTo>
                        <a:lnTo>
                          <a:pt x="13111" y="14250"/>
                        </a:lnTo>
                        <a:lnTo>
                          <a:pt x="13121" y="14232"/>
                        </a:lnTo>
                        <a:lnTo>
                          <a:pt x="13118" y="14223"/>
                        </a:lnTo>
                        <a:lnTo>
                          <a:pt x="13132" y="14212"/>
                        </a:lnTo>
                        <a:lnTo>
                          <a:pt x="13149" y="14235"/>
                        </a:lnTo>
                        <a:lnTo>
                          <a:pt x="13166" y="14272"/>
                        </a:lnTo>
                        <a:lnTo>
                          <a:pt x="13175" y="14282"/>
                        </a:lnTo>
                        <a:lnTo>
                          <a:pt x="13183" y="14287"/>
                        </a:lnTo>
                        <a:lnTo>
                          <a:pt x="13195" y="14301"/>
                        </a:lnTo>
                        <a:lnTo>
                          <a:pt x="13232" y="14325"/>
                        </a:lnTo>
                        <a:lnTo>
                          <a:pt x="13243" y="14337"/>
                        </a:lnTo>
                        <a:lnTo>
                          <a:pt x="13259" y="14363"/>
                        </a:lnTo>
                        <a:lnTo>
                          <a:pt x="13260" y="14374"/>
                        </a:lnTo>
                        <a:lnTo>
                          <a:pt x="13270" y="14391"/>
                        </a:lnTo>
                        <a:lnTo>
                          <a:pt x="13300" y="14411"/>
                        </a:lnTo>
                        <a:lnTo>
                          <a:pt x="13333" y="14424"/>
                        </a:lnTo>
                        <a:lnTo>
                          <a:pt x="13364" y="14448"/>
                        </a:lnTo>
                        <a:lnTo>
                          <a:pt x="13415" y="14469"/>
                        </a:lnTo>
                        <a:lnTo>
                          <a:pt x="13444" y="14471"/>
                        </a:lnTo>
                        <a:lnTo>
                          <a:pt x="13458" y="14450"/>
                        </a:lnTo>
                        <a:lnTo>
                          <a:pt x="13469" y="14429"/>
                        </a:lnTo>
                        <a:lnTo>
                          <a:pt x="13471" y="14415"/>
                        </a:lnTo>
                        <a:lnTo>
                          <a:pt x="13469" y="14378"/>
                        </a:lnTo>
                        <a:lnTo>
                          <a:pt x="13488" y="14315"/>
                        </a:lnTo>
                        <a:lnTo>
                          <a:pt x="13497" y="14238"/>
                        </a:lnTo>
                        <a:lnTo>
                          <a:pt x="13511" y="14210"/>
                        </a:lnTo>
                        <a:lnTo>
                          <a:pt x="13519" y="14201"/>
                        </a:lnTo>
                        <a:lnTo>
                          <a:pt x="13529" y="14187"/>
                        </a:lnTo>
                        <a:lnTo>
                          <a:pt x="13531" y="14197"/>
                        </a:lnTo>
                        <a:lnTo>
                          <a:pt x="13529" y="14218"/>
                        </a:lnTo>
                        <a:lnTo>
                          <a:pt x="13519" y="14314"/>
                        </a:lnTo>
                        <a:lnTo>
                          <a:pt x="13519" y="14345"/>
                        </a:lnTo>
                        <a:lnTo>
                          <a:pt x="13509" y="14383"/>
                        </a:lnTo>
                        <a:lnTo>
                          <a:pt x="13501" y="14402"/>
                        </a:lnTo>
                        <a:lnTo>
                          <a:pt x="13504" y="14413"/>
                        </a:lnTo>
                        <a:lnTo>
                          <a:pt x="13519" y="14401"/>
                        </a:lnTo>
                        <a:lnTo>
                          <a:pt x="13535" y="14399"/>
                        </a:lnTo>
                        <a:lnTo>
                          <a:pt x="13577" y="14394"/>
                        </a:lnTo>
                        <a:lnTo>
                          <a:pt x="13594" y="14397"/>
                        </a:lnTo>
                        <a:lnTo>
                          <a:pt x="13640" y="14430"/>
                        </a:lnTo>
                        <a:lnTo>
                          <a:pt x="13672" y="14467"/>
                        </a:lnTo>
                        <a:lnTo>
                          <a:pt x="13705" y="14483"/>
                        </a:lnTo>
                        <a:lnTo>
                          <a:pt x="13723" y="14507"/>
                        </a:lnTo>
                        <a:lnTo>
                          <a:pt x="13757" y="14526"/>
                        </a:lnTo>
                        <a:lnTo>
                          <a:pt x="13769" y="14540"/>
                        </a:lnTo>
                        <a:lnTo>
                          <a:pt x="13798" y="14557"/>
                        </a:lnTo>
                        <a:lnTo>
                          <a:pt x="13851" y="14615"/>
                        </a:lnTo>
                        <a:lnTo>
                          <a:pt x="13878" y="14617"/>
                        </a:lnTo>
                        <a:lnTo>
                          <a:pt x="13886" y="14636"/>
                        </a:lnTo>
                        <a:lnTo>
                          <a:pt x="13898" y="14654"/>
                        </a:lnTo>
                        <a:lnTo>
                          <a:pt x="13916" y="14658"/>
                        </a:lnTo>
                        <a:lnTo>
                          <a:pt x="13927" y="14662"/>
                        </a:lnTo>
                        <a:lnTo>
                          <a:pt x="13971" y="14701"/>
                        </a:lnTo>
                        <a:lnTo>
                          <a:pt x="13985" y="14718"/>
                        </a:lnTo>
                        <a:lnTo>
                          <a:pt x="13991" y="14727"/>
                        </a:lnTo>
                        <a:lnTo>
                          <a:pt x="13997" y="14742"/>
                        </a:lnTo>
                        <a:lnTo>
                          <a:pt x="13991" y="14755"/>
                        </a:lnTo>
                        <a:lnTo>
                          <a:pt x="13986" y="14765"/>
                        </a:lnTo>
                        <a:lnTo>
                          <a:pt x="14016" y="14786"/>
                        </a:lnTo>
                        <a:lnTo>
                          <a:pt x="14035" y="14803"/>
                        </a:lnTo>
                        <a:lnTo>
                          <a:pt x="14057" y="14821"/>
                        </a:lnTo>
                        <a:lnTo>
                          <a:pt x="14072" y="14819"/>
                        </a:lnTo>
                        <a:lnTo>
                          <a:pt x="14084" y="14817"/>
                        </a:lnTo>
                        <a:lnTo>
                          <a:pt x="14103" y="14823"/>
                        </a:lnTo>
                        <a:lnTo>
                          <a:pt x="14120" y="14819"/>
                        </a:lnTo>
                        <a:lnTo>
                          <a:pt x="14130" y="14825"/>
                        </a:lnTo>
                        <a:lnTo>
                          <a:pt x="14152" y="14829"/>
                        </a:lnTo>
                        <a:lnTo>
                          <a:pt x="14185" y="14840"/>
                        </a:lnTo>
                        <a:lnTo>
                          <a:pt x="14218" y="14860"/>
                        </a:lnTo>
                        <a:lnTo>
                          <a:pt x="14234" y="14877"/>
                        </a:lnTo>
                        <a:lnTo>
                          <a:pt x="14266" y="14904"/>
                        </a:lnTo>
                        <a:lnTo>
                          <a:pt x="14276" y="14916"/>
                        </a:lnTo>
                        <a:lnTo>
                          <a:pt x="14286" y="14934"/>
                        </a:lnTo>
                        <a:lnTo>
                          <a:pt x="14293" y="14940"/>
                        </a:lnTo>
                        <a:lnTo>
                          <a:pt x="14313" y="14950"/>
                        </a:lnTo>
                        <a:cubicBezTo>
                          <a:pt x="14310" y="14951"/>
                          <a:pt x="14306" y="14952"/>
                          <a:pt x="14303" y="14953"/>
                        </a:cubicBezTo>
                        <a:lnTo>
                          <a:pt x="14315" y="14961"/>
                        </a:lnTo>
                        <a:lnTo>
                          <a:pt x="14326" y="14962"/>
                        </a:lnTo>
                        <a:lnTo>
                          <a:pt x="14327" y="14971"/>
                        </a:lnTo>
                        <a:lnTo>
                          <a:pt x="14338" y="14984"/>
                        </a:lnTo>
                        <a:lnTo>
                          <a:pt x="14349" y="15008"/>
                        </a:lnTo>
                        <a:lnTo>
                          <a:pt x="14347" y="15023"/>
                        </a:lnTo>
                        <a:lnTo>
                          <a:pt x="14342" y="15037"/>
                        </a:lnTo>
                        <a:lnTo>
                          <a:pt x="14344" y="15060"/>
                        </a:lnTo>
                        <a:lnTo>
                          <a:pt x="14342" y="15082"/>
                        </a:lnTo>
                        <a:lnTo>
                          <a:pt x="14351" y="15095"/>
                        </a:lnTo>
                        <a:lnTo>
                          <a:pt x="14363" y="15107"/>
                        </a:lnTo>
                        <a:lnTo>
                          <a:pt x="14375" y="15123"/>
                        </a:lnTo>
                        <a:lnTo>
                          <a:pt x="14378" y="15135"/>
                        </a:lnTo>
                        <a:lnTo>
                          <a:pt x="14370" y="15154"/>
                        </a:lnTo>
                        <a:lnTo>
                          <a:pt x="14407" y="15189"/>
                        </a:lnTo>
                        <a:lnTo>
                          <a:pt x="14446" y="15211"/>
                        </a:lnTo>
                        <a:lnTo>
                          <a:pt x="14471" y="15234"/>
                        </a:lnTo>
                        <a:lnTo>
                          <a:pt x="14492" y="15245"/>
                        </a:lnTo>
                        <a:lnTo>
                          <a:pt x="14520" y="15251"/>
                        </a:lnTo>
                        <a:lnTo>
                          <a:pt x="14552" y="15245"/>
                        </a:lnTo>
                        <a:lnTo>
                          <a:pt x="14623" y="15261"/>
                        </a:lnTo>
                        <a:lnTo>
                          <a:pt x="14648" y="15276"/>
                        </a:lnTo>
                        <a:lnTo>
                          <a:pt x="14673" y="15278"/>
                        </a:lnTo>
                        <a:lnTo>
                          <a:pt x="14676" y="15282"/>
                        </a:lnTo>
                        <a:lnTo>
                          <a:pt x="14680" y="15291"/>
                        </a:lnTo>
                        <a:lnTo>
                          <a:pt x="14692" y="15300"/>
                        </a:lnTo>
                        <a:lnTo>
                          <a:pt x="14703" y="15305"/>
                        </a:lnTo>
                        <a:lnTo>
                          <a:pt x="14745" y="15348"/>
                        </a:lnTo>
                        <a:lnTo>
                          <a:pt x="14752" y="15359"/>
                        </a:lnTo>
                        <a:lnTo>
                          <a:pt x="14761" y="15372"/>
                        </a:lnTo>
                        <a:lnTo>
                          <a:pt x="14768" y="15384"/>
                        </a:lnTo>
                        <a:lnTo>
                          <a:pt x="14771" y="15395"/>
                        </a:lnTo>
                        <a:lnTo>
                          <a:pt x="14809" y="15414"/>
                        </a:lnTo>
                        <a:lnTo>
                          <a:pt x="14825" y="15435"/>
                        </a:lnTo>
                        <a:lnTo>
                          <a:pt x="14854" y="15459"/>
                        </a:lnTo>
                        <a:lnTo>
                          <a:pt x="14871" y="15471"/>
                        </a:lnTo>
                        <a:lnTo>
                          <a:pt x="14925" y="15482"/>
                        </a:lnTo>
                        <a:lnTo>
                          <a:pt x="14969" y="15500"/>
                        </a:lnTo>
                        <a:lnTo>
                          <a:pt x="14979" y="15521"/>
                        </a:lnTo>
                        <a:lnTo>
                          <a:pt x="14990" y="15535"/>
                        </a:lnTo>
                        <a:lnTo>
                          <a:pt x="15006" y="15539"/>
                        </a:lnTo>
                        <a:lnTo>
                          <a:pt x="15019" y="15548"/>
                        </a:lnTo>
                        <a:lnTo>
                          <a:pt x="15022" y="15558"/>
                        </a:lnTo>
                        <a:lnTo>
                          <a:pt x="15039" y="15562"/>
                        </a:lnTo>
                        <a:lnTo>
                          <a:pt x="15048" y="15568"/>
                        </a:lnTo>
                        <a:lnTo>
                          <a:pt x="15054" y="15576"/>
                        </a:lnTo>
                        <a:lnTo>
                          <a:pt x="15056" y="15587"/>
                        </a:lnTo>
                        <a:lnTo>
                          <a:pt x="15069" y="15599"/>
                        </a:lnTo>
                        <a:lnTo>
                          <a:pt x="15071" y="15609"/>
                        </a:lnTo>
                        <a:lnTo>
                          <a:pt x="15085" y="15649"/>
                        </a:lnTo>
                        <a:lnTo>
                          <a:pt x="15072" y="15705"/>
                        </a:lnTo>
                        <a:lnTo>
                          <a:pt x="15091" y="15736"/>
                        </a:lnTo>
                        <a:lnTo>
                          <a:pt x="15091" y="15741"/>
                        </a:lnTo>
                        <a:lnTo>
                          <a:pt x="15091" y="15750"/>
                        </a:lnTo>
                        <a:lnTo>
                          <a:pt x="15082" y="15749"/>
                        </a:lnTo>
                        <a:lnTo>
                          <a:pt x="15075" y="15747"/>
                        </a:lnTo>
                        <a:lnTo>
                          <a:pt x="15070" y="15762"/>
                        </a:lnTo>
                        <a:lnTo>
                          <a:pt x="15104" y="15763"/>
                        </a:lnTo>
                        <a:lnTo>
                          <a:pt x="15113" y="15777"/>
                        </a:lnTo>
                        <a:lnTo>
                          <a:pt x="15121" y="15783"/>
                        </a:lnTo>
                        <a:cubicBezTo>
                          <a:pt x="15121" y="15785"/>
                          <a:pt x="15121" y="15787"/>
                          <a:pt x="15122" y="15788"/>
                        </a:cubicBezTo>
                        <a:lnTo>
                          <a:pt x="15118" y="15794"/>
                        </a:lnTo>
                        <a:lnTo>
                          <a:pt x="15121" y="15799"/>
                        </a:lnTo>
                        <a:lnTo>
                          <a:pt x="15126" y="15804"/>
                        </a:lnTo>
                        <a:lnTo>
                          <a:pt x="15142" y="15827"/>
                        </a:lnTo>
                        <a:lnTo>
                          <a:pt x="15142" y="15832"/>
                        </a:lnTo>
                        <a:lnTo>
                          <a:pt x="15141" y="15836"/>
                        </a:lnTo>
                        <a:lnTo>
                          <a:pt x="15149" y="15852"/>
                        </a:lnTo>
                        <a:lnTo>
                          <a:pt x="15160" y="15867"/>
                        </a:lnTo>
                        <a:lnTo>
                          <a:pt x="15163" y="15891"/>
                        </a:lnTo>
                        <a:lnTo>
                          <a:pt x="15188" y="15902"/>
                        </a:lnTo>
                        <a:lnTo>
                          <a:pt x="15199" y="15920"/>
                        </a:lnTo>
                        <a:cubicBezTo>
                          <a:pt x="15200" y="15923"/>
                          <a:pt x="15200" y="15925"/>
                          <a:pt x="15201" y="15927"/>
                        </a:cubicBezTo>
                        <a:lnTo>
                          <a:pt x="15199" y="15977"/>
                        </a:lnTo>
                        <a:lnTo>
                          <a:pt x="15246" y="16017"/>
                        </a:lnTo>
                        <a:lnTo>
                          <a:pt x="15250" y="16033"/>
                        </a:lnTo>
                        <a:lnTo>
                          <a:pt x="15273" y="16019"/>
                        </a:lnTo>
                        <a:lnTo>
                          <a:pt x="15308" y="16016"/>
                        </a:lnTo>
                        <a:lnTo>
                          <a:pt x="15324" y="16017"/>
                        </a:lnTo>
                        <a:lnTo>
                          <a:pt x="15337" y="16014"/>
                        </a:lnTo>
                        <a:lnTo>
                          <a:pt x="15353" y="16004"/>
                        </a:lnTo>
                        <a:lnTo>
                          <a:pt x="15376" y="15995"/>
                        </a:lnTo>
                        <a:lnTo>
                          <a:pt x="15392" y="15986"/>
                        </a:lnTo>
                        <a:lnTo>
                          <a:pt x="15432" y="15953"/>
                        </a:lnTo>
                        <a:lnTo>
                          <a:pt x="15455" y="15951"/>
                        </a:lnTo>
                        <a:lnTo>
                          <a:pt x="15476" y="15941"/>
                        </a:lnTo>
                        <a:lnTo>
                          <a:pt x="15500" y="15928"/>
                        </a:lnTo>
                        <a:lnTo>
                          <a:pt x="15508" y="15908"/>
                        </a:lnTo>
                        <a:lnTo>
                          <a:pt x="15516" y="15897"/>
                        </a:lnTo>
                        <a:lnTo>
                          <a:pt x="15552" y="15875"/>
                        </a:lnTo>
                        <a:lnTo>
                          <a:pt x="15571" y="15846"/>
                        </a:lnTo>
                        <a:lnTo>
                          <a:pt x="15589" y="15825"/>
                        </a:lnTo>
                        <a:lnTo>
                          <a:pt x="15630" y="15802"/>
                        </a:lnTo>
                        <a:lnTo>
                          <a:pt x="15675" y="15781"/>
                        </a:lnTo>
                        <a:lnTo>
                          <a:pt x="15722" y="15764"/>
                        </a:lnTo>
                        <a:lnTo>
                          <a:pt x="15747" y="15751"/>
                        </a:lnTo>
                        <a:lnTo>
                          <a:pt x="15767" y="15739"/>
                        </a:lnTo>
                        <a:lnTo>
                          <a:pt x="15795" y="15717"/>
                        </a:lnTo>
                        <a:lnTo>
                          <a:pt x="15836" y="15692"/>
                        </a:lnTo>
                        <a:lnTo>
                          <a:pt x="15861" y="15675"/>
                        </a:lnTo>
                        <a:lnTo>
                          <a:pt x="15892" y="15636"/>
                        </a:lnTo>
                        <a:lnTo>
                          <a:pt x="15925" y="15609"/>
                        </a:lnTo>
                        <a:lnTo>
                          <a:pt x="15934" y="15599"/>
                        </a:lnTo>
                        <a:lnTo>
                          <a:pt x="15944" y="15589"/>
                        </a:lnTo>
                        <a:lnTo>
                          <a:pt x="15990" y="15576"/>
                        </a:lnTo>
                        <a:lnTo>
                          <a:pt x="16017" y="15564"/>
                        </a:lnTo>
                        <a:lnTo>
                          <a:pt x="16038" y="15550"/>
                        </a:lnTo>
                        <a:lnTo>
                          <a:pt x="16050" y="15544"/>
                        </a:lnTo>
                        <a:lnTo>
                          <a:pt x="16066" y="15527"/>
                        </a:lnTo>
                        <a:lnTo>
                          <a:pt x="16086" y="15500"/>
                        </a:lnTo>
                        <a:lnTo>
                          <a:pt x="16096" y="15484"/>
                        </a:lnTo>
                        <a:lnTo>
                          <a:pt x="16100" y="15468"/>
                        </a:lnTo>
                        <a:lnTo>
                          <a:pt x="16107" y="15459"/>
                        </a:lnTo>
                        <a:lnTo>
                          <a:pt x="16142" y="15425"/>
                        </a:lnTo>
                        <a:lnTo>
                          <a:pt x="16171" y="15401"/>
                        </a:lnTo>
                        <a:lnTo>
                          <a:pt x="16224" y="15364"/>
                        </a:lnTo>
                        <a:lnTo>
                          <a:pt x="16264" y="15343"/>
                        </a:lnTo>
                        <a:lnTo>
                          <a:pt x="16288" y="15321"/>
                        </a:lnTo>
                        <a:lnTo>
                          <a:pt x="16314" y="15294"/>
                        </a:lnTo>
                        <a:lnTo>
                          <a:pt x="16385" y="15247"/>
                        </a:lnTo>
                        <a:lnTo>
                          <a:pt x="16430" y="15215"/>
                        </a:lnTo>
                        <a:lnTo>
                          <a:pt x="16469" y="15181"/>
                        </a:lnTo>
                        <a:lnTo>
                          <a:pt x="16480" y="15171"/>
                        </a:lnTo>
                        <a:lnTo>
                          <a:pt x="16489" y="15158"/>
                        </a:lnTo>
                        <a:lnTo>
                          <a:pt x="16500" y="15150"/>
                        </a:lnTo>
                        <a:lnTo>
                          <a:pt x="16520" y="15130"/>
                        </a:lnTo>
                        <a:lnTo>
                          <a:pt x="16536" y="15115"/>
                        </a:lnTo>
                        <a:lnTo>
                          <a:pt x="16554" y="15097"/>
                        </a:lnTo>
                        <a:lnTo>
                          <a:pt x="16552" y="15084"/>
                        </a:lnTo>
                        <a:lnTo>
                          <a:pt x="16540" y="15062"/>
                        </a:lnTo>
                        <a:lnTo>
                          <a:pt x="16545" y="15031"/>
                        </a:lnTo>
                        <a:lnTo>
                          <a:pt x="16555" y="15009"/>
                        </a:lnTo>
                        <a:lnTo>
                          <a:pt x="16570" y="14988"/>
                        </a:lnTo>
                        <a:lnTo>
                          <a:pt x="16588" y="14969"/>
                        </a:lnTo>
                        <a:lnTo>
                          <a:pt x="16657" y="14909"/>
                        </a:lnTo>
                        <a:lnTo>
                          <a:pt x="16687" y="14885"/>
                        </a:lnTo>
                        <a:lnTo>
                          <a:pt x="16732" y="14856"/>
                        </a:lnTo>
                        <a:lnTo>
                          <a:pt x="16754" y="14832"/>
                        </a:lnTo>
                        <a:lnTo>
                          <a:pt x="16777" y="14811"/>
                        </a:lnTo>
                        <a:lnTo>
                          <a:pt x="16792" y="14791"/>
                        </a:lnTo>
                        <a:lnTo>
                          <a:pt x="16836" y="14765"/>
                        </a:lnTo>
                        <a:cubicBezTo>
                          <a:pt x="16845" y="14760"/>
                          <a:pt x="16855" y="14755"/>
                          <a:pt x="16864" y="14750"/>
                        </a:cubicBezTo>
                        <a:lnTo>
                          <a:pt x="16878" y="14746"/>
                        </a:lnTo>
                        <a:lnTo>
                          <a:pt x="16895" y="14743"/>
                        </a:lnTo>
                        <a:lnTo>
                          <a:pt x="16935" y="14712"/>
                        </a:lnTo>
                        <a:lnTo>
                          <a:pt x="16947" y="14688"/>
                        </a:lnTo>
                        <a:lnTo>
                          <a:pt x="16958" y="14660"/>
                        </a:lnTo>
                        <a:lnTo>
                          <a:pt x="16959" y="14650"/>
                        </a:lnTo>
                        <a:lnTo>
                          <a:pt x="16954" y="14643"/>
                        </a:lnTo>
                        <a:lnTo>
                          <a:pt x="16947" y="14639"/>
                        </a:lnTo>
                        <a:lnTo>
                          <a:pt x="16948" y="14627"/>
                        </a:lnTo>
                        <a:lnTo>
                          <a:pt x="16972" y="14578"/>
                        </a:lnTo>
                        <a:lnTo>
                          <a:pt x="16990" y="14563"/>
                        </a:lnTo>
                        <a:lnTo>
                          <a:pt x="17044" y="14527"/>
                        </a:lnTo>
                        <a:lnTo>
                          <a:pt x="17081" y="14503"/>
                        </a:lnTo>
                        <a:lnTo>
                          <a:pt x="17096" y="14490"/>
                        </a:lnTo>
                        <a:lnTo>
                          <a:pt x="17114" y="14454"/>
                        </a:lnTo>
                        <a:lnTo>
                          <a:pt x="17117" y="14392"/>
                        </a:lnTo>
                        <a:lnTo>
                          <a:pt x="17136" y="14358"/>
                        </a:lnTo>
                        <a:lnTo>
                          <a:pt x="17152" y="14337"/>
                        </a:lnTo>
                        <a:lnTo>
                          <a:pt x="17180" y="14311"/>
                        </a:lnTo>
                        <a:lnTo>
                          <a:pt x="17214" y="14286"/>
                        </a:lnTo>
                        <a:lnTo>
                          <a:pt x="17247" y="14264"/>
                        </a:lnTo>
                        <a:lnTo>
                          <a:pt x="17255" y="14256"/>
                        </a:lnTo>
                        <a:lnTo>
                          <a:pt x="17264" y="14245"/>
                        </a:lnTo>
                        <a:lnTo>
                          <a:pt x="17257" y="14231"/>
                        </a:lnTo>
                        <a:lnTo>
                          <a:pt x="17251" y="14219"/>
                        </a:lnTo>
                        <a:lnTo>
                          <a:pt x="17244" y="14197"/>
                        </a:lnTo>
                        <a:lnTo>
                          <a:pt x="17233" y="14179"/>
                        </a:lnTo>
                        <a:cubicBezTo>
                          <a:pt x="17232" y="14175"/>
                          <a:pt x="17231" y="14172"/>
                          <a:pt x="17230" y="14169"/>
                        </a:cubicBezTo>
                        <a:lnTo>
                          <a:pt x="17230" y="14152"/>
                        </a:lnTo>
                        <a:lnTo>
                          <a:pt x="17234" y="14127"/>
                        </a:lnTo>
                        <a:lnTo>
                          <a:pt x="17235" y="14103"/>
                        </a:lnTo>
                        <a:lnTo>
                          <a:pt x="17233" y="14086"/>
                        </a:lnTo>
                        <a:lnTo>
                          <a:pt x="17242" y="14066"/>
                        </a:lnTo>
                        <a:lnTo>
                          <a:pt x="17255" y="14025"/>
                        </a:lnTo>
                        <a:lnTo>
                          <a:pt x="17264" y="14018"/>
                        </a:lnTo>
                        <a:lnTo>
                          <a:pt x="17274" y="14010"/>
                        </a:lnTo>
                        <a:lnTo>
                          <a:pt x="17275" y="14022"/>
                        </a:lnTo>
                        <a:lnTo>
                          <a:pt x="17275" y="14035"/>
                        </a:lnTo>
                        <a:lnTo>
                          <a:pt x="17284" y="14034"/>
                        </a:lnTo>
                        <a:lnTo>
                          <a:pt x="17294" y="14028"/>
                        </a:lnTo>
                        <a:lnTo>
                          <a:pt x="17311" y="14015"/>
                        </a:lnTo>
                        <a:lnTo>
                          <a:pt x="17316" y="13998"/>
                        </a:lnTo>
                        <a:lnTo>
                          <a:pt x="17327" y="13947"/>
                        </a:lnTo>
                        <a:lnTo>
                          <a:pt x="17345" y="13891"/>
                        </a:lnTo>
                        <a:lnTo>
                          <a:pt x="17362" y="13855"/>
                        </a:lnTo>
                        <a:lnTo>
                          <a:pt x="17388" y="13816"/>
                        </a:lnTo>
                        <a:lnTo>
                          <a:pt x="17395" y="13804"/>
                        </a:lnTo>
                        <a:lnTo>
                          <a:pt x="17405" y="13755"/>
                        </a:lnTo>
                        <a:lnTo>
                          <a:pt x="17417" y="13722"/>
                        </a:lnTo>
                        <a:lnTo>
                          <a:pt x="17417" y="13707"/>
                        </a:lnTo>
                        <a:lnTo>
                          <a:pt x="17427" y="13675"/>
                        </a:lnTo>
                        <a:lnTo>
                          <a:pt x="17427" y="13662"/>
                        </a:lnTo>
                        <a:lnTo>
                          <a:pt x="17425" y="13646"/>
                        </a:lnTo>
                        <a:lnTo>
                          <a:pt x="17420" y="13636"/>
                        </a:lnTo>
                        <a:lnTo>
                          <a:pt x="17402" y="13642"/>
                        </a:lnTo>
                        <a:lnTo>
                          <a:pt x="17380" y="13651"/>
                        </a:lnTo>
                        <a:lnTo>
                          <a:pt x="17362" y="13650"/>
                        </a:lnTo>
                        <a:lnTo>
                          <a:pt x="17342" y="13642"/>
                        </a:lnTo>
                        <a:lnTo>
                          <a:pt x="17320" y="13629"/>
                        </a:lnTo>
                        <a:lnTo>
                          <a:pt x="17293" y="13622"/>
                        </a:lnTo>
                        <a:lnTo>
                          <a:pt x="17283" y="13612"/>
                        </a:lnTo>
                        <a:lnTo>
                          <a:pt x="17269" y="13605"/>
                        </a:lnTo>
                        <a:lnTo>
                          <a:pt x="17257" y="13603"/>
                        </a:lnTo>
                        <a:lnTo>
                          <a:pt x="17244" y="13592"/>
                        </a:lnTo>
                        <a:lnTo>
                          <a:pt x="17214" y="13592"/>
                        </a:lnTo>
                        <a:cubicBezTo>
                          <a:pt x="17211" y="13595"/>
                          <a:pt x="17207" y="13596"/>
                          <a:pt x="17204" y="13598"/>
                        </a:cubicBezTo>
                        <a:lnTo>
                          <a:pt x="17191" y="13611"/>
                        </a:lnTo>
                        <a:lnTo>
                          <a:pt x="17181" y="13615"/>
                        </a:lnTo>
                        <a:lnTo>
                          <a:pt x="17150" y="13619"/>
                        </a:lnTo>
                        <a:lnTo>
                          <a:pt x="17109" y="13637"/>
                        </a:lnTo>
                        <a:lnTo>
                          <a:pt x="17079" y="13649"/>
                        </a:lnTo>
                        <a:lnTo>
                          <a:pt x="17021" y="13664"/>
                        </a:lnTo>
                        <a:lnTo>
                          <a:pt x="17007" y="13664"/>
                        </a:lnTo>
                        <a:lnTo>
                          <a:pt x="16972" y="13658"/>
                        </a:lnTo>
                        <a:lnTo>
                          <a:pt x="16946" y="13645"/>
                        </a:lnTo>
                        <a:lnTo>
                          <a:pt x="16923" y="13637"/>
                        </a:lnTo>
                        <a:lnTo>
                          <a:pt x="16894" y="13617"/>
                        </a:lnTo>
                        <a:lnTo>
                          <a:pt x="16870" y="13590"/>
                        </a:lnTo>
                        <a:lnTo>
                          <a:pt x="16867" y="13586"/>
                        </a:lnTo>
                        <a:lnTo>
                          <a:pt x="16846" y="13514"/>
                        </a:lnTo>
                        <a:lnTo>
                          <a:pt x="16834" y="13508"/>
                        </a:lnTo>
                        <a:lnTo>
                          <a:pt x="16833" y="13499"/>
                        </a:lnTo>
                        <a:lnTo>
                          <a:pt x="16834" y="13493"/>
                        </a:lnTo>
                        <a:lnTo>
                          <a:pt x="16838" y="13482"/>
                        </a:lnTo>
                        <a:lnTo>
                          <a:pt x="16833" y="13438"/>
                        </a:lnTo>
                        <a:cubicBezTo>
                          <a:pt x="16831" y="13434"/>
                          <a:pt x="16830" y="13430"/>
                          <a:pt x="16829" y="13425"/>
                        </a:cubicBezTo>
                        <a:lnTo>
                          <a:pt x="16826" y="13409"/>
                        </a:lnTo>
                        <a:lnTo>
                          <a:pt x="16823" y="13407"/>
                        </a:lnTo>
                        <a:lnTo>
                          <a:pt x="16818" y="13409"/>
                        </a:lnTo>
                        <a:lnTo>
                          <a:pt x="16815" y="13417"/>
                        </a:lnTo>
                        <a:lnTo>
                          <a:pt x="16813" y="13430"/>
                        </a:lnTo>
                        <a:lnTo>
                          <a:pt x="16803" y="13438"/>
                        </a:lnTo>
                        <a:lnTo>
                          <a:pt x="16799" y="13439"/>
                        </a:lnTo>
                        <a:lnTo>
                          <a:pt x="16795" y="13444"/>
                        </a:lnTo>
                        <a:lnTo>
                          <a:pt x="16789" y="13470"/>
                        </a:lnTo>
                        <a:lnTo>
                          <a:pt x="16789" y="13471"/>
                        </a:lnTo>
                        <a:lnTo>
                          <a:pt x="16787" y="13493"/>
                        </a:lnTo>
                        <a:lnTo>
                          <a:pt x="16780" y="13516"/>
                        </a:lnTo>
                        <a:lnTo>
                          <a:pt x="16734" y="13587"/>
                        </a:lnTo>
                        <a:lnTo>
                          <a:pt x="16725" y="13607"/>
                        </a:lnTo>
                        <a:lnTo>
                          <a:pt x="16713" y="13628"/>
                        </a:lnTo>
                        <a:lnTo>
                          <a:pt x="16713" y="13638"/>
                        </a:lnTo>
                        <a:lnTo>
                          <a:pt x="16691" y="13679"/>
                        </a:lnTo>
                        <a:lnTo>
                          <a:pt x="16651" y="13736"/>
                        </a:lnTo>
                        <a:lnTo>
                          <a:pt x="16642" y="13755"/>
                        </a:lnTo>
                        <a:lnTo>
                          <a:pt x="16640" y="13769"/>
                        </a:lnTo>
                        <a:lnTo>
                          <a:pt x="16637" y="13780"/>
                        </a:lnTo>
                        <a:lnTo>
                          <a:pt x="16631" y="13788"/>
                        </a:lnTo>
                        <a:lnTo>
                          <a:pt x="16628" y="13800"/>
                        </a:lnTo>
                        <a:lnTo>
                          <a:pt x="16627" y="13816"/>
                        </a:lnTo>
                        <a:lnTo>
                          <a:pt x="16620" y="13831"/>
                        </a:lnTo>
                        <a:lnTo>
                          <a:pt x="16608" y="13841"/>
                        </a:lnTo>
                        <a:lnTo>
                          <a:pt x="16589" y="13864"/>
                        </a:lnTo>
                        <a:lnTo>
                          <a:pt x="16557" y="13895"/>
                        </a:lnTo>
                        <a:lnTo>
                          <a:pt x="16543" y="13903"/>
                        </a:lnTo>
                        <a:lnTo>
                          <a:pt x="16477" y="13932"/>
                        </a:lnTo>
                        <a:lnTo>
                          <a:pt x="16431" y="13948"/>
                        </a:lnTo>
                        <a:lnTo>
                          <a:pt x="16377" y="13974"/>
                        </a:lnTo>
                        <a:lnTo>
                          <a:pt x="16359" y="13989"/>
                        </a:lnTo>
                        <a:lnTo>
                          <a:pt x="16326" y="14022"/>
                        </a:lnTo>
                        <a:lnTo>
                          <a:pt x="16308" y="14035"/>
                        </a:lnTo>
                        <a:lnTo>
                          <a:pt x="16276" y="14048"/>
                        </a:lnTo>
                        <a:lnTo>
                          <a:pt x="16266" y="14049"/>
                        </a:lnTo>
                        <a:lnTo>
                          <a:pt x="16257" y="14045"/>
                        </a:lnTo>
                        <a:lnTo>
                          <a:pt x="16248" y="14022"/>
                        </a:lnTo>
                        <a:lnTo>
                          <a:pt x="16242" y="14024"/>
                        </a:lnTo>
                        <a:lnTo>
                          <a:pt x="16233" y="14030"/>
                        </a:lnTo>
                        <a:lnTo>
                          <a:pt x="16225" y="14026"/>
                        </a:lnTo>
                        <a:lnTo>
                          <a:pt x="16222" y="14022"/>
                        </a:lnTo>
                        <a:lnTo>
                          <a:pt x="16217" y="14031"/>
                        </a:lnTo>
                        <a:cubicBezTo>
                          <a:pt x="16216" y="14032"/>
                          <a:pt x="16214" y="14033"/>
                          <a:pt x="16213" y="14034"/>
                        </a:cubicBezTo>
                        <a:lnTo>
                          <a:pt x="16204" y="14035"/>
                        </a:lnTo>
                        <a:lnTo>
                          <a:pt x="16192" y="14039"/>
                        </a:lnTo>
                        <a:lnTo>
                          <a:pt x="16179" y="14042"/>
                        </a:lnTo>
                        <a:lnTo>
                          <a:pt x="16183" y="14020"/>
                        </a:lnTo>
                        <a:lnTo>
                          <a:pt x="16188" y="14009"/>
                        </a:lnTo>
                        <a:lnTo>
                          <a:pt x="16186" y="14005"/>
                        </a:lnTo>
                        <a:lnTo>
                          <a:pt x="16176" y="14010"/>
                        </a:lnTo>
                        <a:lnTo>
                          <a:pt x="16164" y="14009"/>
                        </a:lnTo>
                        <a:lnTo>
                          <a:pt x="16181" y="13996"/>
                        </a:lnTo>
                        <a:lnTo>
                          <a:pt x="16185" y="13990"/>
                        </a:lnTo>
                        <a:lnTo>
                          <a:pt x="16194" y="13953"/>
                        </a:lnTo>
                        <a:lnTo>
                          <a:pt x="16198" y="13940"/>
                        </a:lnTo>
                        <a:lnTo>
                          <a:pt x="16199" y="13927"/>
                        </a:lnTo>
                        <a:lnTo>
                          <a:pt x="16195" y="13915"/>
                        </a:lnTo>
                        <a:lnTo>
                          <a:pt x="16185" y="13899"/>
                        </a:lnTo>
                        <a:lnTo>
                          <a:pt x="16174" y="13888"/>
                        </a:lnTo>
                        <a:lnTo>
                          <a:pt x="16171" y="13880"/>
                        </a:lnTo>
                        <a:lnTo>
                          <a:pt x="16165" y="13872"/>
                        </a:lnTo>
                        <a:lnTo>
                          <a:pt x="16166" y="13849"/>
                        </a:lnTo>
                        <a:lnTo>
                          <a:pt x="16169" y="13832"/>
                        </a:lnTo>
                        <a:lnTo>
                          <a:pt x="16162" y="13818"/>
                        </a:lnTo>
                        <a:lnTo>
                          <a:pt x="16135" y="13813"/>
                        </a:lnTo>
                        <a:lnTo>
                          <a:pt x="16112" y="13803"/>
                        </a:lnTo>
                        <a:lnTo>
                          <a:pt x="16093" y="13823"/>
                        </a:lnTo>
                        <a:lnTo>
                          <a:pt x="16081" y="13843"/>
                        </a:lnTo>
                        <a:lnTo>
                          <a:pt x="16074" y="13885"/>
                        </a:lnTo>
                        <a:lnTo>
                          <a:pt x="16074" y="13902"/>
                        </a:lnTo>
                        <a:lnTo>
                          <a:pt x="16068" y="13922"/>
                        </a:lnTo>
                        <a:lnTo>
                          <a:pt x="16063" y="13932"/>
                        </a:lnTo>
                        <a:lnTo>
                          <a:pt x="16065" y="13938"/>
                        </a:lnTo>
                        <a:lnTo>
                          <a:pt x="16075" y="13967"/>
                        </a:lnTo>
                        <a:lnTo>
                          <a:pt x="16094" y="14001"/>
                        </a:lnTo>
                        <a:lnTo>
                          <a:pt x="16094" y="14006"/>
                        </a:lnTo>
                        <a:lnTo>
                          <a:pt x="16090" y="14017"/>
                        </a:lnTo>
                        <a:lnTo>
                          <a:pt x="16077" y="14011"/>
                        </a:lnTo>
                        <a:lnTo>
                          <a:pt x="16065" y="14002"/>
                        </a:lnTo>
                        <a:lnTo>
                          <a:pt x="16046" y="13993"/>
                        </a:lnTo>
                        <a:lnTo>
                          <a:pt x="16031" y="13967"/>
                        </a:lnTo>
                        <a:lnTo>
                          <a:pt x="16020" y="13955"/>
                        </a:lnTo>
                        <a:lnTo>
                          <a:pt x="15990" y="13948"/>
                        </a:lnTo>
                        <a:lnTo>
                          <a:pt x="15982" y="13943"/>
                        </a:lnTo>
                        <a:lnTo>
                          <a:pt x="15970" y="13928"/>
                        </a:lnTo>
                        <a:lnTo>
                          <a:pt x="15959" y="13919"/>
                        </a:lnTo>
                        <a:lnTo>
                          <a:pt x="15948" y="13907"/>
                        </a:lnTo>
                        <a:lnTo>
                          <a:pt x="15936" y="13891"/>
                        </a:lnTo>
                        <a:lnTo>
                          <a:pt x="15939" y="13887"/>
                        </a:lnTo>
                        <a:lnTo>
                          <a:pt x="15945" y="13885"/>
                        </a:lnTo>
                        <a:lnTo>
                          <a:pt x="15951" y="13885"/>
                        </a:lnTo>
                        <a:cubicBezTo>
                          <a:pt x="15952" y="13885"/>
                          <a:pt x="15953" y="13884"/>
                          <a:pt x="15954" y="13884"/>
                        </a:cubicBezTo>
                        <a:lnTo>
                          <a:pt x="15956" y="13851"/>
                        </a:lnTo>
                        <a:lnTo>
                          <a:pt x="15949" y="13840"/>
                        </a:lnTo>
                        <a:lnTo>
                          <a:pt x="15936" y="13839"/>
                        </a:lnTo>
                        <a:lnTo>
                          <a:pt x="15922" y="13835"/>
                        </a:lnTo>
                        <a:lnTo>
                          <a:pt x="15916" y="13825"/>
                        </a:lnTo>
                        <a:lnTo>
                          <a:pt x="15913" y="13815"/>
                        </a:lnTo>
                        <a:lnTo>
                          <a:pt x="15916" y="13811"/>
                        </a:lnTo>
                        <a:lnTo>
                          <a:pt x="15925" y="13810"/>
                        </a:lnTo>
                        <a:lnTo>
                          <a:pt x="15933" y="13809"/>
                        </a:lnTo>
                        <a:lnTo>
                          <a:pt x="15934" y="13808"/>
                        </a:lnTo>
                        <a:lnTo>
                          <a:pt x="15905" y="13796"/>
                        </a:lnTo>
                        <a:lnTo>
                          <a:pt x="15863" y="13796"/>
                        </a:lnTo>
                        <a:lnTo>
                          <a:pt x="15830" y="13781"/>
                        </a:lnTo>
                        <a:lnTo>
                          <a:pt x="15810" y="13786"/>
                        </a:lnTo>
                        <a:lnTo>
                          <a:pt x="15787" y="13775"/>
                        </a:lnTo>
                        <a:lnTo>
                          <a:pt x="15767" y="13765"/>
                        </a:lnTo>
                        <a:lnTo>
                          <a:pt x="15775" y="13754"/>
                        </a:lnTo>
                        <a:lnTo>
                          <a:pt x="15761" y="13755"/>
                        </a:lnTo>
                        <a:lnTo>
                          <a:pt x="15751" y="13756"/>
                        </a:lnTo>
                        <a:lnTo>
                          <a:pt x="15722" y="13756"/>
                        </a:lnTo>
                        <a:lnTo>
                          <a:pt x="15702" y="13750"/>
                        </a:lnTo>
                        <a:lnTo>
                          <a:pt x="15703" y="13743"/>
                        </a:lnTo>
                        <a:lnTo>
                          <a:pt x="15705" y="13737"/>
                        </a:lnTo>
                        <a:lnTo>
                          <a:pt x="15699" y="13726"/>
                        </a:lnTo>
                        <a:lnTo>
                          <a:pt x="15691" y="13719"/>
                        </a:lnTo>
                        <a:lnTo>
                          <a:pt x="15664" y="13704"/>
                        </a:lnTo>
                        <a:lnTo>
                          <a:pt x="15642" y="13681"/>
                        </a:lnTo>
                        <a:lnTo>
                          <a:pt x="15635" y="13668"/>
                        </a:lnTo>
                        <a:lnTo>
                          <a:pt x="15624" y="13659"/>
                        </a:lnTo>
                        <a:lnTo>
                          <a:pt x="15613" y="13650"/>
                        </a:lnTo>
                        <a:lnTo>
                          <a:pt x="15608" y="13643"/>
                        </a:lnTo>
                        <a:lnTo>
                          <a:pt x="15602" y="13635"/>
                        </a:lnTo>
                        <a:lnTo>
                          <a:pt x="15584" y="13621"/>
                        </a:lnTo>
                        <a:lnTo>
                          <a:pt x="15571" y="13615"/>
                        </a:lnTo>
                        <a:lnTo>
                          <a:pt x="15551" y="13588"/>
                        </a:lnTo>
                        <a:lnTo>
                          <a:pt x="15546" y="13580"/>
                        </a:lnTo>
                        <a:lnTo>
                          <a:pt x="15539" y="13571"/>
                        </a:lnTo>
                        <a:lnTo>
                          <a:pt x="15530" y="13569"/>
                        </a:lnTo>
                        <a:lnTo>
                          <a:pt x="15522" y="13576"/>
                        </a:lnTo>
                        <a:cubicBezTo>
                          <a:pt x="15518" y="13578"/>
                          <a:pt x="15513" y="13580"/>
                          <a:pt x="15508" y="13582"/>
                        </a:cubicBezTo>
                        <a:lnTo>
                          <a:pt x="15490" y="13585"/>
                        </a:lnTo>
                        <a:cubicBezTo>
                          <a:pt x="15490" y="13584"/>
                          <a:pt x="15490" y="13583"/>
                          <a:pt x="15489" y="13582"/>
                        </a:cubicBezTo>
                        <a:lnTo>
                          <a:pt x="15501" y="13566"/>
                        </a:lnTo>
                        <a:lnTo>
                          <a:pt x="15518" y="13539"/>
                        </a:lnTo>
                        <a:lnTo>
                          <a:pt x="15530" y="13537"/>
                        </a:lnTo>
                        <a:lnTo>
                          <a:pt x="15537" y="13537"/>
                        </a:lnTo>
                        <a:lnTo>
                          <a:pt x="15544" y="13534"/>
                        </a:lnTo>
                        <a:lnTo>
                          <a:pt x="15542" y="13528"/>
                        </a:lnTo>
                        <a:lnTo>
                          <a:pt x="15530" y="13518"/>
                        </a:lnTo>
                        <a:lnTo>
                          <a:pt x="15516" y="13506"/>
                        </a:lnTo>
                        <a:lnTo>
                          <a:pt x="15507" y="13493"/>
                        </a:lnTo>
                        <a:lnTo>
                          <a:pt x="15507" y="13487"/>
                        </a:lnTo>
                        <a:lnTo>
                          <a:pt x="15506" y="13483"/>
                        </a:lnTo>
                        <a:lnTo>
                          <a:pt x="15518" y="13473"/>
                        </a:lnTo>
                        <a:lnTo>
                          <a:pt x="15528" y="13469"/>
                        </a:lnTo>
                        <a:lnTo>
                          <a:pt x="15562" y="13468"/>
                        </a:lnTo>
                        <a:lnTo>
                          <a:pt x="15576" y="13464"/>
                        </a:lnTo>
                        <a:lnTo>
                          <a:pt x="15590" y="13456"/>
                        </a:lnTo>
                        <a:lnTo>
                          <a:pt x="15596" y="13450"/>
                        </a:lnTo>
                        <a:lnTo>
                          <a:pt x="15605" y="13439"/>
                        </a:lnTo>
                        <a:lnTo>
                          <a:pt x="15628" y="13428"/>
                        </a:lnTo>
                        <a:lnTo>
                          <a:pt x="15633" y="13422"/>
                        </a:lnTo>
                        <a:lnTo>
                          <a:pt x="15637" y="13410"/>
                        </a:lnTo>
                        <a:lnTo>
                          <a:pt x="15631" y="13395"/>
                        </a:lnTo>
                        <a:lnTo>
                          <a:pt x="15626" y="13384"/>
                        </a:lnTo>
                        <a:lnTo>
                          <a:pt x="15627" y="13372"/>
                        </a:lnTo>
                        <a:lnTo>
                          <a:pt x="15643" y="13357"/>
                        </a:lnTo>
                        <a:lnTo>
                          <a:pt x="15636" y="13351"/>
                        </a:lnTo>
                        <a:cubicBezTo>
                          <a:pt x="15642" y="13349"/>
                          <a:pt x="15648" y="13345"/>
                          <a:pt x="15654" y="13343"/>
                        </a:cubicBezTo>
                        <a:lnTo>
                          <a:pt x="15668" y="13342"/>
                        </a:lnTo>
                        <a:lnTo>
                          <a:pt x="15673" y="13349"/>
                        </a:lnTo>
                        <a:lnTo>
                          <a:pt x="15667" y="13358"/>
                        </a:lnTo>
                        <a:lnTo>
                          <a:pt x="15652" y="13359"/>
                        </a:lnTo>
                        <a:lnTo>
                          <a:pt x="15646" y="13364"/>
                        </a:lnTo>
                        <a:lnTo>
                          <a:pt x="15640" y="13370"/>
                        </a:lnTo>
                        <a:lnTo>
                          <a:pt x="15645" y="13374"/>
                        </a:lnTo>
                        <a:lnTo>
                          <a:pt x="15650" y="13376"/>
                        </a:lnTo>
                        <a:lnTo>
                          <a:pt x="15710" y="13377"/>
                        </a:lnTo>
                        <a:lnTo>
                          <a:pt x="15732" y="13384"/>
                        </a:lnTo>
                        <a:lnTo>
                          <a:pt x="15786" y="13331"/>
                        </a:lnTo>
                        <a:lnTo>
                          <a:pt x="15799" y="13327"/>
                        </a:lnTo>
                        <a:lnTo>
                          <a:pt x="15813" y="13345"/>
                        </a:lnTo>
                        <a:lnTo>
                          <a:pt x="15823" y="13359"/>
                        </a:lnTo>
                        <a:lnTo>
                          <a:pt x="15834" y="13362"/>
                        </a:lnTo>
                        <a:lnTo>
                          <a:pt x="15863" y="13379"/>
                        </a:lnTo>
                        <a:lnTo>
                          <a:pt x="15890" y="13386"/>
                        </a:lnTo>
                        <a:lnTo>
                          <a:pt x="15909" y="13398"/>
                        </a:lnTo>
                        <a:lnTo>
                          <a:pt x="15915" y="13407"/>
                        </a:lnTo>
                        <a:lnTo>
                          <a:pt x="15916" y="13427"/>
                        </a:lnTo>
                        <a:lnTo>
                          <a:pt x="15924" y="13434"/>
                        </a:lnTo>
                        <a:lnTo>
                          <a:pt x="15941" y="13430"/>
                        </a:lnTo>
                        <a:lnTo>
                          <a:pt x="15954" y="13432"/>
                        </a:lnTo>
                        <a:cubicBezTo>
                          <a:pt x="15955" y="13435"/>
                          <a:pt x="15956" y="13438"/>
                          <a:pt x="15957" y="13440"/>
                        </a:cubicBezTo>
                        <a:lnTo>
                          <a:pt x="15955" y="13453"/>
                        </a:lnTo>
                        <a:lnTo>
                          <a:pt x="15960" y="13460"/>
                        </a:lnTo>
                        <a:lnTo>
                          <a:pt x="15986" y="13461"/>
                        </a:lnTo>
                        <a:lnTo>
                          <a:pt x="15993" y="13466"/>
                        </a:lnTo>
                        <a:lnTo>
                          <a:pt x="16006" y="13493"/>
                        </a:lnTo>
                        <a:lnTo>
                          <a:pt x="16014" y="13502"/>
                        </a:lnTo>
                        <a:lnTo>
                          <a:pt x="16042" y="13522"/>
                        </a:lnTo>
                        <a:lnTo>
                          <a:pt x="16045" y="13533"/>
                        </a:lnTo>
                        <a:lnTo>
                          <a:pt x="16088" y="13548"/>
                        </a:lnTo>
                        <a:lnTo>
                          <a:pt x="16099" y="13549"/>
                        </a:lnTo>
                        <a:lnTo>
                          <a:pt x="16111" y="13547"/>
                        </a:lnTo>
                        <a:lnTo>
                          <a:pt x="16135" y="13534"/>
                        </a:lnTo>
                        <a:lnTo>
                          <a:pt x="16163" y="13524"/>
                        </a:lnTo>
                        <a:lnTo>
                          <a:pt x="16190" y="13528"/>
                        </a:lnTo>
                        <a:lnTo>
                          <a:pt x="16233" y="13522"/>
                        </a:lnTo>
                        <a:lnTo>
                          <a:pt x="16255" y="13530"/>
                        </a:lnTo>
                        <a:lnTo>
                          <a:pt x="16264" y="13541"/>
                        </a:lnTo>
                        <a:lnTo>
                          <a:pt x="16274" y="13547"/>
                        </a:lnTo>
                        <a:lnTo>
                          <a:pt x="16322" y="13551"/>
                        </a:lnTo>
                        <a:lnTo>
                          <a:pt x="16376" y="13545"/>
                        </a:lnTo>
                        <a:lnTo>
                          <a:pt x="16394" y="13545"/>
                        </a:lnTo>
                        <a:lnTo>
                          <a:pt x="16405" y="13553"/>
                        </a:lnTo>
                        <a:lnTo>
                          <a:pt x="16437" y="13557"/>
                        </a:lnTo>
                        <a:lnTo>
                          <a:pt x="16455" y="13550"/>
                        </a:lnTo>
                        <a:lnTo>
                          <a:pt x="16488" y="13529"/>
                        </a:lnTo>
                        <a:lnTo>
                          <a:pt x="16514" y="13520"/>
                        </a:lnTo>
                        <a:lnTo>
                          <a:pt x="16556" y="13516"/>
                        </a:lnTo>
                        <a:lnTo>
                          <a:pt x="16576" y="13518"/>
                        </a:lnTo>
                        <a:lnTo>
                          <a:pt x="16591" y="13510"/>
                        </a:lnTo>
                        <a:lnTo>
                          <a:pt x="16609" y="13492"/>
                        </a:lnTo>
                        <a:lnTo>
                          <a:pt x="16638" y="13451"/>
                        </a:lnTo>
                        <a:lnTo>
                          <a:pt x="16654" y="13432"/>
                        </a:lnTo>
                        <a:lnTo>
                          <a:pt x="16673" y="13425"/>
                        </a:lnTo>
                        <a:lnTo>
                          <a:pt x="16684" y="13410"/>
                        </a:lnTo>
                        <a:lnTo>
                          <a:pt x="16689" y="13391"/>
                        </a:lnTo>
                        <a:lnTo>
                          <a:pt x="16695" y="13380"/>
                        </a:lnTo>
                        <a:lnTo>
                          <a:pt x="16733" y="13351"/>
                        </a:lnTo>
                        <a:lnTo>
                          <a:pt x="16752" y="13324"/>
                        </a:lnTo>
                        <a:lnTo>
                          <a:pt x="16773" y="13305"/>
                        </a:lnTo>
                        <a:lnTo>
                          <a:pt x="16783" y="13298"/>
                        </a:lnTo>
                        <a:lnTo>
                          <a:pt x="16835" y="13279"/>
                        </a:lnTo>
                        <a:lnTo>
                          <a:pt x="16849" y="13277"/>
                        </a:lnTo>
                        <a:lnTo>
                          <a:pt x="16865" y="13283"/>
                        </a:lnTo>
                        <a:lnTo>
                          <a:pt x="16878" y="13290"/>
                        </a:lnTo>
                        <a:lnTo>
                          <a:pt x="16889" y="13300"/>
                        </a:lnTo>
                        <a:lnTo>
                          <a:pt x="16899" y="13312"/>
                        </a:lnTo>
                        <a:lnTo>
                          <a:pt x="16915" y="13351"/>
                        </a:lnTo>
                        <a:lnTo>
                          <a:pt x="16936" y="13372"/>
                        </a:lnTo>
                        <a:lnTo>
                          <a:pt x="16942" y="13387"/>
                        </a:lnTo>
                        <a:lnTo>
                          <a:pt x="16953" y="13399"/>
                        </a:lnTo>
                        <a:lnTo>
                          <a:pt x="16969" y="13410"/>
                        </a:lnTo>
                        <a:lnTo>
                          <a:pt x="17024" y="13388"/>
                        </a:lnTo>
                        <a:lnTo>
                          <a:pt x="17035" y="13392"/>
                        </a:lnTo>
                        <a:lnTo>
                          <a:pt x="17053" y="13376"/>
                        </a:lnTo>
                        <a:lnTo>
                          <a:pt x="17066" y="13376"/>
                        </a:lnTo>
                        <a:lnTo>
                          <a:pt x="17092" y="13368"/>
                        </a:lnTo>
                        <a:lnTo>
                          <a:pt x="17106" y="13361"/>
                        </a:lnTo>
                        <a:lnTo>
                          <a:pt x="17135" y="13342"/>
                        </a:lnTo>
                        <a:lnTo>
                          <a:pt x="17171" y="13325"/>
                        </a:lnTo>
                        <a:lnTo>
                          <a:pt x="17210" y="13324"/>
                        </a:lnTo>
                        <a:lnTo>
                          <a:pt x="17233" y="13308"/>
                        </a:lnTo>
                        <a:lnTo>
                          <a:pt x="17260" y="13282"/>
                        </a:lnTo>
                        <a:lnTo>
                          <a:pt x="17285" y="13279"/>
                        </a:lnTo>
                        <a:lnTo>
                          <a:pt x="17311" y="13263"/>
                        </a:lnTo>
                        <a:lnTo>
                          <a:pt x="17323" y="13262"/>
                        </a:lnTo>
                        <a:lnTo>
                          <a:pt x="17338" y="13248"/>
                        </a:lnTo>
                        <a:lnTo>
                          <a:pt x="17352" y="13242"/>
                        </a:lnTo>
                        <a:lnTo>
                          <a:pt x="17389" y="13226"/>
                        </a:lnTo>
                        <a:lnTo>
                          <a:pt x="17398" y="13201"/>
                        </a:lnTo>
                        <a:lnTo>
                          <a:pt x="17410" y="13198"/>
                        </a:lnTo>
                        <a:lnTo>
                          <a:pt x="17417" y="13206"/>
                        </a:lnTo>
                        <a:lnTo>
                          <a:pt x="17424" y="13209"/>
                        </a:lnTo>
                        <a:lnTo>
                          <a:pt x="17485" y="13184"/>
                        </a:lnTo>
                        <a:lnTo>
                          <a:pt x="17504" y="13178"/>
                        </a:lnTo>
                        <a:lnTo>
                          <a:pt x="17527" y="13169"/>
                        </a:lnTo>
                        <a:lnTo>
                          <a:pt x="17535" y="13156"/>
                        </a:lnTo>
                        <a:lnTo>
                          <a:pt x="17539" y="13147"/>
                        </a:lnTo>
                        <a:lnTo>
                          <a:pt x="17568" y="13136"/>
                        </a:lnTo>
                        <a:lnTo>
                          <a:pt x="17589" y="13123"/>
                        </a:lnTo>
                        <a:lnTo>
                          <a:pt x="17611" y="13104"/>
                        </a:lnTo>
                        <a:lnTo>
                          <a:pt x="17616" y="13093"/>
                        </a:lnTo>
                        <a:lnTo>
                          <a:pt x="17622" y="13086"/>
                        </a:lnTo>
                        <a:lnTo>
                          <a:pt x="17629" y="13086"/>
                        </a:lnTo>
                        <a:lnTo>
                          <a:pt x="17640" y="13088"/>
                        </a:lnTo>
                        <a:lnTo>
                          <a:pt x="17649" y="13080"/>
                        </a:lnTo>
                        <a:lnTo>
                          <a:pt x="17653" y="13069"/>
                        </a:lnTo>
                        <a:lnTo>
                          <a:pt x="17667" y="13051"/>
                        </a:lnTo>
                        <a:lnTo>
                          <a:pt x="17678" y="13041"/>
                        </a:lnTo>
                        <a:lnTo>
                          <a:pt x="17724" y="13016"/>
                        </a:lnTo>
                        <a:lnTo>
                          <a:pt x="17741" y="12999"/>
                        </a:lnTo>
                        <a:lnTo>
                          <a:pt x="17756" y="12992"/>
                        </a:lnTo>
                        <a:lnTo>
                          <a:pt x="17783" y="12976"/>
                        </a:lnTo>
                        <a:lnTo>
                          <a:pt x="17780" y="12964"/>
                        </a:lnTo>
                        <a:lnTo>
                          <a:pt x="17785" y="12952"/>
                        </a:lnTo>
                        <a:lnTo>
                          <a:pt x="17804" y="12933"/>
                        </a:lnTo>
                        <a:lnTo>
                          <a:pt x="17832" y="12920"/>
                        </a:lnTo>
                        <a:lnTo>
                          <a:pt x="17837" y="12915"/>
                        </a:lnTo>
                        <a:lnTo>
                          <a:pt x="17844" y="12901"/>
                        </a:lnTo>
                        <a:lnTo>
                          <a:pt x="17854" y="12899"/>
                        </a:lnTo>
                        <a:lnTo>
                          <a:pt x="17858" y="12902"/>
                        </a:lnTo>
                        <a:lnTo>
                          <a:pt x="17910" y="12880"/>
                        </a:lnTo>
                        <a:lnTo>
                          <a:pt x="17917" y="12879"/>
                        </a:lnTo>
                        <a:lnTo>
                          <a:pt x="17926" y="12876"/>
                        </a:lnTo>
                        <a:lnTo>
                          <a:pt x="17935" y="12850"/>
                        </a:lnTo>
                        <a:cubicBezTo>
                          <a:pt x="17946" y="12841"/>
                          <a:pt x="17958" y="12832"/>
                          <a:pt x="17969" y="12824"/>
                        </a:cubicBezTo>
                        <a:lnTo>
                          <a:pt x="18007" y="12785"/>
                        </a:lnTo>
                        <a:lnTo>
                          <a:pt x="18041" y="12763"/>
                        </a:lnTo>
                        <a:lnTo>
                          <a:pt x="18062" y="12736"/>
                        </a:lnTo>
                        <a:lnTo>
                          <a:pt x="18101" y="12698"/>
                        </a:lnTo>
                        <a:lnTo>
                          <a:pt x="18112" y="12689"/>
                        </a:lnTo>
                        <a:lnTo>
                          <a:pt x="18122" y="12684"/>
                        </a:lnTo>
                        <a:cubicBezTo>
                          <a:pt x="18125" y="12682"/>
                          <a:pt x="18127" y="12681"/>
                          <a:pt x="18129" y="12679"/>
                        </a:cubicBezTo>
                        <a:lnTo>
                          <a:pt x="18121" y="12679"/>
                        </a:lnTo>
                        <a:lnTo>
                          <a:pt x="18114" y="12680"/>
                        </a:lnTo>
                        <a:lnTo>
                          <a:pt x="18088" y="12704"/>
                        </a:lnTo>
                        <a:lnTo>
                          <a:pt x="18089" y="12693"/>
                        </a:lnTo>
                        <a:lnTo>
                          <a:pt x="18094" y="12683"/>
                        </a:lnTo>
                        <a:lnTo>
                          <a:pt x="18105" y="12672"/>
                        </a:lnTo>
                        <a:lnTo>
                          <a:pt x="18119" y="12666"/>
                        </a:lnTo>
                        <a:lnTo>
                          <a:pt x="18135" y="12668"/>
                        </a:lnTo>
                        <a:lnTo>
                          <a:pt x="18144" y="12678"/>
                        </a:lnTo>
                        <a:lnTo>
                          <a:pt x="18166" y="12685"/>
                        </a:lnTo>
                        <a:lnTo>
                          <a:pt x="18172" y="12699"/>
                        </a:lnTo>
                        <a:lnTo>
                          <a:pt x="18177" y="12724"/>
                        </a:lnTo>
                        <a:lnTo>
                          <a:pt x="18182" y="12731"/>
                        </a:lnTo>
                        <a:lnTo>
                          <a:pt x="18232" y="12703"/>
                        </a:lnTo>
                        <a:lnTo>
                          <a:pt x="18241" y="12701"/>
                        </a:lnTo>
                        <a:lnTo>
                          <a:pt x="18271" y="12739"/>
                        </a:lnTo>
                        <a:lnTo>
                          <a:pt x="18278" y="12751"/>
                        </a:lnTo>
                        <a:lnTo>
                          <a:pt x="18282" y="12761"/>
                        </a:lnTo>
                        <a:lnTo>
                          <a:pt x="18293" y="12767"/>
                        </a:lnTo>
                        <a:lnTo>
                          <a:pt x="18301" y="12764"/>
                        </a:lnTo>
                        <a:lnTo>
                          <a:pt x="18304" y="12765"/>
                        </a:lnTo>
                        <a:lnTo>
                          <a:pt x="18308" y="12766"/>
                        </a:lnTo>
                        <a:lnTo>
                          <a:pt x="18314" y="12773"/>
                        </a:lnTo>
                        <a:lnTo>
                          <a:pt x="18324" y="12775"/>
                        </a:lnTo>
                        <a:lnTo>
                          <a:pt x="18332" y="12762"/>
                        </a:lnTo>
                        <a:lnTo>
                          <a:pt x="18334" y="12768"/>
                        </a:lnTo>
                        <a:lnTo>
                          <a:pt x="18339" y="12773"/>
                        </a:lnTo>
                        <a:lnTo>
                          <a:pt x="18355" y="12757"/>
                        </a:lnTo>
                        <a:lnTo>
                          <a:pt x="18357" y="12744"/>
                        </a:lnTo>
                        <a:lnTo>
                          <a:pt x="18371" y="12744"/>
                        </a:lnTo>
                        <a:lnTo>
                          <a:pt x="18377" y="12740"/>
                        </a:lnTo>
                        <a:lnTo>
                          <a:pt x="18380" y="12734"/>
                        </a:lnTo>
                        <a:lnTo>
                          <a:pt x="18385" y="12735"/>
                        </a:lnTo>
                        <a:lnTo>
                          <a:pt x="18393" y="12738"/>
                        </a:lnTo>
                        <a:lnTo>
                          <a:pt x="18395" y="12729"/>
                        </a:lnTo>
                        <a:lnTo>
                          <a:pt x="18394" y="12720"/>
                        </a:lnTo>
                        <a:lnTo>
                          <a:pt x="18402" y="12734"/>
                        </a:lnTo>
                        <a:lnTo>
                          <a:pt x="18413" y="12746"/>
                        </a:lnTo>
                        <a:lnTo>
                          <a:pt x="18425" y="12734"/>
                        </a:lnTo>
                        <a:lnTo>
                          <a:pt x="18430" y="12715"/>
                        </a:lnTo>
                        <a:lnTo>
                          <a:pt x="18436" y="12703"/>
                        </a:lnTo>
                        <a:lnTo>
                          <a:pt x="18450" y="12681"/>
                        </a:lnTo>
                        <a:lnTo>
                          <a:pt x="18463" y="12663"/>
                        </a:lnTo>
                        <a:lnTo>
                          <a:pt x="18451" y="12689"/>
                        </a:lnTo>
                        <a:lnTo>
                          <a:pt x="18437" y="12721"/>
                        </a:lnTo>
                        <a:lnTo>
                          <a:pt x="18435" y="12732"/>
                        </a:lnTo>
                        <a:lnTo>
                          <a:pt x="18456" y="12747"/>
                        </a:lnTo>
                        <a:lnTo>
                          <a:pt x="18476" y="12758"/>
                        </a:lnTo>
                        <a:lnTo>
                          <a:pt x="18502" y="12758"/>
                        </a:lnTo>
                        <a:lnTo>
                          <a:pt x="18558" y="12744"/>
                        </a:lnTo>
                        <a:lnTo>
                          <a:pt x="18610" y="12712"/>
                        </a:lnTo>
                        <a:lnTo>
                          <a:pt x="18617" y="12703"/>
                        </a:lnTo>
                        <a:lnTo>
                          <a:pt x="18626" y="12682"/>
                        </a:lnTo>
                        <a:lnTo>
                          <a:pt x="18652" y="12645"/>
                        </a:lnTo>
                        <a:lnTo>
                          <a:pt x="18660" y="12635"/>
                        </a:lnTo>
                        <a:lnTo>
                          <a:pt x="18665" y="12628"/>
                        </a:lnTo>
                        <a:lnTo>
                          <a:pt x="18677" y="12624"/>
                        </a:lnTo>
                        <a:lnTo>
                          <a:pt x="18678" y="12616"/>
                        </a:lnTo>
                        <a:lnTo>
                          <a:pt x="18679" y="12607"/>
                        </a:lnTo>
                        <a:lnTo>
                          <a:pt x="18681" y="12597"/>
                        </a:lnTo>
                        <a:lnTo>
                          <a:pt x="18686" y="12590"/>
                        </a:lnTo>
                        <a:lnTo>
                          <a:pt x="18691" y="12594"/>
                        </a:lnTo>
                        <a:lnTo>
                          <a:pt x="18693" y="12598"/>
                        </a:lnTo>
                        <a:lnTo>
                          <a:pt x="18686" y="12610"/>
                        </a:lnTo>
                        <a:lnTo>
                          <a:pt x="18681" y="12640"/>
                        </a:lnTo>
                        <a:lnTo>
                          <a:pt x="18674" y="12685"/>
                        </a:lnTo>
                        <a:lnTo>
                          <a:pt x="18665" y="12697"/>
                        </a:lnTo>
                        <a:lnTo>
                          <a:pt x="18656" y="12705"/>
                        </a:lnTo>
                        <a:lnTo>
                          <a:pt x="18640" y="12736"/>
                        </a:lnTo>
                        <a:lnTo>
                          <a:pt x="18629" y="12742"/>
                        </a:lnTo>
                        <a:lnTo>
                          <a:pt x="18624" y="12757"/>
                        </a:lnTo>
                        <a:lnTo>
                          <a:pt x="18611" y="12767"/>
                        </a:lnTo>
                        <a:lnTo>
                          <a:pt x="18585" y="12809"/>
                        </a:lnTo>
                        <a:lnTo>
                          <a:pt x="18581" y="12811"/>
                        </a:lnTo>
                        <a:lnTo>
                          <a:pt x="18574" y="12811"/>
                        </a:lnTo>
                        <a:lnTo>
                          <a:pt x="18564" y="12807"/>
                        </a:lnTo>
                        <a:lnTo>
                          <a:pt x="18554" y="12812"/>
                        </a:lnTo>
                        <a:lnTo>
                          <a:pt x="18549" y="12826"/>
                        </a:lnTo>
                        <a:lnTo>
                          <a:pt x="18550" y="12839"/>
                        </a:lnTo>
                        <a:lnTo>
                          <a:pt x="18559" y="12846"/>
                        </a:lnTo>
                        <a:lnTo>
                          <a:pt x="18588" y="12853"/>
                        </a:lnTo>
                        <a:lnTo>
                          <a:pt x="18616" y="12853"/>
                        </a:lnTo>
                        <a:lnTo>
                          <a:pt x="18640" y="12858"/>
                        </a:lnTo>
                        <a:lnTo>
                          <a:pt x="18670" y="12859"/>
                        </a:lnTo>
                        <a:lnTo>
                          <a:pt x="18715" y="12871"/>
                        </a:lnTo>
                        <a:lnTo>
                          <a:pt x="18729" y="12872"/>
                        </a:lnTo>
                        <a:lnTo>
                          <a:pt x="18778" y="12868"/>
                        </a:lnTo>
                        <a:lnTo>
                          <a:pt x="18808" y="12856"/>
                        </a:lnTo>
                        <a:lnTo>
                          <a:pt x="18827" y="12843"/>
                        </a:lnTo>
                        <a:lnTo>
                          <a:pt x="18842" y="12825"/>
                        </a:lnTo>
                        <a:lnTo>
                          <a:pt x="18878" y="12772"/>
                        </a:lnTo>
                        <a:lnTo>
                          <a:pt x="18892" y="12742"/>
                        </a:lnTo>
                        <a:lnTo>
                          <a:pt x="18932" y="12674"/>
                        </a:lnTo>
                        <a:lnTo>
                          <a:pt x="18937" y="12660"/>
                        </a:lnTo>
                        <a:lnTo>
                          <a:pt x="18942" y="12604"/>
                        </a:lnTo>
                        <a:cubicBezTo>
                          <a:pt x="18941" y="12598"/>
                          <a:pt x="18939" y="12593"/>
                          <a:pt x="18937" y="12588"/>
                        </a:cubicBezTo>
                        <a:lnTo>
                          <a:pt x="18930" y="12585"/>
                        </a:lnTo>
                        <a:lnTo>
                          <a:pt x="18924" y="12582"/>
                        </a:lnTo>
                        <a:lnTo>
                          <a:pt x="18915" y="12587"/>
                        </a:lnTo>
                        <a:lnTo>
                          <a:pt x="18907" y="12590"/>
                        </a:lnTo>
                        <a:lnTo>
                          <a:pt x="18910" y="12582"/>
                        </a:lnTo>
                        <a:lnTo>
                          <a:pt x="18910" y="12572"/>
                        </a:lnTo>
                        <a:lnTo>
                          <a:pt x="18914" y="12558"/>
                        </a:lnTo>
                        <a:lnTo>
                          <a:pt x="18921" y="12544"/>
                        </a:lnTo>
                        <a:lnTo>
                          <a:pt x="18921" y="12533"/>
                        </a:lnTo>
                        <a:lnTo>
                          <a:pt x="18921" y="12518"/>
                        </a:lnTo>
                        <a:lnTo>
                          <a:pt x="18911" y="12518"/>
                        </a:lnTo>
                        <a:lnTo>
                          <a:pt x="18904" y="12521"/>
                        </a:lnTo>
                        <a:lnTo>
                          <a:pt x="18920" y="12505"/>
                        </a:lnTo>
                        <a:lnTo>
                          <a:pt x="18934" y="12496"/>
                        </a:lnTo>
                        <a:lnTo>
                          <a:pt x="18947" y="12478"/>
                        </a:lnTo>
                        <a:lnTo>
                          <a:pt x="18959" y="12468"/>
                        </a:lnTo>
                        <a:lnTo>
                          <a:pt x="18971" y="12461"/>
                        </a:lnTo>
                        <a:lnTo>
                          <a:pt x="18962" y="12474"/>
                        </a:lnTo>
                        <a:lnTo>
                          <a:pt x="18954" y="12484"/>
                        </a:lnTo>
                        <a:lnTo>
                          <a:pt x="18948" y="12496"/>
                        </a:lnTo>
                        <a:lnTo>
                          <a:pt x="18953" y="12522"/>
                        </a:lnTo>
                        <a:lnTo>
                          <a:pt x="18963" y="12514"/>
                        </a:lnTo>
                        <a:lnTo>
                          <a:pt x="18971" y="12504"/>
                        </a:lnTo>
                        <a:lnTo>
                          <a:pt x="18967" y="12514"/>
                        </a:lnTo>
                        <a:lnTo>
                          <a:pt x="18964" y="12527"/>
                        </a:lnTo>
                        <a:lnTo>
                          <a:pt x="18966" y="12554"/>
                        </a:lnTo>
                        <a:lnTo>
                          <a:pt x="18998" y="12524"/>
                        </a:lnTo>
                        <a:lnTo>
                          <a:pt x="19012" y="12508"/>
                        </a:lnTo>
                        <a:lnTo>
                          <a:pt x="19024" y="12489"/>
                        </a:lnTo>
                        <a:lnTo>
                          <a:pt x="19016" y="12504"/>
                        </a:lnTo>
                        <a:lnTo>
                          <a:pt x="18998" y="12536"/>
                        </a:lnTo>
                        <a:lnTo>
                          <a:pt x="18991" y="12554"/>
                        </a:lnTo>
                        <a:lnTo>
                          <a:pt x="18984" y="12575"/>
                        </a:lnTo>
                        <a:lnTo>
                          <a:pt x="18989" y="12570"/>
                        </a:lnTo>
                        <a:lnTo>
                          <a:pt x="18996" y="12562"/>
                        </a:lnTo>
                        <a:lnTo>
                          <a:pt x="18992" y="12571"/>
                        </a:lnTo>
                        <a:lnTo>
                          <a:pt x="18988" y="12586"/>
                        </a:lnTo>
                        <a:lnTo>
                          <a:pt x="19003" y="12602"/>
                        </a:lnTo>
                        <a:lnTo>
                          <a:pt x="19012" y="12602"/>
                        </a:lnTo>
                        <a:lnTo>
                          <a:pt x="19019" y="12596"/>
                        </a:lnTo>
                        <a:lnTo>
                          <a:pt x="19021" y="12600"/>
                        </a:lnTo>
                        <a:lnTo>
                          <a:pt x="19028" y="12614"/>
                        </a:lnTo>
                        <a:lnTo>
                          <a:pt x="19037" y="12625"/>
                        </a:lnTo>
                        <a:lnTo>
                          <a:pt x="19045" y="12643"/>
                        </a:lnTo>
                        <a:lnTo>
                          <a:pt x="19048" y="12658"/>
                        </a:lnTo>
                        <a:lnTo>
                          <a:pt x="19049" y="12734"/>
                        </a:lnTo>
                        <a:lnTo>
                          <a:pt x="19055" y="12767"/>
                        </a:lnTo>
                        <a:lnTo>
                          <a:pt x="19057" y="12771"/>
                        </a:lnTo>
                        <a:lnTo>
                          <a:pt x="19060" y="12773"/>
                        </a:lnTo>
                        <a:lnTo>
                          <a:pt x="19071" y="12792"/>
                        </a:lnTo>
                        <a:lnTo>
                          <a:pt x="19080" y="12792"/>
                        </a:lnTo>
                        <a:lnTo>
                          <a:pt x="19079" y="12804"/>
                        </a:lnTo>
                        <a:lnTo>
                          <a:pt x="19081" y="12808"/>
                        </a:lnTo>
                        <a:lnTo>
                          <a:pt x="19086" y="12811"/>
                        </a:lnTo>
                        <a:lnTo>
                          <a:pt x="19110" y="12802"/>
                        </a:lnTo>
                        <a:lnTo>
                          <a:pt x="19091" y="12817"/>
                        </a:lnTo>
                        <a:lnTo>
                          <a:pt x="19091" y="12824"/>
                        </a:lnTo>
                        <a:lnTo>
                          <a:pt x="19093" y="12827"/>
                        </a:lnTo>
                        <a:cubicBezTo>
                          <a:pt x="19094" y="12833"/>
                          <a:pt x="19096" y="12839"/>
                          <a:pt x="19098" y="12845"/>
                        </a:cubicBezTo>
                        <a:lnTo>
                          <a:pt x="19105" y="12853"/>
                        </a:lnTo>
                        <a:lnTo>
                          <a:pt x="19111" y="12842"/>
                        </a:lnTo>
                        <a:lnTo>
                          <a:pt x="19113" y="12818"/>
                        </a:lnTo>
                        <a:lnTo>
                          <a:pt x="19121" y="12830"/>
                        </a:lnTo>
                        <a:lnTo>
                          <a:pt x="19122" y="12845"/>
                        </a:lnTo>
                        <a:lnTo>
                          <a:pt x="19120" y="12871"/>
                        </a:lnTo>
                        <a:lnTo>
                          <a:pt x="19120" y="12885"/>
                        </a:lnTo>
                        <a:lnTo>
                          <a:pt x="19122" y="12890"/>
                        </a:lnTo>
                        <a:lnTo>
                          <a:pt x="19128" y="12893"/>
                        </a:lnTo>
                        <a:lnTo>
                          <a:pt x="19139" y="12916"/>
                        </a:lnTo>
                        <a:lnTo>
                          <a:pt x="19146" y="12925"/>
                        </a:lnTo>
                        <a:lnTo>
                          <a:pt x="19155" y="12942"/>
                        </a:lnTo>
                        <a:lnTo>
                          <a:pt x="19167" y="12960"/>
                        </a:lnTo>
                        <a:lnTo>
                          <a:pt x="19189" y="12983"/>
                        </a:lnTo>
                        <a:lnTo>
                          <a:pt x="19191" y="12994"/>
                        </a:lnTo>
                        <a:lnTo>
                          <a:pt x="19213" y="13024"/>
                        </a:lnTo>
                        <a:lnTo>
                          <a:pt x="19249" y="13102"/>
                        </a:lnTo>
                        <a:lnTo>
                          <a:pt x="19272" y="13125"/>
                        </a:lnTo>
                        <a:lnTo>
                          <a:pt x="19278" y="13135"/>
                        </a:lnTo>
                        <a:lnTo>
                          <a:pt x="19298" y="13143"/>
                        </a:lnTo>
                        <a:lnTo>
                          <a:pt x="19311" y="13154"/>
                        </a:lnTo>
                        <a:lnTo>
                          <a:pt x="19318" y="13154"/>
                        </a:lnTo>
                        <a:lnTo>
                          <a:pt x="19329" y="13143"/>
                        </a:lnTo>
                        <a:lnTo>
                          <a:pt x="19325" y="13161"/>
                        </a:lnTo>
                        <a:lnTo>
                          <a:pt x="19331" y="13160"/>
                        </a:lnTo>
                        <a:lnTo>
                          <a:pt x="19336" y="13162"/>
                        </a:lnTo>
                        <a:lnTo>
                          <a:pt x="19348" y="13164"/>
                        </a:lnTo>
                        <a:cubicBezTo>
                          <a:pt x="19343" y="13169"/>
                          <a:pt x="19338" y="13174"/>
                          <a:pt x="19334" y="13178"/>
                        </a:cubicBezTo>
                        <a:lnTo>
                          <a:pt x="19345" y="13180"/>
                        </a:lnTo>
                        <a:lnTo>
                          <a:pt x="19360" y="13200"/>
                        </a:lnTo>
                        <a:lnTo>
                          <a:pt x="19374" y="13205"/>
                        </a:lnTo>
                        <a:lnTo>
                          <a:pt x="19380" y="13205"/>
                        </a:lnTo>
                        <a:lnTo>
                          <a:pt x="19400" y="13213"/>
                        </a:lnTo>
                        <a:lnTo>
                          <a:pt x="19408" y="13215"/>
                        </a:lnTo>
                        <a:lnTo>
                          <a:pt x="19417" y="13217"/>
                        </a:lnTo>
                        <a:lnTo>
                          <a:pt x="19424" y="13222"/>
                        </a:lnTo>
                        <a:lnTo>
                          <a:pt x="19428" y="13230"/>
                        </a:lnTo>
                        <a:lnTo>
                          <a:pt x="19442" y="13245"/>
                        </a:lnTo>
                        <a:cubicBezTo>
                          <a:pt x="19442" y="13247"/>
                          <a:pt x="19442" y="13249"/>
                          <a:pt x="19443" y="13251"/>
                        </a:cubicBezTo>
                        <a:lnTo>
                          <a:pt x="19450" y="13262"/>
                        </a:lnTo>
                        <a:lnTo>
                          <a:pt x="19467" y="13273"/>
                        </a:lnTo>
                        <a:lnTo>
                          <a:pt x="19479" y="13287"/>
                        </a:lnTo>
                        <a:lnTo>
                          <a:pt x="19483" y="13296"/>
                        </a:lnTo>
                        <a:cubicBezTo>
                          <a:pt x="19484" y="13299"/>
                          <a:pt x="19485" y="13302"/>
                          <a:pt x="19486" y="13305"/>
                        </a:cubicBezTo>
                        <a:lnTo>
                          <a:pt x="19508" y="13346"/>
                        </a:lnTo>
                        <a:lnTo>
                          <a:pt x="19514" y="13354"/>
                        </a:lnTo>
                        <a:lnTo>
                          <a:pt x="19525" y="13362"/>
                        </a:lnTo>
                        <a:lnTo>
                          <a:pt x="19541" y="13386"/>
                        </a:lnTo>
                        <a:lnTo>
                          <a:pt x="19581" y="13417"/>
                        </a:lnTo>
                        <a:lnTo>
                          <a:pt x="19586" y="13418"/>
                        </a:lnTo>
                        <a:lnTo>
                          <a:pt x="19597" y="13416"/>
                        </a:lnTo>
                        <a:lnTo>
                          <a:pt x="19612" y="13421"/>
                        </a:lnTo>
                        <a:lnTo>
                          <a:pt x="19626" y="13423"/>
                        </a:lnTo>
                        <a:lnTo>
                          <a:pt x="19644" y="13437"/>
                        </a:lnTo>
                        <a:lnTo>
                          <a:pt x="19655" y="13440"/>
                        </a:lnTo>
                        <a:lnTo>
                          <a:pt x="19676" y="13462"/>
                        </a:lnTo>
                        <a:lnTo>
                          <a:pt x="19691" y="13485"/>
                        </a:lnTo>
                        <a:lnTo>
                          <a:pt x="19719" y="13510"/>
                        </a:lnTo>
                        <a:lnTo>
                          <a:pt x="19724" y="13515"/>
                        </a:lnTo>
                        <a:lnTo>
                          <a:pt x="19735" y="13521"/>
                        </a:lnTo>
                        <a:lnTo>
                          <a:pt x="19735" y="13526"/>
                        </a:lnTo>
                        <a:lnTo>
                          <a:pt x="19737" y="13534"/>
                        </a:lnTo>
                        <a:lnTo>
                          <a:pt x="19742" y="13539"/>
                        </a:lnTo>
                        <a:lnTo>
                          <a:pt x="19744" y="13537"/>
                        </a:lnTo>
                        <a:lnTo>
                          <a:pt x="19757" y="13537"/>
                        </a:lnTo>
                        <a:lnTo>
                          <a:pt x="19778" y="13569"/>
                        </a:lnTo>
                        <a:lnTo>
                          <a:pt x="19774" y="13575"/>
                        </a:lnTo>
                        <a:lnTo>
                          <a:pt x="19769" y="13578"/>
                        </a:lnTo>
                        <a:lnTo>
                          <a:pt x="19765" y="13558"/>
                        </a:lnTo>
                        <a:lnTo>
                          <a:pt x="19759" y="13548"/>
                        </a:lnTo>
                        <a:lnTo>
                          <a:pt x="19751" y="13545"/>
                        </a:lnTo>
                        <a:lnTo>
                          <a:pt x="19746" y="13549"/>
                        </a:lnTo>
                        <a:lnTo>
                          <a:pt x="19758" y="13571"/>
                        </a:lnTo>
                        <a:lnTo>
                          <a:pt x="19767" y="13593"/>
                        </a:lnTo>
                        <a:lnTo>
                          <a:pt x="19780" y="13609"/>
                        </a:lnTo>
                        <a:lnTo>
                          <a:pt x="19782" y="13611"/>
                        </a:lnTo>
                        <a:lnTo>
                          <a:pt x="19786" y="13609"/>
                        </a:lnTo>
                        <a:lnTo>
                          <a:pt x="19789" y="13611"/>
                        </a:lnTo>
                        <a:lnTo>
                          <a:pt x="19791" y="13617"/>
                        </a:lnTo>
                        <a:lnTo>
                          <a:pt x="19803" y="13631"/>
                        </a:lnTo>
                        <a:lnTo>
                          <a:pt x="19811" y="13629"/>
                        </a:lnTo>
                        <a:lnTo>
                          <a:pt x="19856" y="13641"/>
                        </a:lnTo>
                        <a:lnTo>
                          <a:pt x="19868" y="13639"/>
                        </a:lnTo>
                        <a:lnTo>
                          <a:pt x="19896" y="13632"/>
                        </a:lnTo>
                        <a:lnTo>
                          <a:pt x="19918" y="13615"/>
                        </a:lnTo>
                        <a:lnTo>
                          <a:pt x="19923" y="13601"/>
                        </a:lnTo>
                        <a:lnTo>
                          <a:pt x="19940" y="13574"/>
                        </a:lnTo>
                        <a:lnTo>
                          <a:pt x="19963" y="13518"/>
                        </a:lnTo>
                        <a:lnTo>
                          <a:pt x="19967" y="13495"/>
                        </a:lnTo>
                        <a:lnTo>
                          <a:pt x="19964" y="13477"/>
                        </a:lnTo>
                        <a:lnTo>
                          <a:pt x="19964" y="13444"/>
                        </a:lnTo>
                        <a:lnTo>
                          <a:pt x="19969" y="13424"/>
                        </a:lnTo>
                        <a:lnTo>
                          <a:pt x="19980" y="13393"/>
                        </a:lnTo>
                        <a:lnTo>
                          <a:pt x="20029" y="13310"/>
                        </a:lnTo>
                        <a:lnTo>
                          <a:pt x="20051" y="13285"/>
                        </a:lnTo>
                        <a:lnTo>
                          <a:pt x="20071" y="13268"/>
                        </a:lnTo>
                        <a:lnTo>
                          <a:pt x="20064" y="13268"/>
                        </a:lnTo>
                        <a:lnTo>
                          <a:pt x="20056" y="13273"/>
                        </a:lnTo>
                        <a:lnTo>
                          <a:pt x="20040" y="13290"/>
                        </a:lnTo>
                        <a:lnTo>
                          <a:pt x="20031" y="13298"/>
                        </a:lnTo>
                        <a:lnTo>
                          <a:pt x="20023" y="13298"/>
                        </a:lnTo>
                        <a:lnTo>
                          <a:pt x="20019" y="13296"/>
                        </a:lnTo>
                        <a:lnTo>
                          <a:pt x="20018" y="13281"/>
                        </a:lnTo>
                        <a:lnTo>
                          <a:pt x="20020" y="13261"/>
                        </a:lnTo>
                        <a:lnTo>
                          <a:pt x="20035" y="13190"/>
                        </a:lnTo>
                        <a:lnTo>
                          <a:pt x="20030" y="13175"/>
                        </a:lnTo>
                        <a:lnTo>
                          <a:pt x="20034" y="13158"/>
                        </a:lnTo>
                        <a:lnTo>
                          <a:pt x="20040" y="13143"/>
                        </a:lnTo>
                        <a:lnTo>
                          <a:pt x="20052" y="13124"/>
                        </a:lnTo>
                        <a:lnTo>
                          <a:pt x="20058" y="13119"/>
                        </a:lnTo>
                        <a:lnTo>
                          <a:pt x="20066" y="13111"/>
                        </a:lnTo>
                        <a:lnTo>
                          <a:pt x="20073" y="13101"/>
                        </a:lnTo>
                        <a:lnTo>
                          <a:pt x="20081" y="13089"/>
                        </a:lnTo>
                        <a:lnTo>
                          <a:pt x="20069" y="13036"/>
                        </a:lnTo>
                        <a:cubicBezTo>
                          <a:pt x="20065" y="13020"/>
                          <a:pt x="20061" y="13004"/>
                          <a:pt x="20057" y="12987"/>
                        </a:cubicBezTo>
                        <a:lnTo>
                          <a:pt x="20054" y="12981"/>
                        </a:lnTo>
                        <a:lnTo>
                          <a:pt x="20048" y="12977"/>
                        </a:lnTo>
                        <a:lnTo>
                          <a:pt x="20039" y="12993"/>
                        </a:lnTo>
                        <a:lnTo>
                          <a:pt x="20043" y="12979"/>
                        </a:lnTo>
                        <a:lnTo>
                          <a:pt x="20045" y="12965"/>
                        </a:lnTo>
                        <a:lnTo>
                          <a:pt x="20037" y="12955"/>
                        </a:lnTo>
                        <a:lnTo>
                          <a:pt x="20036" y="12940"/>
                        </a:lnTo>
                        <a:lnTo>
                          <a:pt x="20035" y="12896"/>
                        </a:lnTo>
                        <a:lnTo>
                          <a:pt x="20039" y="12853"/>
                        </a:lnTo>
                        <a:lnTo>
                          <a:pt x="20042" y="12839"/>
                        </a:lnTo>
                        <a:lnTo>
                          <a:pt x="20046" y="12809"/>
                        </a:lnTo>
                        <a:lnTo>
                          <a:pt x="20047" y="12772"/>
                        </a:lnTo>
                        <a:lnTo>
                          <a:pt x="20036" y="12682"/>
                        </a:lnTo>
                        <a:lnTo>
                          <a:pt x="20029" y="12678"/>
                        </a:lnTo>
                        <a:lnTo>
                          <a:pt x="20011" y="12689"/>
                        </a:lnTo>
                        <a:lnTo>
                          <a:pt x="20003" y="12686"/>
                        </a:lnTo>
                        <a:lnTo>
                          <a:pt x="20008" y="12662"/>
                        </a:lnTo>
                        <a:lnTo>
                          <a:pt x="20018" y="12666"/>
                        </a:lnTo>
                        <a:lnTo>
                          <a:pt x="20024" y="12672"/>
                        </a:lnTo>
                        <a:lnTo>
                          <a:pt x="20029" y="12671"/>
                        </a:lnTo>
                        <a:lnTo>
                          <a:pt x="20017" y="12655"/>
                        </a:lnTo>
                        <a:cubicBezTo>
                          <a:pt x="20016" y="12652"/>
                          <a:pt x="20015" y="12648"/>
                          <a:pt x="20014" y="12645"/>
                        </a:cubicBezTo>
                        <a:lnTo>
                          <a:pt x="20009" y="12637"/>
                        </a:lnTo>
                        <a:lnTo>
                          <a:pt x="19995" y="12624"/>
                        </a:lnTo>
                        <a:lnTo>
                          <a:pt x="19987" y="12610"/>
                        </a:lnTo>
                        <a:lnTo>
                          <a:pt x="19987" y="12598"/>
                        </a:lnTo>
                        <a:lnTo>
                          <a:pt x="19988" y="12588"/>
                        </a:lnTo>
                        <a:lnTo>
                          <a:pt x="19985" y="12571"/>
                        </a:lnTo>
                        <a:lnTo>
                          <a:pt x="19980" y="12562"/>
                        </a:lnTo>
                        <a:lnTo>
                          <a:pt x="19967" y="12544"/>
                        </a:lnTo>
                        <a:lnTo>
                          <a:pt x="19953" y="12517"/>
                        </a:lnTo>
                        <a:lnTo>
                          <a:pt x="19949" y="12483"/>
                        </a:lnTo>
                        <a:lnTo>
                          <a:pt x="19953" y="12415"/>
                        </a:lnTo>
                        <a:lnTo>
                          <a:pt x="19957" y="12395"/>
                        </a:lnTo>
                        <a:lnTo>
                          <a:pt x="19977" y="12353"/>
                        </a:lnTo>
                        <a:lnTo>
                          <a:pt x="19983" y="12347"/>
                        </a:lnTo>
                        <a:lnTo>
                          <a:pt x="19989" y="12341"/>
                        </a:lnTo>
                        <a:lnTo>
                          <a:pt x="19997" y="12347"/>
                        </a:lnTo>
                        <a:lnTo>
                          <a:pt x="20000" y="12341"/>
                        </a:lnTo>
                        <a:lnTo>
                          <a:pt x="20005" y="12337"/>
                        </a:lnTo>
                        <a:lnTo>
                          <a:pt x="20011" y="12330"/>
                        </a:lnTo>
                        <a:lnTo>
                          <a:pt x="20010" y="12322"/>
                        </a:lnTo>
                        <a:lnTo>
                          <a:pt x="20011" y="12310"/>
                        </a:lnTo>
                        <a:lnTo>
                          <a:pt x="20016" y="12289"/>
                        </a:lnTo>
                        <a:lnTo>
                          <a:pt x="20015" y="12241"/>
                        </a:lnTo>
                        <a:lnTo>
                          <a:pt x="20016" y="12227"/>
                        </a:lnTo>
                        <a:lnTo>
                          <a:pt x="20025" y="12210"/>
                        </a:lnTo>
                        <a:lnTo>
                          <a:pt x="20052" y="12177"/>
                        </a:lnTo>
                        <a:lnTo>
                          <a:pt x="20057" y="12172"/>
                        </a:lnTo>
                        <a:lnTo>
                          <a:pt x="20082" y="12109"/>
                        </a:lnTo>
                        <a:lnTo>
                          <a:pt x="20089" y="12087"/>
                        </a:lnTo>
                        <a:lnTo>
                          <a:pt x="20091" y="12067"/>
                        </a:lnTo>
                        <a:lnTo>
                          <a:pt x="20091" y="12060"/>
                        </a:lnTo>
                        <a:lnTo>
                          <a:pt x="20090" y="12049"/>
                        </a:lnTo>
                        <a:lnTo>
                          <a:pt x="20088" y="12045"/>
                        </a:lnTo>
                        <a:lnTo>
                          <a:pt x="20082" y="12044"/>
                        </a:lnTo>
                        <a:lnTo>
                          <a:pt x="20078" y="12040"/>
                        </a:lnTo>
                        <a:lnTo>
                          <a:pt x="20077" y="12035"/>
                        </a:lnTo>
                        <a:lnTo>
                          <a:pt x="20078" y="12013"/>
                        </a:lnTo>
                        <a:lnTo>
                          <a:pt x="20090" y="11964"/>
                        </a:lnTo>
                        <a:lnTo>
                          <a:pt x="20114" y="11897"/>
                        </a:lnTo>
                        <a:lnTo>
                          <a:pt x="20126" y="11854"/>
                        </a:lnTo>
                        <a:lnTo>
                          <a:pt x="20134" y="11811"/>
                        </a:lnTo>
                        <a:lnTo>
                          <a:pt x="20139" y="11764"/>
                        </a:lnTo>
                        <a:lnTo>
                          <a:pt x="20143" y="11746"/>
                        </a:lnTo>
                        <a:lnTo>
                          <a:pt x="20170" y="11667"/>
                        </a:lnTo>
                        <a:lnTo>
                          <a:pt x="20172" y="11645"/>
                        </a:lnTo>
                        <a:lnTo>
                          <a:pt x="20181" y="11578"/>
                        </a:lnTo>
                        <a:lnTo>
                          <a:pt x="20184" y="11538"/>
                        </a:lnTo>
                        <a:lnTo>
                          <a:pt x="20187" y="11518"/>
                        </a:lnTo>
                        <a:lnTo>
                          <a:pt x="20188" y="11502"/>
                        </a:lnTo>
                        <a:lnTo>
                          <a:pt x="20186" y="11491"/>
                        </a:lnTo>
                        <a:lnTo>
                          <a:pt x="20204" y="11392"/>
                        </a:lnTo>
                        <a:lnTo>
                          <a:pt x="20214" y="11351"/>
                        </a:lnTo>
                        <a:lnTo>
                          <a:pt x="20213" y="11349"/>
                        </a:lnTo>
                        <a:lnTo>
                          <a:pt x="20207" y="11354"/>
                        </a:lnTo>
                        <a:lnTo>
                          <a:pt x="20200" y="11381"/>
                        </a:lnTo>
                        <a:lnTo>
                          <a:pt x="20197" y="11387"/>
                        </a:lnTo>
                        <a:lnTo>
                          <a:pt x="20194" y="11386"/>
                        </a:lnTo>
                        <a:lnTo>
                          <a:pt x="20194" y="11360"/>
                        </a:lnTo>
                        <a:lnTo>
                          <a:pt x="20204" y="11319"/>
                        </a:lnTo>
                        <a:lnTo>
                          <a:pt x="20207" y="11314"/>
                        </a:lnTo>
                        <a:lnTo>
                          <a:pt x="20212" y="11310"/>
                        </a:lnTo>
                        <a:lnTo>
                          <a:pt x="20217" y="11323"/>
                        </a:lnTo>
                        <a:lnTo>
                          <a:pt x="20215" y="11332"/>
                        </a:lnTo>
                        <a:lnTo>
                          <a:pt x="20215" y="11337"/>
                        </a:lnTo>
                        <a:lnTo>
                          <a:pt x="20221" y="11328"/>
                        </a:lnTo>
                        <a:lnTo>
                          <a:pt x="20236" y="11283"/>
                        </a:lnTo>
                        <a:lnTo>
                          <a:pt x="20258" y="11227"/>
                        </a:lnTo>
                        <a:lnTo>
                          <a:pt x="20261" y="11216"/>
                        </a:lnTo>
                        <a:lnTo>
                          <a:pt x="20262" y="11211"/>
                        </a:lnTo>
                        <a:lnTo>
                          <a:pt x="20261" y="11204"/>
                        </a:lnTo>
                        <a:lnTo>
                          <a:pt x="20253" y="11205"/>
                        </a:lnTo>
                        <a:lnTo>
                          <a:pt x="20256" y="11199"/>
                        </a:lnTo>
                        <a:lnTo>
                          <a:pt x="20265" y="11194"/>
                        </a:lnTo>
                        <a:lnTo>
                          <a:pt x="20266" y="11176"/>
                        </a:lnTo>
                        <a:lnTo>
                          <a:pt x="20266" y="11160"/>
                        </a:lnTo>
                        <a:lnTo>
                          <a:pt x="20277" y="11113"/>
                        </a:lnTo>
                        <a:lnTo>
                          <a:pt x="20276" y="11106"/>
                        </a:lnTo>
                        <a:lnTo>
                          <a:pt x="20273" y="11100"/>
                        </a:lnTo>
                        <a:lnTo>
                          <a:pt x="20273" y="11077"/>
                        </a:lnTo>
                        <a:lnTo>
                          <a:pt x="20275" y="11057"/>
                        </a:lnTo>
                        <a:lnTo>
                          <a:pt x="20275" y="11042"/>
                        </a:lnTo>
                        <a:lnTo>
                          <a:pt x="20270" y="11042"/>
                        </a:lnTo>
                        <a:lnTo>
                          <a:pt x="20257" y="11021"/>
                        </a:lnTo>
                        <a:lnTo>
                          <a:pt x="20247" y="11011"/>
                        </a:lnTo>
                        <a:lnTo>
                          <a:pt x="20242" y="10995"/>
                        </a:lnTo>
                        <a:lnTo>
                          <a:pt x="20243" y="10968"/>
                        </a:lnTo>
                        <a:lnTo>
                          <a:pt x="20246" y="10935"/>
                        </a:lnTo>
                        <a:lnTo>
                          <a:pt x="20250" y="10918"/>
                        </a:lnTo>
                        <a:lnTo>
                          <a:pt x="20278" y="10846"/>
                        </a:lnTo>
                        <a:lnTo>
                          <a:pt x="20284" y="10820"/>
                        </a:lnTo>
                        <a:lnTo>
                          <a:pt x="20287" y="10793"/>
                        </a:lnTo>
                        <a:lnTo>
                          <a:pt x="20285" y="10762"/>
                        </a:lnTo>
                        <a:lnTo>
                          <a:pt x="20286" y="10750"/>
                        </a:lnTo>
                        <a:lnTo>
                          <a:pt x="20286" y="10733"/>
                        </a:lnTo>
                        <a:lnTo>
                          <a:pt x="20279" y="10736"/>
                        </a:lnTo>
                        <a:lnTo>
                          <a:pt x="20273" y="10741"/>
                        </a:lnTo>
                        <a:lnTo>
                          <a:pt x="20267" y="10743"/>
                        </a:lnTo>
                        <a:lnTo>
                          <a:pt x="20260" y="10732"/>
                        </a:lnTo>
                        <a:lnTo>
                          <a:pt x="20269" y="10738"/>
                        </a:lnTo>
                        <a:lnTo>
                          <a:pt x="20277" y="10732"/>
                        </a:lnTo>
                        <a:lnTo>
                          <a:pt x="20288" y="10727"/>
                        </a:lnTo>
                        <a:lnTo>
                          <a:pt x="20292" y="10741"/>
                        </a:lnTo>
                        <a:lnTo>
                          <a:pt x="20299" y="10779"/>
                        </a:lnTo>
                        <a:lnTo>
                          <a:pt x="20301" y="10795"/>
                        </a:lnTo>
                        <a:lnTo>
                          <a:pt x="20308" y="10794"/>
                        </a:lnTo>
                        <a:lnTo>
                          <a:pt x="20317" y="10778"/>
                        </a:lnTo>
                        <a:lnTo>
                          <a:pt x="20315" y="10768"/>
                        </a:lnTo>
                        <a:lnTo>
                          <a:pt x="20312" y="10760"/>
                        </a:lnTo>
                        <a:lnTo>
                          <a:pt x="20315" y="10761"/>
                        </a:lnTo>
                        <a:lnTo>
                          <a:pt x="20329" y="10756"/>
                        </a:lnTo>
                        <a:lnTo>
                          <a:pt x="20336" y="10734"/>
                        </a:lnTo>
                        <a:lnTo>
                          <a:pt x="20335" y="10725"/>
                        </a:lnTo>
                        <a:lnTo>
                          <a:pt x="20327" y="10717"/>
                        </a:lnTo>
                        <a:lnTo>
                          <a:pt x="20317" y="10674"/>
                        </a:lnTo>
                        <a:lnTo>
                          <a:pt x="20321" y="10678"/>
                        </a:lnTo>
                        <a:lnTo>
                          <a:pt x="20325" y="10673"/>
                        </a:lnTo>
                        <a:lnTo>
                          <a:pt x="20327" y="10673"/>
                        </a:lnTo>
                        <a:lnTo>
                          <a:pt x="20329" y="10675"/>
                        </a:lnTo>
                        <a:lnTo>
                          <a:pt x="20339" y="10712"/>
                        </a:lnTo>
                        <a:cubicBezTo>
                          <a:pt x="20340" y="10715"/>
                          <a:pt x="20342" y="10717"/>
                          <a:pt x="20343" y="10720"/>
                        </a:cubicBezTo>
                        <a:lnTo>
                          <a:pt x="20346" y="10722"/>
                        </a:lnTo>
                        <a:lnTo>
                          <a:pt x="20350" y="10723"/>
                        </a:lnTo>
                        <a:lnTo>
                          <a:pt x="20352" y="10702"/>
                        </a:lnTo>
                        <a:lnTo>
                          <a:pt x="20349" y="10690"/>
                        </a:lnTo>
                        <a:lnTo>
                          <a:pt x="20357" y="10694"/>
                        </a:lnTo>
                        <a:lnTo>
                          <a:pt x="20361" y="10688"/>
                        </a:lnTo>
                        <a:lnTo>
                          <a:pt x="20366" y="10676"/>
                        </a:lnTo>
                        <a:lnTo>
                          <a:pt x="20360" y="10665"/>
                        </a:lnTo>
                        <a:lnTo>
                          <a:pt x="20355" y="10659"/>
                        </a:lnTo>
                        <a:lnTo>
                          <a:pt x="20345" y="10657"/>
                        </a:lnTo>
                        <a:cubicBezTo>
                          <a:pt x="20347" y="10653"/>
                          <a:pt x="20349" y="10650"/>
                          <a:pt x="20351" y="10647"/>
                        </a:cubicBezTo>
                        <a:lnTo>
                          <a:pt x="20344" y="10626"/>
                        </a:lnTo>
                        <a:lnTo>
                          <a:pt x="20350" y="10631"/>
                        </a:lnTo>
                        <a:lnTo>
                          <a:pt x="20358" y="10647"/>
                        </a:lnTo>
                        <a:lnTo>
                          <a:pt x="20367" y="10647"/>
                        </a:lnTo>
                        <a:lnTo>
                          <a:pt x="20374" y="10646"/>
                        </a:lnTo>
                        <a:lnTo>
                          <a:pt x="20377" y="10643"/>
                        </a:lnTo>
                        <a:lnTo>
                          <a:pt x="20381" y="10631"/>
                        </a:lnTo>
                        <a:lnTo>
                          <a:pt x="20382" y="10608"/>
                        </a:lnTo>
                        <a:lnTo>
                          <a:pt x="20381" y="10591"/>
                        </a:lnTo>
                        <a:cubicBezTo>
                          <a:pt x="20379" y="10586"/>
                          <a:pt x="20377" y="10582"/>
                          <a:pt x="20375" y="10577"/>
                        </a:cubicBezTo>
                        <a:lnTo>
                          <a:pt x="20364" y="10561"/>
                        </a:lnTo>
                        <a:lnTo>
                          <a:pt x="20362" y="10552"/>
                        </a:lnTo>
                        <a:lnTo>
                          <a:pt x="20380" y="10577"/>
                        </a:lnTo>
                        <a:lnTo>
                          <a:pt x="20387" y="10589"/>
                        </a:lnTo>
                        <a:lnTo>
                          <a:pt x="20392" y="10599"/>
                        </a:lnTo>
                        <a:lnTo>
                          <a:pt x="20394" y="10586"/>
                        </a:lnTo>
                        <a:lnTo>
                          <a:pt x="20392" y="10574"/>
                        </a:lnTo>
                        <a:lnTo>
                          <a:pt x="20396" y="10558"/>
                        </a:lnTo>
                        <a:lnTo>
                          <a:pt x="20396" y="10544"/>
                        </a:lnTo>
                        <a:lnTo>
                          <a:pt x="20394" y="10527"/>
                        </a:lnTo>
                        <a:lnTo>
                          <a:pt x="20390" y="10516"/>
                        </a:lnTo>
                        <a:lnTo>
                          <a:pt x="20383" y="10504"/>
                        </a:lnTo>
                        <a:lnTo>
                          <a:pt x="20380" y="10490"/>
                        </a:lnTo>
                        <a:lnTo>
                          <a:pt x="20383" y="10468"/>
                        </a:lnTo>
                        <a:lnTo>
                          <a:pt x="20385" y="10497"/>
                        </a:lnTo>
                        <a:cubicBezTo>
                          <a:pt x="20387" y="10501"/>
                          <a:pt x="20389" y="10505"/>
                          <a:pt x="20390" y="10509"/>
                        </a:cubicBezTo>
                        <a:lnTo>
                          <a:pt x="20395" y="10516"/>
                        </a:lnTo>
                        <a:lnTo>
                          <a:pt x="20403" y="10522"/>
                        </a:lnTo>
                        <a:lnTo>
                          <a:pt x="20406" y="10498"/>
                        </a:lnTo>
                        <a:lnTo>
                          <a:pt x="20408" y="10485"/>
                        </a:lnTo>
                        <a:lnTo>
                          <a:pt x="20411" y="10475"/>
                        </a:lnTo>
                        <a:lnTo>
                          <a:pt x="20411" y="10505"/>
                        </a:lnTo>
                        <a:lnTo>
                          <a:pt x="20412" y="10514"/>
                        </a:lnTo>
                        <a:lnTo>
                          <a:pt x="20416" y="10523"/>
                        </a:lnTo>
                        <a:lnTo>
                          <a:pt x="20422" y="10519"/>
                        </a:lnTo>
                        <a:lnTo>
                          <a:pt x="20425" y="10519"/>
                        </a:lnTo>
                        <a:lnTo>
                          <a:pt x="20428" y="10509"/>
                        </a:lnTo>
                        <a:lnTo>
                          <a:pt x="20428" y="10493"/>
                        </a:lnTo>
                        <a:lnTo>
                          <a:pt x="20425" y="10468"/>
                        </a:lnTo>
                        <a:lnTo>
                          <a:pt x="20426" y="10437"/>
                        </a:lnTo>
                        <a:lnTo>
                          <a:pt x="20428" y="10425"/>
                        </a:lnTo>
                        <a:lnTo>
                          <a:pt x="20428" y="10415"/>
                        </a:lnTo>
                        <a:lnTo>
                          <a:pt x="20424" y="10400"/>
                        </a:lnTo>
                        <a:lnTo>
                          <a:pt x="20420" y="10394"/>
                        </a:lnTo>
                        <a:lnTo>
                          <a:pt x="20411" y="10391"/>
                        </a:lnTo>
                        <a:lnTo>
                          <a:pt x="20406" y="10391"/>
                        </a:lnTo>
                        <a:lnTo>
                          <a:pt x="20404" y="10384"/>
                        </a:lnTo>
                        <a:lnTo>
                          <a:pt x="20401" y="10381"/>
                        </a:lnTo>
                        <a:lnTo>
                          <a:pt x="20394" y="10379"/>
                        </a:lnTo>
                        <a:lnTo>
                          <a:pt x="20391" y="10370"/>
                        </a:lnTo>
                        <a:lnTo>
                          <a:pt x="20390" y="10361"/>
                        </a:lnTo>
                        <a:lnTo>
                          <a:pt x="20394" y="10348"/>
                        </a:lnTo>
                        <a:lnTo>
                          <a:pt x="20385" y="10347"/>
                        </a:lnTo>
                        <a:lnTo>
                          <a:pt x="20381" y="10341"/>
                        </a:lnTo>
                        <a:lnTo>
                          <a:pt x="20383" y="10330"/>
                        </a:lnTo>
                        <a:lnTo>
                          <a:pt x="20385" y="10315"/>
                        </a:lnTo>
                        <a:lnTo>
                          <a:pt x="20381" y="10307"/>
                        </a:lnTo>
                        <a:lnTo>
                          <a:pt x="20377" y="10301"/>
                        </a:lnTo>
                        <a:lnTo>
                          <a:pt x="20369" y="10301"/>
                        </a:lnTo>
                        <a:lnTo>
                          <a:pt x="20361" y="10315"/>
                        </a:lnTo>
                        <a:lnTo>
                          <a:pt x="20349" y="10321"/>
                        </a:lnTo>
                        <a:lnTo>
                          <a:pt x="20358" y="10306"/>
                        </a:lnTo>
                        <a:lnTo>
                          <a:pt x="20367" y="10289"/>
                        </a:lnTo>
                        <a:lnTo>
                          <a:pt x="20365" y="10280"/>
                        </a:lnTo>
                        <a:lnTo>
                          <a:pt x="20362" y="10274"/>
                        </a:lnTo>
                        <a:lnTo>
                          <a:pt x="20360" y="10268"/>
                        </a:lnTo>
                        <a:lnTo>
                          <a:pt x="20361" y="10263"/>
                        </a:lnTo>
                        <a:lnTo>
                          <a:pt x="20365" y="10268"/>
                        </a:lnTo>
                        <a:lnTo>
                          <a:pt x="20370" y="10279"/>
                        </a:lnTo>
                        <a:lnTo>
                          <a:pt x="20381" y="10293"/>
                        </a:lnTo>
                        <a:lnTo>
                          <a:pt x="20388" y="10316"/>
                        </a:lnTo>
                        <a:lnTo>
                          <a:pt x="20394" y="10320"/>
                        </a:lnTo>
                        <a:lnTo>
                          <a:pt x="20418" y="10334"/>
                        </a:lnTo>
                        <a:lnTo>
                          <a:pt x="20431" y="10332"/>
                        </a:lnTo>
                        <a:lnTo>
                          <a:pt x="20442" y="10305"/>
                        </a:lnTo>
                        <a:lnTo>
                          <a:pt x="20444" y="10294"/>
                        </a:lnTo>
                        <a:lnTo>
                          <a:pt x="20445" y="10270"/>
                        </a:lnTo>
                        <a:lnTo>
                          <a:pt x="20447" y="10252"/>
                        </a:lnTo>
                        <a:lnTo>
                          <a:pt x="20446" y="10233"/>
                        </a:lnTo>
                        <a:cubicBezTo>
                          <a:pt x="20448" y="10236"/>
                          <a:pt x="20449" y="10239"/>
                          <a:pt x="20451" y="10242"/>
                        </a:cubicBezTo>
                        <a:lnTo>
                          <a:pt x="20458" y="10246"/>
                        </a:lnTo>
                        <a:lnTo>
                          <a:pt x="20477" y="10249"/>
                        </a:lnTo>
                        <a:lnTo>
                          <a:pt x="20484" y="10255"/>
                        </a:lnTo>
                        <a:lnTo>
                          <a:pt x="20492" y="10259"/>
                        </a:lnTo>
                        <a:lnTo>
                          <a:pt x="20493" y="10248"/>
                        </a:lnTo>
                        <a:lnTo>
                          <a:pt x="20494" y="10245"/>
                        </a:lnTo>
                        <a:lnTo>
                          <a:pt x="20495" y="10250"/>
                        </a:lnTo>
                        <a:lnTo>
                          <a:pt x="20497" y="10264"/>
                        </a:lnTo>
                        <a:lnTo>
                          <a:pt x="20503" y="10268"/>
                        </a:lnTo>
                        <a:lnTo>
                          <a:pt x="20519" y="10291"/>
                        </a:lnTo>
                        <a:lnTo>
                          <a:pt x="20534" y="10301"/>
                        </a:lnTo>
                        <a:lnTo>
                          <a:pt x="20542" y="10319"/>
                        </a:lnTo>
                        <a:lnTo>
                          <a:pt x="20561" y="10352"/>
                        </a:lnTo>
                        <a:lnTo>
                          <a:pt x="20578" y="10356"/>
                        </a:lnTo>
                        <a:lnTo>
                          <a:pt x="20585" y="10361"/>
                        </a:lnTo>
                        <a:lnTo>
                          <a:pt x="20592" y="10363"/>
                        </a:lnTo>
                        <a:cubicBezTo>
                          <a:pt x="20593" y="10362"/>
                          <a:pt x="20593" y="10361"/>
                          <a:pt x="20593" y="10361"/>
                        </a:cubicBezTo>
                        <a:lnTo>
                          <a:pt x="20599" y="10362"/>
                        </a:lnTo>
                        <a:lnTo>
                          <a:pt x="20623" y="10361"/>
                        </a:lnTo>
                        <a:lnTo>
                          <a:pt x="20637" y="10365"/>
                        </a:lnTo>
                        <a:lnTo>
                          <a:pt x="20630" y="10346"/>
                        </a:lnTo>
                        <a:lnTo>
                          <a:pt x="20623" y="10338"/>
                        </a:lnTo>
                        <a:lnTo>
                          <a:pt x="20625" y="10334"/>
                        </a:lnTo>
                        <a:lnTo>
                          <a:pt x="20632" y="10338"/>
                        </a:lnTo>
                        <a:lnTo>
                          <a:pt x="20638" y="10336"/>
                        </a:lnTo>
                        <a:lnTo>
                          <a:pt x="20643" y="10339"/>
                        </a:lnTo>
                        <a:lnTo>
                          <a:pt x="20644" y="10346"/>
                        </a:lnTo>
                        <a:lnTo>
                          <a:pt x="20644" y="10352"/>
                        </a:lnTo>
                        <a:lnTo>
                          <a:pt x="20644" y="10366"/>
                        </a:lnTo>
                        <a:lnTo>
                          <a:pt x="20648" y="10365"/>
                        </a:lnTo>
                        <a:lnTo>
                          <a:pt x="20651" y="10361"/>
                        </a:lnTo>
                        <a:lnTo>
                          <a:pt x="20651" y="10332"/>
                        </a:lnTo>
                        <a:lnTo>
                          <a:pt x="20649" y="10322"/>
                        </a:lnTo>
                        <a:lnTo>
                          <a:pt x="20648" y="10314"/>
                        </a:lnTo>
                        <a:lnTo>
                          <a:pt x="20650" y="10313"/>
                        </a:lnTo>
                        <a:lnTo>
                          <a:pt x="20657" y="10340"/>
                        </a:lnTo>
                        <a:lnTo>
                          <a:pt x="20658" y="10334"/>
                        </a:lnTo>
                        <a:lnTo>
                          <a:pt x="20660" y="10331"/>
                        </a:lnTo>
                        <a:lnTo>
                          <a:pt x="20660" y="10344"/>
                        </a:lnTo>
                        <a:lnTo>
                          <a:pt x="20661" y="10354"/>
                        </a:lnTo>
                        <a:lnTo>
                          <a:pt x="20677" y="10363"/>
                        </a:lnTo>
                        <a:lnTo>
                          <a:pt x="20681" y="10355"/>
                        </a:lnTo>
                        <a:lnTo>
                          <a:pt x="20679" y="10349"/>
                        </a:lnTo>
                        <a:lnTo>
                          <a:pt x="20670" y="10338"/>
                        </a:lnTo>
                        <a:lnTo>
                          <a:pt x="20673" y="10323"/>
                        </a:lnTo>
                        <a:lnTo>
                          <a:pt x="20680" y="10310"/>
                        </a:lnTo>
                        <a:lnTo>
                          <a:pt x="20682" y="10307"/>
                        </a:lnTo>
                        <a:lnTo>
                          <a:pt x="20685" y="10306"/>
                        </a:lnTo>
                        <a:lnTo>
                          <a:pt x="20697" y="10299"/>
                        </a:lnTo>
                        <a:cubicBezTo>
                          <a:pt x="20699" y="10293"/>
                          <a:pt x="20700" y="10288"/>
                          <a:pt x="20702" y="10283"/>
                        </a:cubicBezTo>
                        <a:lnTo>
                          <a:pt x="20703" y="10295"/>
                        </a:lnTo>
                        <a:lnTo>
                          <a:pt x="20704" y="10310"/>
                        </a:lnTo>
                        <a:lnTo>
                          <a:pt x="20709" y="10307"/>
                        </a:lnTo>
                        <a:lnTo>
                          <a:pt x="20714" y="10302"/>
                        </a:lnTo>
                        <a:lnTo>
                          <a:pt x="20717" y="10305"/>
                        </a:lnTo>
                        <a:lnTo>
                          <a:pt x="20719" y="10309"/>
                        </a:lnTo>
                        <a:lnTo>
                          <a:pt x="20726" y="10307"/>
                        </a:lnTo>
                        <a:lnTo>
                          <a:pt x="20730" y="10305"/>
                        </a:lnTo>
                        <a:lnTo>
                          <a:pt x="20734" y="10298"/>
                        </a:lnTo>
                        <a:lnTo>
                          <a:pt x="20737" y="10298"/>
                        </a:lnTo>
                        <a:lnTo>
                          <a:pt x="20741" y="10315"/>
                        </a:lnTo>
                        <a:lnTo>
                          <a:pt x="20740" y="10331"/>
                        </a:lnTo>
                        <a:lnTo>
                          <a:pt x="20739" y="10342"/>
                        </a:lnTo>
                        <a:lnTo>
                          <a:pt x="20733" y="10351"/>
                        </a:lnTo>
                        <a:lnTo>
                          <a:pt x="20720" y="10356"/>
                        </a:lnTo>
                        <a:cubicBezTo>
                          <a:pt x="20719" y="10358"/>
                          <a:pt x="20718" y="10360"/>
                          <a:pt x="20717" y="10362"/>
                        </a:cubicBezTo>
                        <a:lnTo>
                          <a:pt x="20717" y="10370"/>
                        </a:lnTo>
                        <a:lnTo>
                          <a:pt x="20730" y="10377"/>
                        </a:lnTo>
                        <a:lnTo>
                          <a:pt x="20743" y="10381"/>
                        </a:lnTo>
                        <a:lnTo>
                          <a:pt x="20750" y="10376"/>
                        </a:lnTo>
                        <a:lnTo>
                          <a:pt x="20759" y="10366"/>
                        </a:lnTo>
                        <a:lnTo>
                          <a:pt x="20757" y="10356"/>
                        </a:lnTo>
                        <a:lnTo>
                          <a:pt x="20756" y="10351"/>
                        </a:lnTo>
                        <a:lnTo>
                          <a:pt x="20748" y="10338"/>
                        </a:lnTo>
                        <a:lnTo>
                          <a:pt x="20750" y="10326"/>
                        </a:lnTo>
                        <a:lnTo>
                          <a:pt x="20746" y="10313"/>
                        </a:lnTo>
                        <a:lnTo>
                          <a:pt x="20747" y="10309"/>
                        </a:lnTo>
                        <a:lnTo>
                          <a:pt x="20753" y="10326"/>
                        </a:lnTo>
                        <a:lnTo>
                          <a:pt x="20766" y="10349"/>
                        </a:lnTo>
                        <a:lnTo>
                          <a:pt x="20768" y="10351"/>
                        </a:lnTo>
                        <a:lnTo>
                          <a:pt x="20780" y="10343"/>
                        </a:lnTo>
                        <a:lnTo>
                          <a:pt x="20777" y="10353"/>
                        </a:lnTo>
                        <a:lnTo>
                          <a:pt x="20786" y="10356"/>
                        </a:lnTo>
                        <a:lnTo>
                          <a:pt x="20791" y="10367"/>
                        </a:lnTo>
                        <a:lnTo>
                          <a:pt x="20812" y="10379"/>
                        </a:lnTo>
                        <a:lnTo>
                          <a:pt x="20831" y="10412"/>
                        </a:lnTo>
                        <a:lnTo>
                          <a:pt x="20839" y="10418"/>
                        </a:lnTo>
                        <a:lnTo>
                          <a:pt x="20846" y="10428"/>
                        </a:lnTo>
                        <a:lnTo>
                          <a:pt x="20856" y="10460"/>
                        </a:lnTo>
                        <a:lnTo>
                          <a:pt x="20859" y="10485"/>
                        </a:lnTo>
                        <a:lnTo>
                          <a:pt x="20859" y="10490"/>
                        </a:lnTo>
                        <a:lnTo>
                          <a:pt x="20866" y="10513"/>
                        </a:lnTo>
                        <a:lnTo>
                          <a:pt x="20866" y="10529"/>
                        </a:lnTo>
                        <a:lnTo>
                          <a:pt x="20874" y="10560"/>
                        </a:lnTo>
                        <a:lnTo>
                          <a:pt x="20875" y="10571"/>
                        </a:lnTo>
                        <a:lnTo>
                          <a:pt x="20875" y="10585"/>
                        </a:lnTo>
                        <a:lnTo>
                          <a:pt x="20888" y="10635"/>
                        </a:lnTo>
                        <a:lnTo>
                          <a:pt x="20893" y="10646"/>
                        </a:lnTo>
                        <a:lnTo>
                          <a:pt x="20896" y="10637"/>
                        </a:lnTo>
                        <a:lnTo>
                          <a:pt x="20900" y="10609"/>
                        </a:lnTo>
                        <a:lnTo>
                          <a:pt x="20898" y="10592"/>
                        </a:lnTo>
                        <a:lnTo>
                          <a:pt x="20898" y="10568"/>
                        </a:lnTo>
                        <a:lnTo>
                          <a:pt x="20900" y="10560"/>
                        </a:lnTo>
                        <a:lnTo>
                          <a:pt x="20900" y="10554"/>
                        </a:lnTo>
                        <a:lnTo>
                          <a:pt x="20897" y="10543"/>
                        </a:lnTo>
                        <a:lnTo>
                          <a:pt x="20895" y="10529"/>
                        </a:lnTo>
                        <a:lnTo>
                          <a:pt x="20898" y="10534"/>
                        </a:lnTo>
                        <a:cubicBezTo>
                          <a:pt x="20898" y="10536"/>
                          <a:pt x="20899" y="10538"/>
                          <a:pt x="20900" y="10540"/>
                        </a:cubicBezTo>
                        <a:lnTo>
                          <a:pt x="20904" y="10562"/>
                        </a:lnTo>
                        <a:lnTo>
                          <a:pt x="20909" y="10574"/>
                        </a:lnTo>
                        <a:lnTo>
                          <a:pt x="20910" y="10585"/>
                        </a:lnTo>
                        <a:lnTo>
                          <a:pt x="20913" y="10593"/>
                        </a:lnTo>
                        <a:lnTo>
                          <a:pt x="20917" y="10602"/>
                        </a:lnTo>
                        <a:lnTo>
                          <a:pt x="20920" y="10577"/>
                        </a:lnTo>
                        <a:lnTo>
                          <a:pt x="20920" y="10563"/>
                        </a:lnTo>
                        <a:lnTo>
                          <a:pt x="20918" y="10554"/>
                        </a:lnTo>
                        <a:lnTo>
                          <a:pt x="20916" y="10541"/>
                        </a:lnTo>
                        <a:lnTo>
                          <a:pt x="20918" y="10545"/>
                        </a:lnTo>
                        <a:lnTo>
                          <a:pt x="20920" y="10554"/>
                        </a:lnTo>
                        <a:lnTo>
                          <a:pt x="20922" y="10557"/>
                        </a:lnTo>
                        <a:cubicBezTo>
                          <a:pt x="20923" y="10559"/>
                          <a:pt x="20923" y="10561"/>
                          <a:pt x="20924" y="10563"/>
                        </a:cubicBezTo>
                        <a:lnTo>
                          <a:pt x="20933" y="10575"/>
                        </a:lnTo>
                        <a:lnTo>
                          <a:pt x="20938" y="10555"/>
                        </a:lnTo>
                        <a:lnTo>
                          <a:pt x="20943" y="10544"/>
                        </a:lnTo>
                        <a:lnTo>
                          <a:pt x="20943" y="10531"/>
                        </a:lnTo>
                        <a:lnTo>
                          <a:pt x="20941" y="10501"/>
                        </a:lnTo>
                        <a:lnTo>
                          <a:pt x="20939" y="10492"/>
                        </a:lnTo>
                        <a:lnTo>
                          <a:pt x="20944" y="10502"/>
                        </a:lnTo>
                        <a:lnTo>
                          <a:pt x="20946" y="10521"/>
                        </a:lnTo>
                        <a:lnTo>
                          <a:pt x="20950" y="10535"/>
                        </a:lnTo>
                        <a:lnTo>
                          <a:pt x="20954" y="10532"/>
                        </a:lnTo>
                        <a:lnTo>
                          <a:pt x="20955" y="10527"/>
                        </a:lnTo>
                        <a:lnTo>
                          <a:pt x="20958" y="10493"/>
                        </a:lnTo>
                        <a:lnTo>
                          <a:pt x="20957" y="10462"/>
                        </a:lnTo>
                        <a:lnTo>
                          <a:pt x="20955" y="10447"/>
                        </a:lnTo>
                        <a:lnTo>
                          <a:pt x="20954" y="10431"/>
                        </a:lnTo>
                        <a:lnTo>
                          <a:pt x="20960" y="10389"/>
                        </a:lnTo>
                        <a:lnTo>
                          <a:pt x="20959" y="10383"/>
                        </a:lnTo>
                        <a:lnTo>
                          <a:pt x="20958" y="10375"/>
                        </a:lnTo>
                        <a:lnTo>
                          <a:pt x="20959" y="10369"/>
                        </a:lnTo>
                        <a:lnTo>
                          <a:pt x="20961" y="10363"/>
                        </a:lnTo>
                        <a:lnTo>
                          <a:pt x="20964" y="10336"/>
                        </a:lnTo>
                        <a:lnTo>
                          <a:pt x="20964" y="10328"/>
                        </a:lnTo>
                        <a:lnTo>
                          <a:pt x="20956" y="10326"/>
                        </a:lnTo>
                        <a:cubicBezTo>
                          <a:pt x="20955" y="10323"/>
                          <a:pt x="20954" y="10321"/>
                          <a:pt x="20954" y="10319"/>
                        </a:cubicBezTo>
                        <a:lnTo>
                          <a:pt x="20946" y="10310"/>
                        </a:lnTo>
                        <a:lnTo>
                          <a:pt x="20947" y="10305"/>
                        </a:lnTo>
                        <a:lnTo>
                          <a:pt x="20948" y="10303"/>
                        </a:lnTo>
                        <a:lnTo>
                          <a:pt x="20954" y="10313"/>
                        </a:lnTo>
                        <a:lnTo>
                          <a:pt x="20957" y="10317"/>
                        </a:lnTo>
                        <a:lnTo>
                          <a:pt x="20963" y="10315"/>
                        </a:lnTo>
                        <a:lnTo>
                          <a:pt x="20966" y="10307"/>
                        </a:lnTo>
                        <a:lnTo>
                          <a:pt x="20968" y="10297"/>
                        </a:lnTo>
                        <a:lnTo>
                          <a:pt x="20971" y="10276"/>
                        </a:lnTo>
                        <a:lnTo>
                          <a:pt x="20970" y="10242"/>
                        </a:lnTo>
                        <a:lnTo>
                          <a:pt x="20969" y="10229"/>
                        </a:lnTo>
                        <a:lnTo>
                          <a:pt x="20965" y="10207"/>
                        </a:lnTo>
                        <a:lnTo>
                          <a:pt x="20963" y="10189"/>
                        </a:lnTo>
                        <a:lnTo>
                          <a:pt x="20953" y="10177"/>
                        </a:lnTo>
                        <a:lnTo>
                          <a:pt x="20951" y="10159"/>
                        </a:lnTo>
                        <a:lnTo>
                          <a:pt x="20948" y="10159"/>
                        </a:lnTo>
                        <a:lnTo>
                          <a:pt x="20945" y="10156"/>
                        </a:lnTo>
                        <a:lnTo>
                          <a:pt x="20953" y="10150"/>
                        </a:lnTo>
                        <a:lnTo>
                          <a:pt x="20961" y="10149"/>
                        </a:lnTo>
                        <a:lnTo>
                          <a:pt x="20964" y="10150"/>
                        </a:lnTo>
                        <a:lnTo>
                          <a:pt x="20970" y="10144"/>
                        </a:lnTo>
                        <a:lnTo>
                          <a:pt x="20971" y="10151"/>
                        </a:lnTo>
                        <a:lnTo>
                          <a:pt x="20979" y="10165"/>
                        </a:lnTo>
                        <a:lnTo>
                          <a:pt x="20988" y="10174"/>
                        </a:lnTo>
                        <a:lnTo>
                          <a:pt x="20993" y="10173"/>
                        </a:lnTo>
                        <a:lnTo>
                          <a:pt x="21000" y="10184"/>
                        </a:lnTo>
                        <a:lnTo>
                          <a:pt x="21004" y="10167"/>
                        </a:lnTo>
                        <a:lnTo>
                          <a:pt x="21008" y="10151"/>
                        </a:lnTo>
                        <a:lnTo>
                          <a:pt x="21009" y="10143"/>
                        </a:lnTo>
                        <a:lnTo>
                          <a:pt x="21010" y="10133"/>
                        </a:lnTo>
                        <a:lnTo>
                          <a:pt x="21010" y="10147"/>
                        </a:lnTo>
                        <a:lnTo>
                          <a:pt x="21011" y="10157"/>
                        </a:lnTo>
                        <a:lnTo>
                          <a:pt x="21020" y="10179"/>
                        </a:lnTo>
                        <a:lnTo>
                          <a:pt x="21023" y="10194"/>
                        </a:lnTo>
                        <a:lnTo>
                          <a:pt x="21027" y="10211"/>
                        </a:lnTo>
                        <a:lnTo>
                          <a:pt x="21038" y="10211"/>
                        </a:lnTo>
                        <a:lnTo>
                          <a:pt x="21057" y="10251"/>
                        </a:lnTo>
                        <a:lnTo>
                          <a:pt x="21061" y="10268"/>
                        </a:lnTo>
                        <a:lnTo>
                          <a:pt x="21068" y="10274"/>
                        </a:lnTo>
                        <a:lnTo>
                          <a:pt x="21081" y="10308"/>
                        </a:lnTo>
                        <a:lnTo>
                          <a:pt x="21087" y="10314"/>
                        </a:lnTo>
                        <a:lnTo>
                          <a:pt x="21088" y="10302"/>
                        </a:lnTo>
                        <a:lnTo>
                          <a:pt x="21095" y="10304"/>
                        </a:lnTo>
                        <a:lnTo>
                          <a:pt x="21090" y="10310"/>
                        </a:lnTo>
                        <a:lnTo>
                          <a:pt x="21091" y="10317"/>
                        </a:lnTo>
                        <a:lnTo>
                          <a:pt x="21100" y="10330"/>
                        </a:lnTo>
                        <a:lnTo>
                          <a:pt x="21106" y="10340"/>
                        </a:lnTo>
                        <a:lnTo>
                          <a:pt x="21116" y="10346"/>
                        </a:lnTo>
                        <a:lnTo>
                          <a:pt x="21122" y="10369"/>
                        </a:lnTo>
                        <a:lnTo>
                          <a:pt x="21125" y="10375"/>
                        </a:lnTo>
                        <a:lnTo>
                          <a:pt x="21133" y="10393"/>
                        </a:lnTo>
                        <a:lnTo>
                          <a:pt x="21136" y="10395"/>
                        </a:lnTo>
                        <a:lnTo>
                          <a:pt x="21125" y="10352"/>
                        </a:lnTo>
                        <a:lnTo>
                          <a:pt x="21129" y="10352"/>
                        </a:lnTo>
                        <a:lnTo>
                          <a:pt x="21133" y="10361"/>
                        </a:lnTo>
                        <a:lnTo>
                          <a:pt x="21136" y="10374"/>
                        </a:lnTo>
                        <a:lnTo>
                          <a:pt x="21150" y="10377"/>
                        </a:lnTo>
                        <a:lnTo>
                          <a:pt x="21159" y="10389"/>
                        </a:lnTo>
                        <a:lnTo>
                          <a:pt x="21167" y="10392"/>
                        </a:lnTo>
                        <a:lnTo>
                          <a:pt x="21174" y="10408"/>
                        </a:lnTo>
                        <a:lnTo>
                          <a:pt x="21180" y="10418"/>
                        </a:lnTo>
                        <a:cubicBezTo>
                          <a:pt x="21181" y="10421"/>
                          <a:pt x="21182" y="10424"/>
                          <a:pt x="21183" y="10426"/>
                        </a:cubicBezTo>
                        <a:lnTo>
                          <a:pt x="21187" y="10435"/>
                        </a:lnTo>
                        <a:cubicBezTo>
                          <a:pt x="21189" y="10439"/>
                          <a:pt x="21190" y="10444"/>
                          <a:pt x="21192" y="10448"/>
                        </a:cubicBezTo>
                        <a:lnTo>
                          <a:pt x="21193" y="10463"/>
                        </a:lnTo>
                        <a:lnTo>
                          <a:pt x="21198" y="10467"/>
                        </a:lnTo>
                        <a:lnTo>
                          <a:pt x="21198" y="10480"/>
                        </a:lnTo>
                        <a:lnTo>
                          <a:pt x="21199" y="10488"/>
                        </a:lnTo>
                        <a:lnTo>
                          <a:pt x="21201" y="10486"/>
                        </a:lnTo>
                        <a:cubicBezTo>
                          <a:pt x="21202" y="10484"/>
                          <a:pt x="21203" y="10481"/>
                          <a:pt x="21203" y="10478"/>
                        </a:cubicBezTo>
                        <a:lnTo>
                          <a:pt x="21205" y="10492"/>
                        </a:lnTo>
                        <a:lnTo>
                          <a:pt x="21208" y="10498"/>
                        </a:lnTo>
                        <a:lnTo>
                          <a:pt x="21211" y="10508"/>
                        </a:lnTo>
                        <a:lnTo>
                          <a:pt x="21211" y="10519"/>
                        </a:lnTo>
                        <a:lnTo>
                          <a:pt x="21213" y="10524"/>
                        </a:lnTo>
                        <a:lnTo>
                          <a:pt x="21215" y="10533"/>
                        </a:lnTo>
                        <a:lnTo>
                          <a:pt x="21217" y="10538"/>
                        </a:lnTo>
                        <a:lnTo>
                          <a:pt x="21219" y="10533"/>
                        </a:lnTo>
                        <a:lnTo>
                          <a:pt x="21221" y="10512"/>
                        </a:lnTo>
                        <a:lnTo>
                          <a:pt x="21223" y="10511"/>
                        </a:lnTo>
                        <a:lnTo>
                          <a:pt x="21225" y="10509"/>
                        </a:lnTo>
                        <a:lnTo>
                          <a:pt x="21224" y="10526"/>
                        </a:lnTo>
                        <a:lnTo>
                          <a:pt x="21225" y="10540"/>
                        </a:lnTo>
                        <a:lnTo>
                          <a:pt x="21227" y="10548"/>
                        </a:lnTo>
                        <a:lnTo>
                          <a:pt x="21230" y="10558"/>
                        </a:lnTo>
                        <a:cubicBezTo>
                          <a:pt x="21231" y="10562"/>
                          <a:pt x="21232" y="10566"/>
                          <a:pt x="21233" y="10570"/>
                        </a:cubicBezTo>
                        <a:lnTo>
                          <a:pt x="21236" y="10578"/>
                        </a:lnTo>
                        <a:lnTo>
                          <a:pt x="21238" y="10597"/>
                        </a:lnTo>
                        <a:lnTo>
                          <a:pt x="21242" y="10614"/>
                        </a:lnTo>
                        <a:lnTo>
                          <a:pt x="21244" y="10637"/>
                        </a:lnTo>
                        <a:lnTo>
                          <a:pt x="21245" y="10660"/>
                        </a:lnTo>
                        <a:lnTo>
                          <a:pt x="21245" y="10667"/>
                        </a:lnTo>
                        <a:lnTo>
                          <a:pt x="21245" y="10675"/>
                        </a:lnTo>
                        <a:lnTo>
                          <a:pt x="21257" y="10703"/>
                        </a:lnTo>
                        <a:lnTo>
                          <a:pt x="21261" y="10725"/>
                        </a:lnTo>
                        <a:cubicBezTo>
                          <a:pt x="21261" y="10725"/>
                          <a:pt x="21265" y="10731"/>
                          <a:pt x="21265" y="10731"/>
                        </a:cubicBezTo>
                        <a:lnTo>
                          <a:pt x="21268" y="10733"/>
                        </a:lnTo>
                        <a:lnTo>
                          <a:pt x="21267" y="10705"/>
                        </a:lnTo>
                        <a:lnTo>
                          <a:pt x="21268" y="10697"/>
                        </a:lnTo>
                        <a:lnTo>
                          <a:pt x="21274" y="10754"/>
                        </a:lnTo>
                        <a:lnTo>
                          <a:pt x="21279" y="10793"/>
                        </a:lnTo>
                        <a:lnTo>
                          <a:pt x="21280" y="10807"/>
                        </a:lnTo>
                        <a:lnTo>
                          <a:pt x="21283" y="10838"/>
                        </a:lnTo>
                        <a:lnTo>
                          <a:pt x="21291" y="10879"/>
                        </a:lnTo>
                        <a:lnTo>
                          <a:pt x="21294" y="10912"/>
                        </a:lnTo>
                        <a:lnTo>
                          <a:pt x="21299" y="10939"/>
                        </a:lnTo>
                        <a:lnTo>
                          <a:pt x="21303" y="10950"/>
                        </a:lnTo>
                        <a:lnTo>
                          <a:pt x="21310" y="10963"/>
                        </a:lnTo>
                        <a:lnTo>
                          <a:pt x="21313" y="10960"/>
                        </a:lnTo>
                        <a:lnTo>
                          <a:pt x="21315" y="10953"/>
                        </a:lnTo>
                        <a:lnTo>
                          <a:pt x="21315" y="10938"/>
                        </a:lnTo>
                        <a:lnTo>
                          <a:pt x="21314" y="10927"/>
                        </a:lnTo>
                        <a:lnTo>
                          <a:pt x="21316" y="10914"/>
                        </a:lnTo>
                        <a:lnTo>
                          <a:pt x="21319" y="10910"/>
                        </a:lnTo>
                        <a:lnTo>
                          <a:pt x="21322" y="10906"/>
                        </a:lnTo>
                        <a:lnTo>
                          <a:pt x="21330" y="10916"/>
                        </a:lnTo>
                        <a:lnTo>
                          <a:pt x="21334" y="10910"/>
                        </a:lnTo>
                        <a:lnTo>
                          <a:pt x="21338" y="10903"/>
                        </a:lnTo>
                        <a:lnTo>
                          <a:pt x="21343" y="10901"/>
                        </a:lnTo>
                        <a:lnTo>
                          <a:pt x="21346" y="10915"/>
                        </a:lnTo>
                        <a:lnTo>
                          <a:pt x="21348" y="10916"/>
                        </a:lnTo>
                        <a:cubicBezTo>
                          <a:pt x="21349" y="10911"/>
                          <a:pt x="21350" y="10906"/>
                          <a:pt x="21351" y="10902"/>
                        </a:cubicBezTo>
                        <a:lnTo>
                          <a:pt x="21356" y="10902"/>
                        </a:lnTo>
                        <a:lnTo>
                          <a:pt x="21358" y="10904"/>
                        </a:lnTo>
                        <a:lnTo>
                          <a:pt x="21365" y="10916"/>
                        </a:lnTo>
                        <a:lnTo>
                          <a:pt x="21368" y="10910"/>
                        </a:lnTo>
                        <a:lnTo>
                          <a:pt x="21371" y="10898"/>
                        </a:lnTo>
                        <a:lnTo>
                          <a:pt x="21372" y="10887"/>
                        </a:lnTo>
                        <a:lnTo>
                          <a:pt x="21374" y="10907"/>
                        </a:lnTo>
                        <a:lnTo>
                          <a:pt x="21378" y="10908"/>
                        </a:lnTo>
                        <a:lnTo>
                          <a:pt x="21380" y="10900"/>
                        </a:lnTo>
                        <a:lnTo>
                          <a:pt x="21382" y="10897"/>
                        </a:lnTo>
                        <a:lnTo>
                          <a:pt x="21387" y="10926"/>
                        </a:lnTo>
                        <a:lnTo>
                          <a:pt x="21395" y="10916"/>
                        </a:lnTo>
                        <a:lnTo>
                          <a:pt x="21409" y="10917"/>
                        </a:lnTo>
                        <a:lnTo>
                          <a:pt x="21413" y="10925"/>
                        </a:lnTo>
                        <a:lnTo>
                          <a:pt x="21419" y="10926"/>
                        </a:lnTo>
                        <a:lnTo>
                          <a:pt x="21426" y="10937"/>
                        </a:lnTo>
                        <a:lnTo>
                          <a:pt x="21431" y="10955"/>
                        </a:lnTo>
                        <a:lnTo>
                          <a:pt x="21435" y="10978"/>
                        </a:lnTo>
                        <a:lnTo>
                          <a:pt x="21449" y="11021"/>
                        </a:lnTo>
                        <a:lnTo>
                          <a:pt x="21462" y="11046"/>
                        </a:lnTo>
                        <a:cubicBezTo>
                          <a:pt x="21464" y="11056"/>
                          <a:pt x="21465" y="11065"/>
                          <a:pt x="21467" y="11075"/>
                        </a:cubicBezTo>
                        <a:lnTo>
                          <a:pt x="21471" y="11085"/>
                        </a:lnTo>
                        <a:lnTo>
                          <a:pt x="21476" y="11086"/>
                        </a:lnTo>
                        <a:lnTo>
                          <a:pt x="21479" y="11089"/>
                        </a:lnTo>
                        <a:lnTo>
                          <a:pt x="21478" y="11097"/>
                        </a:lnTo>
                        <a:lnTo>
                          <a:pt x="21478" y="11106"/>
                        </a:lnTo>
                        <a:lnTo>
                          <a:pt x="21482" y="11108"/>
                        </a:lnTo>
                        <a:lnTo>
                          <a:pt x="21485" y="11109"/>
                        </a:lnTo>
                        <a:lnTo>
                          <a:pt x="21492" y="11102"/>
                        </a:lnTo>
                        <a:lnTo>
                          <a:pt x="21497" y="11107"/>
                        </a:lnTo>
                        <a:lnTo>
                          <a:pt x="21505" y="11106"/>
                        </a:lnTo>
                        <a:lnTo>
                          <a:pt x="21508" y="11114"/>
                        </a:lnTo>
                        <a:lnTo>
                          <a:pt x="21510" y="11125"/>
                        </a:lnTo>
                        <a:lnTo>
                          <a:pt x="21512" y="11147"/>
                        </a:lnTo>
                        <a:lnTo>
                          <a:pt x="21514" y="11145"/>
                        </a:lnTo>
                        <a:lnTo>
                          <a:pt x="21516" y="11141"/>
                        </a:lnTo>
                        <a:lnTo>
                          <a:pt x="21520" y="11140"/>
                        </a:lnTo>
                        <a:lnTo>
                          <a:pt x="21528" y="11116"/>
                        </a:lnTo>
                        <a:lnTo>
                          <a:pt x="21532" y="11116"/>
                        </a:lnTo>
                        <a:lnTo>
                          <a:pt x="21541" y="11103"/>
                        </a:lnTo>
                        <a:lnTo>
                          <a:pt x="21551" y="11073"/>
                        </a:lnTo>
                        <a:lnTo>
                          <a:pt x="21558" y="11069"/>
                        </a:lnTo>
                        <a:lnTo>
                          <a:pt x="21562" y="11053"/>
                        </a:lnTo>
                        <a:lnTo>
                          <a:pt x="21573" y="11019"/>
                        </a:lnTo>
                        <a:lnTo>
                          <a:pt x="21575" y="11018"/>
                        </a:lnTo>
                        <a:lnTo>
                          <a:pt x="21576" y="11023"/>
                        </a:lnTo>
                        <a:lnTo>
                          <a:pt x="21578" y="11027"/>
                        </a:lnTo>
                        <a:lnTo>
                          <a:pt x="21579" y="11017"/>
                        </a:lnTo>
                        <a:lnTo>
                          <a:pt x="21580" y="10984"/>
                        </a:lnTo>
                        <a:lnTo>
                          <a:pt x="21581" y="10966"/>
                        </a:lnTo>
                        <a:lnTo>
                          <a:pt x="21583" y="10956"/>
                        </a:lnTo>
                        <a:lnTo>
                          <a:pt x="21584" y="10945"/>
                        </a:lnTo>
                        <a:cubicBezTo>
                          <a:pt x="21583" y="10941"/>
                          <a:pt x="21583" y="10938"/>
                          <a:pt x="21582" y="10935"/>
                        </a:cubicBezTo>
                        <a:lnTo>
                          <a:pt x="21581" y="10928"/>
                        </a:lnTo>
                        <a:lnTo>
                          <a:pt x="21582" y="10929"/>
                        </a:lnTo>
                        <a:lnTo>
                          <a:pt x="21584" y="10926"/>
                        </a:lnTo>
                        <a:lnTo>
                          <a:pt x="21585" y="10927"/>
                        </a:lnTo>
                        <a:lnTo>
                          <a:pt x="21585" y="10932"/>
                        </a:lnTo>
                        <a:lnTo>
                          <a:pt x="21586" y="10933"/>
                        </a:lnTo>
                        <a:lnTo>
                          <a:pt x="21587" y="10931"/>
                        </a:lnTo>
                        <a:lnTo>
                          <a:pt x="21588" y="10918"/>
                        </a:lnTo>
                        <a:lnTo>
                          <a:pt x="21588" y="10911"/>
                        </a:lnTo>
                        <a:lnTo>
                          <a:pt x="21587" y="10902"/>
                        </a:lnTo>
                        <a:lnTo>
                          <a:pt x="21582" y="10886"/>
                        </a:lnTo>
                        <a:lnTo>
                          <a:pt x="21571" y="10861"/>
                        </a:lnTo>
                        <a:lnTo>
                          <a:pt x="21564" y="10852"/>
                        </a:lnTo>
                        <a:lnTo>
                          <a:pt x="21563" y="10846"/>
                        </a:lnTo>
                        <a:lnTo>
                          <a:pt x="21555" y="10861"/>
                        </a:lnTo>
                        <a:lnTo>
                          <a:pt x="21553" y="10862"/>
                        </a:lnTo>
                        <a:lnTo>
                          <a:pt x="21551" y="10858"/>
                        </a:lnTo>
                        <a:lnTo>
                          <a:pt x="21545" y="10822"/>
                        </a:lnTo>
                        <a:lnTo>
                          <a:pt x="21543" y="10810"/>
                        </a:lnTo>
                        <a:lnTo>
                          <a:pt x="21541" y="10792"/>
                        </a:lnTo>
                        <a:lnTo>
                          <a:pt x="21537" y="10787"/>
                        </a:lnTo>
                        <a:lnTo>
                          <a:pt x="21535" y="10777"/>
                        </a:lnTo>
                        <a:lnTo>
                          <a:pt x="21532" y="10747"/>
                        </a:lnTo>
                        <a:lnTo>
                          <a:pt x="21524" y="10695"/>
                        </a:lnTo>
                        <a:lnTo>
                          <a:pt x="21518" y="10668"/>
                        </a:lnTo>
                        <a:lnTo>
                          <a:pt x="21514" y="10653"/>
                        </a:lnTo>
                        <a:lnTo>
                          <a:pt x="21501" y="10638"/>
                        </a:lnTo>
                        <a:lnTo>
                          <a:pt x="21496" y="10635"/>
                        </a:lnTo>
                        <a:lnTo>
                          <a:pt x="21492" y="10637"/>
                        </a:lnTo>
                        <a:lnTo>
                          <a:pt x="21490" y="10645"/>
                        </a:lnTo>
                        <a:lnTo>
                          <a:pt x="21486" y="10650"/>
                        </a:lnTo>
                        <a:lnTo>
                          <a:pt x="21476" y="10660"/>
                        </a:lnTo>
                        <a:lnTo>
                          <a:pt x="21465" y="10652"/>
                        </a:lnTo>
                        <a:lnTo>
                          <a:pt x="21464" y="10657"/>
                        </a:lnTo>
                        <a:lnTo>
                          <a:pt x="21460" y="10676"/>
                        </a:lnTo>
                        <a:lnTo>
                          <a:pt x="21448" y="10691"/>
                        </a:lnTo>
                        <a:lnTo>
                          <a:pt x="21437" y="10686"/>
                        </a:lnTo>
                        <a:lnTo>
                          <a:pt x="21432" y="10688"/>
                        </a:lnTo>
                        <a:lnTo>
                          <a:pt x="21429" y="10698"/>
                        </a:lnTo>
                        <a:lnTo>
                          <a:pt x="21427" y="10710"/>
                        </a:lnTo>
                        <a:lnTo>
                          <a:pt x="21424" y="10733"/>
                        </a:lnTo>
                        <a:lnTo>
                          <a:pt x="21421" y="10752"/>
                        </a:lnTo>
                        <a:lnTo>
                          <a:pt x="21413" y="10768"/>
                        </a:lnTo>
                        <a:lnTo>
                          <a:pt x="21408" y="10770"/>
                        </a:lnTo>
                        <a:lnTo>
                          <a:pt x="21403" y="10775"/>
                        </a:lnTo>
                        <a:lnTo>
                          <a:pt x="21401" y="10790"/>
                        </a:lnTo>
                        <a:lnTo>
                          <a:pt x="21399" y="10796"/>
                        </a:lnTo>
                        <a:lnTo>
                          <a:pt x="21395" y="10793"/>
                        </a:lnTo>
                        <a:lnTo>
                          <a:pt x="21385" y="10791"/>
                        </a:lnTo>
                        <a:lnTo>
                          <a:pt x="21381" y="10786"/>
                        </a:lnTo>
                        <a:lnTo>
                          <a:pt x="21378" y="10772"/>
                        </a:lnTo>
                        <a:lnTo>
                          <a:pt x="21380" y="10754"/>
                        </a:lnTo>
                        <a:lnTo>
                          <a:pt x="21383" y="10753"/>
                        </a:lnTo>
                        <a:lnTo>
                          <a:pt x="21385" y="10759"/>
                        </a:lnTo>
                        <a:lnTo>
                          <a:pt x="21385" y="10772"/>
                        </a:lnTo>
                        <a:lnTo>
                          <a:pt x="21386" y="10774"/>
                        </a:lnTo>
                        <a:cubicBezTo>
                          <a:pt x="21386" y="10772"/>
                          <a:pt x="21387" y="10770"/>
                          <a:pt x="21387" y="10767"/>
                        </a:cubicBezTo>
                        <a:lnTo>
                          <a:pt x="21388" y="10763"/>
                        </a:lnTo>
                        <a:lnTo>
                          <a:pt x="21392" y="10768"/>
                        </a:lnTo>
                        <a:lnTo>
                          <a:pt x="21397" y="10783"/>
                        </a:lnTo>
                        <a:lnTo>
                          <a:pt x="21401" y="10775"/>
                        </a:lnTo>
                        <a:lnTo>
                          <a:pt x="21397" y="10769"/>
                        </a:lnTo>
                        <a:lnTo>
                          <a:pt x="21393" y="10764"/>
                        </a:lnTo>
                        <a:lnTo>
                          <a:pt x="21367" y="10698"/>
                        </a:lnTo>
                        <a:lnTo>
                          <a:pt x="21362" y="10688"/>
                        </a:lnTo>
                        <a:lnTo>
                          <a:pt x="21358" y="10687"/>
                        </a:lnTo>
                        <a:lnTo>
                          <a:pt x="21358" y="10692"/>
                        </a:lnTo>
                        <a:lnTo>
                          <a:pt x="21359" y="10696"/>
                        </a:lnTo>
                        <a:lnTo>
                          <a:pt x="21359" y="10700"/>
                        </a:lnTo>
                        <a:lnTo>
                          <a:pt x="21354" y="10701"/>
                        </a:lnTo>
                        <a:lnTo>
                          <a:pt x="21351" y="10701"/>
                        </a:lnTo>
                        <a:lnTo>
                          <a:pt x="21347" y="10696"/>
                        </a:lnTo>
                        <a:lnTo>
                          <a:pt x="21334" y="10655"/>
                        </a:lnTo>
                        <a:lnTo>
                          <a:pt x="21331" y="10650"/>
                        </a:lnTo>
                        <a:lnTo>
                          <a:pt x="21327" y="10646"/>
                        </a:lnTo>
                        <a:lnTo>
                          <a:pt x="21323" y="10658"/>
                        </a:lnTo>
                        <a:lnTo>
                          <a:pt x="21317" y="10712"/>
                        </a:lnTo>
                        <a:lnTo>
                          <a:pt x="21315" y="10719"/>
                        </a:lnTo>
                        <a:lnTo>
                          <a:pt x="21312" y="10725"/>
                        </a:lnTo>
                        <a:lnTo>
                          <a:pt x="21309" y="10714"/>
                        </a:lnTo>
                        <a:lnTo>
                          <a:pt x="21308" y="10704"/>
                        </a:lnTo>
                        <a:lnTo>
                          <a:pt x="21299" y="10694"/>
                        </a:lnTo>
                        <a:lnTo>
                          <a:pt x="21295" y="10687"/>
                        </a:lnTo>
                        <a:lnTo>
                          <a:pt x="21289" y="10664"/>
                        </a:lnTo>
                        <a:lnTo>
                          <a:pt x="21283" y="10634"/>
                        </a:lnTo>
                        <a:lnTo>
                          <a:pt x="21280" y="10625"/>
                        </a:lnTo>
                        <a:lnTo>
                          <a:pt x="21278" y="10622"/>
                        </a:lnTo>
                        <a:lnTo>
                          <a:pt x="21278" y="10605"/>
                        </a:lnTo>
                        <a:lnTo>
                          <a:pt x="21274" y="10580"/>
                        </a:lnTo>
                        <a:lnTo>
                          <a:pt x="21270" y="10519"/>
                        </a:lnTo>
                        <a:lnTo>
                          <a:pt x="21263" y="10492"/>
                        </a:lnTo>
                        <a:lnTo>
                          <a:pt x="21261" y="10474"/>
                        </a:lnTo>
                        <a:lnTo>
                          <a:pt x="21255" y="10439"/>
                        </a:lnTo>
                        <a:lnTo>
                          <a:pt x="21252" y="10404"/>
                        </a:lnTo>
                        <a:lnTo>
                          <a:pt x="21251" y="10385"/>
                        </a:lnTo>
                        <a:lnTo>
                          <a:pt x="21245" y="10360"/>
                        </a:lnTo>
                        <a:lnTo>
                          <a:pt x="21244" y="10336"/>
                        </a:lnTo>
                        <a:lnTo>
                          <a:pt x="21242" y="10315"/>
                        </a:lnTo>
                        <a:lnTo>
                          <a:pt x="21236" y="10293"/>
                        </a:lnTo>
                        <a:lnTo>
                          <a:pt x="21224" y="10262"/>
                        </a:lnTo>
                        <a:lnTo>
                          <a:pt x="21221" y="10251"/>
                        </a:lnTo>
                        <a:lnTo>
                          <a:pt x="21215" y="10208"/>
                        </a:lnTo>
                        <a:lnTo>
                          <a:pt x="21209" y="10199"/>
                        </a:lnTo>
                        <a:lnTo>
                          <a:pt x="21205" y="10199"/>
                        </a:lnTo>
                        <a:lnTo>
                          <a:pt x="21202" y="10184"/>
                        </a:lnTo>
                        <a:lnTo>
                          <a:pt x="21201" y="10161"/>
                        </a:lnTo>
                        <a:lnTo>
                          <a:pt x="21203" y="10142"/>
                        </a:lnTo>
                        <a:lnTo>
                          <a:pt x="21209" y="10099"/>
                        </a:lnTo>
                        <a:lnTo>
                          <a:pt x="21209" y="10085"/>
                        </a:lnTo>
                        <a:lnTo>
                          <a:pt x="21212" y="10083"/>
                        </a:lnTo>
                        <a:lnTo>
                          <a:pt x="21220" y="10057"/>
                        </a:lnTo>
                        <a:lnTo>
                          <a:pt x="21222" y="10052"/>
                        </a:lnTo>
                        <a:lnTo>
                          <a:pt x="21225" y="10063"/>
                        </a:lnTo>
                        <a:lnTo>
                          <a:pt x="21226" y="10071"/>
                        </a:lnTo>
                        <a:lnTo>
                          <a:pt x="21231" y="10081"/>
                        </a:lnTo>
                        <a:lnTo>
                          <a:pt x="21235" y="10103"/>
                        </a:lnTo>
                        <a:lnTo>
                          <a:pt x="21242" y="10127"/>
                        </a:lnTo>
                        <a:lnTo>
                          <a:pt x="21245" y="10142"/>
                        </a:lnTo>
                        <a:lnTo>
                          <a:pt x="21248" y="10144"/>
                        </a:lnTo>
                        <a:lnTo>
                          <a:pt x="21251" y="10140"/>
                        </a:lnTo>
                        <a:lnTo>
                          <a:pt x="21252" y="10118"/>
                        </a:lnTo>
                        <a:lnTo>
                          <a:pt x="21261" y="10077"/>
                        </a:lnTo>
                        <a:lnTo>
                          <a:pt x="21265" y="10033"/>
                        </a:lnTo>
                        <a:lnTo>
                          <a:pt x="21269" y="10024"/>
                        </a:lnTo>
                        <a:lnTo>
                          <a:pt x="21272" y="10022"/>
                        </a:lnTo>
                        <a:lnTo>
                          <a:pt x="21274" y="10018"/>
                        </a:lnTo>
                        <a:lnTo>
                          <a:pt x="21277" y="10009"/>
                        </a:lnTo>
                        <a:lnTo>
                          <a:pt x="21282" y="10007"/>
                        </a:lnTo>
                        <a:lnTo>
                          <a:pt x="21287" y="10006"/>
                        </a:lnTo>
                        <a:lnTo>
                          <a:pt x="21286" y="10000"/>
                        </a:lnTo>
                        <a:lnTo>
                          <a:pt x="21286" y="9995"/>
                        </a:lnTo>
                        <a:lnTo>
                          <a:pt x="21292" y="9999"/>
                        </a:lnTo>
                        <a:lnTo>
                          <a:pt x="21296" y="9995"/>
                        </a:lnTo>
                        <a:lnTo>
                          <a:pt x="21301" y="9990"/>
                        </a:lnTo>
                        <a:lnTo>
                          <a:pt x="21299" y="9980"/>
                        </a:lnTo>
                        <a:lnTo>
                          <a:pt x="21299" y="9972"/>
                        </a:lnTo>
                        <a:lnTo>
                          <a:pt x="21301" y="9969"/>
                        </a:lnTo>
                        <a:lnTo>
                          <a:pt x="21308" y="9970"/>
                        </a:lnTo>
                        <a:lnTo>
                          <a:pt x="21312" y="9980"/>
                        </a:lnTo>
                        <a:lnTo>
                          <a:pt x="21318" y="9980"/>
                        </a:lnTo>
                        <a:lnTo>
                          <a:pt x="21320" y="9984"/>
                        </a:lnTo>
                        <a:lnTo>
                          <a:pt x="21320" y="9980"/>
                        </a:lnTo>
                        <a:cubicBezTo>
                          <a:pt x="21320" y="9979"/>
                          <a:pt x="21320" y="9978"/>
                          <a:pt x="21320" y="9977"/>
                        </a:cubicBezTo>
                        <a:lnTo>
                          <a:pt x="21319" y="9972"/>
                        </a:lnTo>
                        <a:lnTo>
                          <a:pt x="21322" y="9971"/>
                        </a:lnTo>
                        <a:lnTo>
                          <a:pt x="21326" y="9984"/>
                        </a:lnTo>
                        <a:lnTo>
                          <a:pt x="21332" y="9982"/>
                        </a:lnTo>
                        <a:lnTo>
                          <a:pt x="21335" y="9994"/>
                        </a:lnTo>
                        <a:lnTo>
                          <a:pt x="21340" y="10013"/>
                        </a:lnTo>
                        <a:lnTo>
                          <a:pt x="21344" y="10026"/>
                        </a:lnTo>
                        <a:lnTo>
                          <a:pt x="21350" y="10037"/>
                        </a:lnTo>
                        <a:lnTo>
                          <a:pt x="21352" y="10021"/>
                        </a:lnTo>
                        <a:lnTo>
                          <a:pt x="21353" y="10010"/>
                        </a:lnTo>
                        <a:lnTo>
                          <a:pt x="21352" y="9996"/>
                        </a:lnTo>
                        <a:lnTo>
                          <a:pt x="21349" y="9978"/>
                        </a:lnTo>
                        <a:lnTo>
                          <a:pt x="21348" y="9962"/>
                        </a:lnTo>
                        <a:lnTo>
                          <a:pt x="21351" y="9958"/>
                        </a:lnTo>
                        <a:lnTo>
                          <a:pt x="21353" y="9956"/>
                        </a:lnTo>
                        <a:lnTo>
                          <a:pt x="21359" y="9965"/>
                        </a:lnTo>
                        <a:lnTo>
                          <a:pt x="21363" y="9984"/>
                        </a:lnTo>
                        <a:lnTo>
                          <a:pt x="21363" y="10000"/>
                        </a:lnTo>
                        <a:lnTo>
                          <a:pt x="21363" y="10013"/>
                        </a:lnTo>
                        <a:lnTo>
                          <a:pt x="21365" y="10020"/>
                        </a:lnTo>
                        <a:lnTo>
                          <a:pt x="21368" y="10019"/>
                        </a:lnTo>
                        <a:lnTo>
                          <a:pt x="21370" y="10013"/>
                        </a:lnTo>
                        <a:lnTo>
                          <a:pt x="21371" y="9982"/>
                        </a:lnTo>
                        <a:lnTo>
                          <a:pt x="21369" y="9971"/>
                        </a:lnTo>
                        <a:lnTo>
                          <a:pt x="21369" y="9967"/>
                        </a:lnTo>
                        <a:lnTo>
                          <a:pt x="21372" y="9969"/>
                        </a:lnTo>
                        <a:lnTo>
                          <a:pt x="21377" y="9932"/>
                        </a:lnTo>
                        <a:lnTo>
                          <a:pt x="21383" y="9924"/>
                        </a:lnTo>
                        <a:lnTo>
                          <a:pt x="21387" y="9920"/>
                        </a:lnTo>
                        <a:lnTo>
                          <a:pt x="21389" y="9918"/>
                        </a:lnTo>
                        <a:lnTo>
                          <a:pt x="21392" y="9922"/>
                        </a:lnTo>
                        <a:lnTo>
                          <a:pt x="21393" y="9919"/>
                        </a:lnTo>
                        <a:lnTo>
                          <a:pt x="21393" y="9905"/>
                        </a:lnTo>
                        <a:lnTo>
                          <a:pt x="21394" y="9897"/>
                        </a:lnTo>
                        <a:lnTo>
                          <a:pt x="21397" y="9897"/>
                        </a:lnTo>
                        <a:lnTo>
                          <a:pt x="21398" y="9887"/>
                        </a:lnTo>
                        <a:lnTo>
                          <a:pt x="21400" y="9882"/>
                        </a:lnTo>
                        <a:lnTo>
                          <a:pt x="21403" y="9882"/>
                        </a:lnTo>
                        <a:lnTo>
                          <a:pt x="21405" y="9887"/>
                        </a:lnTo>
                        <a:cubicBezTo>
                          <a:pt x="21405" y="9888"/>
                          <a:pt x="21405" y="9890"/>
                          <a:pt x="21406" y="9891"/>
                        </a:cubicBezTo>
                        <a:lnTo>
                          <a:pt x="21406" y="9909"/>
                        </a:lnTo>
                        <a:lnTo>
                          <a:pt x="21406" y="9926"/>
                        </a:lnTo>
                        <a:lnTo>
                          <a:pt x="21412" y="9955"/>
                        </a:lnTo>
                        <a:lnTo>
                          <a:pt x="21424" y="10004"/>
                        </a:lnTo>
                        <a:lnTo>
                          <a:pt x="21435" y="10044"/>
                        </a:lnTo>
                        <a:lnTo>
                          <a:pt x="21437" y="10040"/>
                        </a:lnTo>
                        <a:lnTo>
                          <a:pt x="21440" y="10072"/>
                        </a:lnTo>
                        <a:lnTo>
                          <a:pt x="21442" y="10058"/>
                        </a:lnTo>
                        <a:lnTo>
                          <a:pt x="21442" y="10025"/>
                        </a:lnTo>
                        <a:lnTo>
                          <a:pt x="21441" y="10006"/>
                        </a:lnTo>
                        <a:lnTo>
                          <a:pt x="21439" y="9980"/>
                        </a:lnTo>
                        <a:lnTo>
                          <a:pt x="21436" y="9951"/>
                        </a:lnTo>
                        <a:lnTo>
                          <a:pt x="21433" y="9924"/>
                        </a:lnTo>
                        <a:lnTo>
                          <a:pt x="21429" y="9805"/>
                        </a:lnTo>
                        <a:lnTo>
                          <a:pt x="21428" y="9797"/>
                        </a:lnTo>
                        <a:lnTo>
                          <a:pt x="21426" y="9789"/>
                        </a:lnTo>
                        <a:lnTo>
                          <a:pt x="21423" y="9786"/>
                        </a:lnTo>
                        <a:lnTo>
                          <a:pt x="21421" y="9783"/>
                        </a:lnTo>
                        <a:lnTo>
                          <a:pt x="21409" y="9784"/>
                        </a:lnTo>
                        <a:lnTo>
                          <a:pt x="21410" y="9776"/>
                        </a:lnTo>
                        <a:lnTo>
                          <a:pt x="21421" y="9771"/>
                        </a:lnTo>
                        <a:lnTo>
                          <a:pt x="21425" y="9761"/>
                        </a:lnTo>
                        <a:lnTo>
                          <a:pt x="21426" y="9747"/>
                        </a:lnTo>
                        <a:lnTo>
                          <a:pt x="21424" y="9735"/>
                        </a:lnTo>
                        <a:lnTo>
                          <a:pt x="21424" y="9727"/>
                        </a:lnTo>
                        <a:lnTo>
                          <a:pt x="21422" y="9720"/>
                        </a:lnTo>
                        <a:lnTo>
                          <a:pt x="21418" y="9716"/>
                        </a:lnTo>
                        <a:lnTo>
                          <a:pt x="21407" y="9724"/>
                        </a:lnTo>
                        <a:lnTo>
                          <a:pt x="21404" y="9722"/>
                        </a:lnTo>
                        <a:lnTo>
                          <a:pt x="21414" y="9711"/>
                        </a:lnTo>
                        <a:lnTo>
                          <a:pt x="21417" y="9704"/>
                        </a:lnTo>
                        <a:lnTo>
                          <a:pt x="21417" y="9700"/>
                        </a:lnTo>
                        <a:lnTo>
                          <a:pt x="21417" y="9688"/>
                        </a:lnTo>
                        <a:cubicBezTo>
                          <a:pt x="21416" y="9687"/>
                          <a:pt x="21415" y="9685"/>
                          <a:pt x="21415" y="9683"/>
                        </a:cubicBezTo>
                        <a:lnTo>
                          <a:pt x="21414" y="9678"/>
                        </a:lnTo>
                        <a:lnTo>
                          <a:pt x="21412" y="9664"/>
                        </a:lnTo>
                        <a:lnTo>
                          <a:pt x="21410" y="9648"/>
                        </a:lnTo>
                        <a:cubicBezTo>
                          <a:pt x="21410" y="9647"/>
                          <a:pt x="21410" y="9646"/>
                          <a:pt x="21410" y="9645"/>
                        </a:cubicBezTo>
                        <a:lnTo>
                          <a:pt x="21408" y="9648"/>
                        </a:lnTo>
                        <a:lnTo>
                          <a:pt x="21406" y="9660"/>
                        </a:lnTo>
                        <a:lnTo>
                          <a:pt x="21403" y="9671"/>
                        </a:lnTo>
                        <a:lnTo>
                          <a:pt x="21403" y="9667"/>
                        </a:lnTo>
                        <a:lnTo>
                          <a:pt x="21405" y="9648"/>
                        </a:lnTo>
                        <a:lnTo>
                          <a:pt x="21405" y="9634"/>
                        </a:lnTo>
                        <a:lnTo>
                          <a:pt x="21404" y="9626"/>
                        </a:lnTo>
                        <a:cubicBezTo>
                          <a:pt x="21404" y="9625"/>
                          <a:pt x="21403" y="9624"/>
                          <a:pt x="21403" y="9622"/>
                        </a:cubicBezTo>
                        <a:lnTo>
                          <a:pt x="21401" y="9620"/>
                        </a:lnTo>
                        <a:lnTo>
                          <a:pt x="21399" y="9624"/>
                        </a:lnTo>
                        <a:lnTo>
                          <a:pt x="21399" y="9631"/>
                        </a:lnTo>
                        <a:lnTo>
                          <a:pt x="21397" y="9611"/>
                        </a:lnTo>
                        <a:lnTo>
                          <a:pt x="21401" y="9611"/>
                        </a:lnTo>
                        <a:lnTo>
                          <a:pt x="21403" y="9605"/>
                        </a:lnTo>
                        <a:lnTo>
                          <a:pt x="21403" y="9597"/>
                        </a:lnTo>
                        <a:lnTo>
                          <a:pt x="21401" y="9591"/>
                        </a:lnTo>
                        <a:lnTo>
                          <a:pt x="21396" y="9570"/>
                        </a:lnTo>
                        <a:lnTo>
                          <a:pt x="21395" y="9562"/>
                        </a:lnTo>
                        <a:lnTo>
                          <a:pt x="21396" y="9564"/>
                        </a:lnTo>
                        <a:lnTo>
                          <a:pt x="21398" y="9570"/>
                        </a:lnTo>
                        <a:lnTo>
                          <a:pt x="21400" y="9569"/>
                        </a:lnTo>
                        <a:lnTo>
                          <a:pt x="21401" y="9558"/>
                        </a:lnTo>
                        <a:lnTo>
                          <a:pt x="21403" y="9558"/>
                        </a:lnTo>
                        <a:lnTo>
                          <a:pt x="21403" y="9558"/>
                        </a:lnTo>
                        <a:lnTo>
                          <a:pt x="21402" y="9535"/>
                        </a:lnTo>
                        <a:lnTo>
                          <a:pt x="21401" y="9521"/>
                        </a:lnTo>
                        <a:lnTo>
                          <a:pt x="21399" y="9501"/>
                        </a:lnTo>
                        <a:lnTo>
                          <a:pt x="21395" y="9450"/>
                        </a:lnTo>
                        <a:lnTo>
                          <a:pt x="21394" y="9427"/>
                        </a:lnTo>
                        <a:lnTo>
                          <a:pt x="21388" y="9397"/>
                        </a:lnTo>
                        <a:lnTo>
                          <a:pt x="21388" y="9384"/>
                        </a:lnTo>
                        <a:lnTo>
                          <a:pt x="21387" y="9370"/>
                        </a:lnTo>
                        <a:lnTo>
                          <a:pt x="21384" y="9340"/>
                        </a:lnTo>
                        <a:lnTo>
                          <a:pt x="21380" y="9311"/>
                        </a:lnTo>
                        <a:lnTo>
                          <a:pt x="21378" y="9287"/>
                        </a:lnTo>
                        <a:lnTo>
                          <a:pt x="21374" y="9259"/>
                        </a:lnTo>
                        <a:lnTo>
                          <a:pt x="21373" y="9235"/>
                        </a:lnTo>
                        <a:lnTo>
                          <a:pt x="21369" y="9218"/>
                        </a:lnTo>
                        <a:lnTo>
                          <a:pt x="21365" y="9202"/>
                        </a:lnTo>
                        <a:lnTo>
                          <a:pt x="21364" y="9189"/>
                        </a:lnTo>
                        <a:lnTo>
                          <a:pt x="21362" y="9177"/>
                        </a:lnTo>
                        <a:lnTo>
                          <a:pt x="21360" y="9167"/>
                        </a:lnTo>
                        <a:lnTo>
                          <a:pt x="21358" y="9163"/>
                        </a:lnTo>
                        <a:lnTo>
                          <a:pt x="21356" y="9161"/>
                        </a:lnTo>
                        <a:lnTo>
                          <a:pt x="21354" y="9152"/>
                        </a:lnTo>
                        <a:lnTo>
                          <a:pt x="21351" y="9142"/>
                        </a:lnTo>
                        <a:cubicBezTo>
                          <a:pt x="21351" y="9141"/>
                          <a:pt x="21351" y="9140"/>
                          <a:pt x="21351" y="9139"/>
                        </a:cubicBezTo>
                        <a:lnTo>
                          <a:pt x="21350" y="9136"/>
                        </a:lnTo>
                        <a:lnTo>
                          <a:pt x="21352" y="9140"/>
                        </a:lnTo>
                        <a:lnTo>
                          <a:pt x="21353" y="9142"/>
                        </a:lnTo>
                        <a:lnTo>
                          <a:pt x="21352" y="9136"/>
                        </a:lnTo>
                        <a:cubicBezTo>
                          <a:pt x="21352" y="9135"/>
                          <a:pt x="21351" y="9133"/>
                          <a:pt x="21351" y="9132"/>
                        </a:cubicBezTo>
                        <a:lnTo>
                          <a:pt x="21348" y="9129"/>
                        </a:lnTo>
                        <a:lnTo>
                          <a:pt x="21337" y="9095"/>
                        </a:lnTo>
                        <a:lnTo>
                          <a:pt x="21337" y="9084"/>
                        </a:lnTo>
                        <a:lnTo>
                          <a:pt x="21328" y="9070"/>
                        </a:lnTo>
                        <a:lnTo>
                          <a:pt x="21326" y="9056"/>
                        </a:lnTo>
                        <a:lnTo>
                          <a:pt x="21324" y="9043"/>
                        </a:lnTo>
                        <a:lnTo>
                          <a:pt x="21327" y="9045"/>
                        </a:lnTo>
                        <a:lnTo>
                          <a:pt x="21329" y="9045"/>
                        </a:lnTo>
                        <a:lnTo>
                          <a:pt x="21325" y="9035"/>
                        </a:lnTo>
                        <a:lnTo>
                          <a:pt x="21317" y="9010"/>
                        </a:lnTo>
                        <a:lnTo>
                          <a:pt x="21315" y="9009"/>
                        </a:lnTo>
                        <a:lnTo>
                          <a:pt x="21308" y="8998"/>
                        </a:lnTo>
                        <a:lnTo>
                          <a:pt x="21306" y="8996"/>
                        </a:lnTo>
                        <a:lnTo>
                          <a:pt x="21300" y="8977"/>
                        </a:lnTo>
                        <a:lnTo>
                          <a:pt x="21295" y="8967"/>
                        </a:lnTo>
                        <a:lnTo>
                          <a:pt x="21285" y="8940"/>
                        </a:lnTo>
                        <a:lnTo>
                          <a:pt x="21288" y="8944"/>
                        </a:lnTo>
                        <a:lnTo>
                          <a:pt x="21285" y="8933"/>
                        </a:lnTo>
                        <a:lnTo>
                          <a:pt x="21278" y="8920"/>
                        </a:lnTo>
                        <a:lnTo>
                          <a:pt x="21276" y="8918"/>
                        </a:lnTo>
                        <a:lnTo>
                          <a:pt x="21274" y="8914"/>
                        </a:lnTo>
                        <a:lnTo>
                          <a:pt x="21270" y="8904"/>
                        </a:lnTo>
                        <a:lnTo>
                          <a:pt x="21266" y="8899"/>
                        </a:lnTo>
                        <a:lnTo>
                          <a:pt x="21260" y="8888"/>
                        </a:lnTo>
                        <a:cubicBezTo>
                          <a:pt x="21258" y="8883"/>
                          <a:pt x="21256" y="8877"/>
                          <a:pt x="21254" y="8871"/>
                        </a:cubicBezTo>
                        <a:lnTo>
                          <a:pt x="21251" y="8870"/>
                        </a:lnTo>
                        <a:lnTo>
                          <a:pt x="21244" y="8860"/>
                        </a:lnTo>
                        <a:lnTo>
                          <a:pt x="21236" y="8847"/>
                        </a:lnTo>
                        <a:lnTo>
                          <a:pt x="21229" y="8836"/>
                        </a:lnTo>
                        <a:lnTo>
                          <a:pt x="21227" y="8841"/>
                        </a:lnTo>
                        <a:lnTo>
                          <a:pt x="21225" y="8844"/>
                        </a:lnTo>
                        <a:lnTo>
                          <a:pt x="21221" y="8846"/>
                        </a:lnTo>
                        <a:lnTo>
                          <a:pt x="21215" y="8844"/>
                        </a:lnTo>
                        <a:lnTo>
                          <a:pt x="21210" y="8839"/>
                        </a:lnTo>
                        <a:lnTo>
                          <a:pt x="21206" y="8841"/>
                        </a:lnTo>
                        <a:lnTo>
                          <a:pt x="21204" y="8838"/>
                        </a:lnTo>
                        <a:lnTo>
                          <a:pt x="21201" y="8833"/>
                        </a:lnTo>
                        <a:lnTo>
                          <a:pt x="21201" y="8835"/>
                        </a:lnTo>
                        <a:lnTo>
                          <a:pt x="21201" y="8840"/>
                        </a:lnTo>
                        <a:lnTo>
                          <a:pt x="21199" y="8838"/>
                        </a:lnTo>
                        <a:lnTo>
                          <a:pt x="21195" y="8840"/>
                        </a:lnTo>
                        <a:lnTo>
                          <a:pt x="21192" y="8838"/>
                        </a:lnTo>
                        <a:lnTo>
                          <a:pt x="21192" y="8842"/>
                        </a:lnTo>
                        <a:lnTo>
                          <a:pt x="21192" y="8850"/>
                        </a:lnTo>
                        <a:lnTo>
                          <a:pt x="21193" y="8860"/>
                        </a:lnTo>
                        <a:lnTo>
                          <a:pt x="21192" y="8864"/>
                        </a:lnTo>
                        <a:lnTo>
                          <a:pt x="21189" y="8860"/>
                        </a:lnTo>
                        <a:lnTo>
                          <a:pt x="21185" y="8860"/>
                        </a:lnTo>
                        <a:lnTo>
                          <a:pt x="21182" y="8869"/>
                        </a:lnTo>
                        <a:lnTo>
                          <a:pt x="21180" y="8871"/>
                        </a:lnTo>
                        <a:lnTo>
                          <a:pt x="21179" y="8866"/>
                        </a:lnTo>
                        <a:lnTo>
                          <a:pt x="21172" y="8876"/>
                        </a:lnTo>
                        <a:lnTo>
                          <a:pt x="21167" y="8888"/>
                        </a:lnTo>
                        <a:lnTo>
                          <a:pt x="21160" y="8879"/>
                        </a:lnTo>
                        <a:lnTo>
                          <a:pt x="21152" y="8886"/>
                        </a:lnTo>
                        <a:lnTo>
                          <a:pt x="21145" y="8895"/>
                        </a:lnTo>
                        <a:lnTo>
                          <a:pt x="21132" y="8892"/>
                        </a:lnTo>
                        <a:lnTo>
                          <a:pt x="21127" y="8901"/>
                        </a:lnTo>
                        <a:lnTo>
                          <a:pt x="21127" y="8902"/>
                        </a:lnTo>
                        <a:lnTo>
                          <a:pt x="21129" y="8891"/>
                        </a:lnTo>
                        <a:lnTo>
                          <a:pt x="21123" y="8878"/>
                        </a:lnTo>
                        <a:lnTo>
                          <a:pt x="21120" y="8865"/>
                        </a:lnTo>
                        <a:lnTo>
                          <a:pt x="21115" y="8864"/>
                        </a:lnTo>
                        <a:lnTo>
                          <a:pt x="21106" y="8869"/>
                        </a:lnTo>
                        <a:lnTo>
                          <a:pt x="21104" y="8877"/>
                        </a:lnTo>
                        <a:lnTo>
                          <a:pt x="21101" y="8881"/>
                        </a:lnTo>
                        <a:lnTo>
                          <a:pt x="21091" y="8884"/>
                        </a:lnTo>
                        <a:lnTo>
                          <a:pt x="21088" y="8883"/>
                        </a:lnTo>
                        <a:lnTo>
                          <a:pt x="21084" y="8879"/>
                        </a:lnTo>
                        <a:lnTo>
                          <a:pt x="21079" y="8877"/>
                        </a:lnTo>
                        <a:lnTo>
                          <a:pt x="21078" y="8874"/>
                        </a:lnTo>
                        <a:lnTo>
                          <a:pt x="21068" y="8870"/>
                        </a:lnTo>
                        <a:lnTo>
                          <a:pt x="21065" y="8858"/>
                        </a:lnTo>
                        <a:lnTo>
                          <a:pt x="21062" y="8841"/>
                        </a:lnTo>
                        <a:lnTo>
                          <a:pt x="21055" y="8814"/>
                        </a:lnTo>
                        <a:lnTo>
                          <a:pt x="21051" y="8806"/>
                        </a:lnTo>
                        <a:lnTo>
                          <a:pt x="21047" y="8794"/>
                        </a:lnTo>
                        <a:lnTo>
                          <a:pt x="21041" y="8780"/>
                        </a:lnTo>
                        <a:lnTo>
                          <a:pt x="21026" y="8722"/>
                        </a:lnTo>
                        <a:lnTo>
                          <a:pt x="21024" y="8708"/>
                        </a:lnTo>
                        <a:lnTo>
                          <a:pt x="21024" y="8694"/>
                        </a:lnTo>
                        <a:lnTo>
                          <a:pt x="21015" y="8643"/>
                        </a:lnTo>
                        <a:lnTo>
                          <a:pt x="21012" y="8619"/>
                        </a:lnTo>
                        <a:lnTo>
                          <a:pt x="21007" y="8602"/>
                        </a:lnTo>
                        <a:lnTo>
                          <a:pt x="21000" y="8590"/>
                        </a:lnTo>
                        <a:lnTo>
                          <a:pt x="20991" y="8543"/>
                        </a:lnTo>
                        <a:lnTo>
                          <a:pt x="20988" y="8539"/>
                        </a:lnTo>
                        <a:lnTo>
                          <a:pt x="20980" y="8530"/>
                        </a:lnTo>
                        <a:lnTo>
                          <a:pt x="20978" y="8525"/>
                        </a:lnTo>
                        <a:cubicBezTo>
                          <a:pt x="20978" y="8523"/>
                          <a:pt x="20978" y="8521"/>
                          <a:pt x="20978" y="8520"/>
                        </a:cubicBezTo>
                        <a:lnTo>
                          <a:pt x="20979" y="8516"/>
                        </a:lnTo>
                        <a:lnTo>
                          <a:pt x="20980" y="8512"/>
                        </a:lnTo>
                        <a:lnTo>
                          <a:pt x="20981" y="8505"/>
                        </a:lnTo>
                        <a:lnTo>
                          <a:pt x="20980" y="8496"/>
                        </a:lnTo>
                        <a:lnTo>
                          <a:pt x="20980" y="8491"/>
                        </a:lnTo>
                        <a:lnTo>
                          <a:pt x="20980" y="8483"/>
                        </a:lnTo>
                        <a:lnTo>
                          <a:pt x="20979" y="8476"/>
                        </a:lnTo>
                        <a:lnTo>
                          <a:pt x="20982" y="8476"/>
                        </a:lnTo>
                        <a:lnTo>
                          <a:pt x="20982" y="8470"/>
                        </a:lnTo>
                        <a:lnTo>
                          <a:pt x="20977" y="8436"/>
                        </a:lnTo>
                        <a:lnTo>
                          <a:pt x="20973" y="8426"/>
                        </a:lnTo>
                        <a:lnTo>
                          <a:pt x="20970" y="8419"/>
                        </a:lnTo>
                        <a:lnTo>
                          <a:pt x="20966" y="8405"/>
                        </a:lnTo>
                        <a:lnTo>
                          <a:pt x="20964" y="8385"/>
                        </a:lnTo>
                        <a:lnTo>
                          <a:pt x="20963" y="8368"/>
                        </a:lnTo>
                        <a:lnTo>
                          <a:pt x="20961" y="8355"/>
                        </a:lnTo>
                        <a:lnTo>
                          <a:pt x="20956" y="8333"/>
                        </a:lnTo>
                        <a:cubicBezTo>
                          <a:pt x="20956" y="8328"/>
                          <a:pt x="20956" y="8324"/>
                          <a:pt x="20956" y="8319"/>
                        </a:cubicBezTo>
                        <a:lnTo>
                          <a:pt x="20955" y="8312"/>
                        </a:lnTo>
                        <a:lnTo>
                          <a:pt x="20954" y="8298"/>
                        </a:lnTo>
                        <a:lnTo>
                          <a:pt x="20952" y="8284"/>
                        </a:lnTo>
                        <a:lnTo>
                          <a:pt x="20953" y="8272"/>
                        </a:lnTo>
                        <a:lnTo>
                          <a:pt x="20949" y="8259"/>
                        </a:lnTo>
                        <a:lnTo>
                          <a:pt x="20946" y="8249"/>
                        </a:lnTo>
                        <a:lnTo>
                          <a:pt x="20945" y="8245"/>
                        </a:lnTo>
                        <a:lnTo>
                          <a:pt x="20947" y="8243"/>
                        </a:lnTo>
                        <a:lnTo>
                          <a:pt x="20950" y="8243"/>
                        </a:lnTo>
                        <a:lnTo>
                          <a:pt x="20948" y="8233"/>
                        </a:lnTo>
                        <a:lnTo>
                          <a:pt x="20947" y="8227"/>
                        </a:lnTo>
                        <a:lnTo>
                          <a:pt x="20943" y="8224"/>
                        </a:lnTo>
                        <a:lnTo>
                          <a:pt x="20939" y="8216"/>
                        </a:lnTo>
                        <a:lnTo>
                          <a:pt x="20935" y="8208"/>
                        </a:lnTo>
                        <a:lnTo>
                          <a:pt x="20935" y="8195"/>
                        </a:lnTo>
                        <a:lnTo>
                          <a:pt x="20936" y="8195"/>
                        </a:lnTo>
                        <a:lnTo>
                          <a:pt x="20939" y="8203"/>
                        </a:lnTo>
                        <a:lnTo>
                          <a:pt x="20941" y="8205"/>
                        </a:lnTo>
                        <a:lnTo>
                          <a:pt x="20943" y="8203"/>
                        </a:lnTo>
                        <a:lnTo>
                          <a:pt x="20947" y="8201"/>
                        </a:lnTo>
                        <a:lnTo>
                          <a:pt x="20948" y="8200"/>
                        </a:lnTo>
                        <a:lnTo>
                          <a:pt x="20948" y="8190"/>
                        </a:lnTo>
                        <a:lnTo>
                          <a:pt x="20948" y="8182"/>
                        </a:lnTo>
                        <a:lnTo>
                          <a:pt x="20948" y="8168"/>
                        </a:lnTo>
                        <a:lnTo>
                          <a:pt x="20949" y="8163"/>
                        </a:lnTo>
                        <a:lnTo>
                          <a:pt x="20952" y="8164"/>
                        </a:lnTo>
                        <a:lnTo>
                          <a:pt x="20954" y="8174"/>
                        </a:lnTo>
                        <a:lnTo>
                          <a:pt x="20957" y="8181"/>
                        </a:lnTo>
                        <a:lnTo>
                          <a:pt x="20957" y="8174"/>
                        </a:lnTo>
                        <a:lnTo>
                          <a:pt x="20956" y="8163"/>
                        </a:lnTo>
                        <a:lnTo>
                          <a:pt x="20955" y="8147"/>
                        </a:lnTo>
                        <a:lnTo>
                          <a:pt x="20954" y="8133"/>
                        </a:lnTo>
                        <a:lnTo>
                          <a:pt x="20950" y="8113"/>
                        </a:lnTo>
                        <a:lnTo>
                          <a:pt x="20943" y="8101"/>
                        </a:lnTo>
                        <a:cubicBezTo>
                          <a:pt x="20942" y="8099"/>
                          <a:pt x="20942" y="8097"/>
                          <a:pt x="20942" y="8095"/>
                        </a:cubicBezTo>
                        <a:lnTo>
                          <a:pt x="20943" y="8094"/>
                        </a:lnTo>
                        <a:lnTo>
                          <a:pt x="20950" y="8098"/>
                        </a:lnTo>
                        <a:lnTo>
                          <a:pt x="20950" y="8090"/>
                        </a:lnTo>
                        <a:lnTo>
                          <a:pt x="20948" y="8084"/>
                        </a:lnTo>
                        <a:lnTo>
                          <a:pt x="20951" y="8084"/>
                        </a:lnTo>
                        <a:lnTo>
                          <a:pt x="20951" y="8072"/>
                        </a:lnTo>
                        <a:lnTo>
                          <a:pt x="20956" y="8084"/>
                        </a:lnTo>
                        <a:lnTo>
                          <a:pt x="20959" y="8105"/>
                        </a:lnTo>
                        <a:lnTo>
                          <a:pt x="20964" y="8118"/>
                        </a:lnTo>
                        <a:lnTo>
                          <a:pt x="20970" y="8138"/>
                        </a:lnTo>
                        <a:lnTo>
                          <a:pt x="20973" y="8143"/>
                        </a:lnTo>
                        <a:lnTo>
                          <a:pt x="20980" y="8162"/>
                        </a:lnTo>
                        <a:lnTo>
                          <a:pt x="20982" y="8164"/>
                        </a:lnTo>
                        <a:lnTo>
                          <a:pt x="20984" y="8162"/>
                        </a:lnTo>
                        <a:lnTo>
                          <a:pt x="20986" y="8163"/>
                        </a:lnTo>
                        <a:lnTo>
                          <a:pt x="20989" y="8165"/>
                        </a:lnTo>
                        <a:lnTo>
                          <a:pt x="20994" y="8176"/>
                        </a:lnTo>
                        <a:lnTo>
                          <a:pt x="20999" y="8179"/>
                        </a:lnTo>
                        <a:lnTo>
                          <a:pt x="21000" y="8172"/>
                        </a:lnTo>
                        <a:lnTo>
                          <a:pt x="21002" y="8172"/>
                        </a:lnTo>
                        <a:lnTo>
                          <a:pt x="21004" y="8174"/>
                        </a:lnTo>
                        <a:lnTo>
                          <a:pt x="21004" y="8181"/>
                        </a:lnTo>
                        <a:lnTo>
                          <a:pt x="21004" y="8185"/>
                        </a:lnTo>
                        <a:lnTo>
                          <a:pt x="21006" y="8191"/>
                        </a:lnTo>
                        <a:lnTo>
                          <a:pt x="21009" y="8191"/>
                        </a:lnTo>
                        <a:lnTo>
                          <a:pt x="21009" y="8171"/>
                        </a:lnTo>
                        <a:lnTo>
                          <a:pt x="21006" y="8140"/>
                        </a:lnTo>
                        <a:lnTo>
                          <a:pt x="21002" y="8121"/>
                        </a:lnTo>
                        <a:lnTo>
                          <a:pt x="20999" y="8110"/>
                        </a:lnTo>
                        <a:lnTo>
                          <a:pt x="20997" y="8103"/>
                        </a:lnTo>
                        <a:lnTo>
                          <a:pt x="20994" y="8097"/>
                        </a:lnTo>
                        <a:lnTo>
                          <a:pt x="20988" y="8106"/>
                        </a:lnTo>
                        <a:lnTo>
                          <a:pt x="20986" y="8100"/>
                        </a:lnTo>
                        <a:lnTo>
                          <a:pt x="20984" y="8091"/>
                        </a:lnTo>
                        <a:lnTo>
                          <a:pt x="20982" y="8085"/>
                        </a:lnTo>
                        <a:lnTo>
                          <a:pt x="20980" y="8083"/>
                        </a:lnTo>
                        <a:lnTo>
                          <a:pt x="20980" y="8104"/>
                        </a:lnTo>
                        <a:lnTo>
                          <a:pt x="20976" y="8098"/>
                        </a:lnTo>
                        <a:lnTo>
                          <a:pt x="20972" y="8084"/>
                        </a:lnTo>
                        <a:lnTo>
                          <a:pt x="20966" y="8057"/>
                        </a:lnTo>
                        <a:lnTo>
                          <a:pt x="20963" y="8048"/>
                        </a:lnTo>
                        <a:lnTo>
                          <a:pt x="20959" y="8037"/>
                        </a:lnTo>
                        <a:lnTo>
                          <a:pt x="20955" y="8027"/>
                        </a:lnTo>
                        <a:lnTo>
                          <a:pt x="20955" y="8024"/>
                        </a:lnTo>
                        <a:lnTo>
                          <a:pt x="20959" y="8031"/>
                        </a:lnTo>
                        <a:lnTo>
                          <a:pt x="20961" y="8028"/>
                        </a:lnTo>
                        <a:lnTo>
                          <a:pt x="20959" y="8020"/>
                        </a:lnTo>
                        <a:lnTo>
                          <a:pt x="20955" y="8003"/>
                        </a:lnTo>
                        <a:lnTo>
                          <a:pt x="20949" y="7977"/>
                        </a:lnTo>
                        <a:lnTo>
                          <a:pt x="20948" y="7963"/>
                        </a:lnTo>
                        <a:lnTo>
                          <a:pt x="20945" y="7944"/>
                        </a:lnTo>
                        <a:lnTo>
                          <a:pt x="20941" y="7934"/>
                        </a:lnTo>
                        <a:cubicBezTo>
                          <a:pt x="20941" y="7932"/>
                          <a:pt x="20941" y="7931"/>
                          <a:pt x="20941" y="7929"/>
                        </a:cubicBezTo>
                        <a:lnTo>
                          <a:pt x="20941" y="7927"/>
                        </a:lnTo>
                        <a:cubicBezTo>
                          <a:pt x="20941" y="7925"/>
                          <a:pt x="20941" y="7923"/>
                          <a:pt x="20941" y="7921"/>
                        </a:cubicBezTo>
                        <a:lnTo>
                          <a:pt x="20940" y="7911"/>
                        </a:lnTo>
                        <a:lnTo>
                          <a:pt x="20939" y="7899"/>
                        </a:lnTo>
                        <a:lnTo>
                          <a:pt x="20936" y="7886"/>
                        </a:lnTo>
                        <a:lnTo>
                          <a:pt x="20932" y="7858"/>
                        </a:lnTo>
                        <a:lnTo>
                          <a:pt x="20929" y="7842"/>
                        </a:lnTo>
                        <a:lnTo>
                          <a:pt x="20926" y="7834"/>
                        </a:lnTo>
                        <a:lnTo>
                          <a:pt x="20922" y="7820"/>
                        </a:lnTo>
                        <a:lnTo>
                          <a:pt x="20922" y="7815"/>
                        </a:lnTo>
                        <a:lnTo>
                          <a:pt x="20921" y="7808"/>
                        </a:lnTo>
                        <a:lnTo>
                          <a:pt x="20918" y="7796"/>
                        </a:lnTo>
                        <a:lnTo>
                          <a:pt x="20914" y="7786"/>
                        </a:lnTo>
                        <a:lnTo>
                          <a:pt x="20913" y="7777"/>
                        </a:lnTo>
                        <a:lnTo>
                          <a:pt x="20914" y="7769"/>
                        </a:lnTo>
                        <a:lnTo>
                          <a:pt x="20915" y="7765"/>
                        </a:lnTo>
                        <a:lnTo>
                          <a:pt x="20914" y="7753"/>
                        </a:lnTo>
                        <a:lnTo>
                          <a:pt x="20913" y="7744"/>
                        </a:lnTo>
                        <a:lnTo>
                          <a:pt x="20911" y="7736"/>
                        </a:lnTo>
                        <a:lnTo>
                          <a:pt x="20905" y="7726"/>
                        </a:lnTo>
                        <a:lnTo>
                          <a:pt x="20902" y="7722"/>
                        </a:lnTo>
                        <a:lnTo>
                          <a:pt x="20901" y="7718"/>
                        </a:lnTo>
                        <a:lnTo>
                          <a:pt x="20902" y="7716"/>
                        </a:lnTo>
                        <a:lnTo>
                          <a:pt x="20904" y="7718"/>
                        </a:lnTo>
                        <a:lnTo>
                          <a:pt x="20906" y="7725"/>
                        </a:lnTo>
                        <a:lnTo>
                          <a:pt x="20908" y="7722"/>
                        </a:lnTo>
                        <a:lnTo>
                          <a:pt x="20909" y="7714"/>
                        </a:lnTo>
                        <a:lnTo>
                          <a:pt x="20906" y="7705"/>
                        </a:lnTo>
                        <a:lnTo>
                          <a:pt x="20904" y="7697"/>
                        </a:lnTo>
                        <a:lnTo>
                          <a:pt x="20900" y="7685"/>
                        </a:lnTo>
                        <a:lnTo>
                          <a:pt x="20897" y="7670"/>
                        </a:lnTo>
                        <a:lnTo>
                          <a:pt x="20899" y="7665"/>
                        </a:lnTo>
                        <a:lnTo>
                          <a:pt x="20896" y="7657"/>
                        </a:lnTo>
                        <a:lnTo>
                          <a:pt x="20895" y="7650"/>
                        </a:lnTo>
                        <a:lnTo>
                          <a:pt x="20885" y="7629"/>
                        </a:lnTo>
                        <a:lnTo>
                          <a:pt x="20879" y="7611"/>
                        </a:lnTo>
                        <a:lnTo>
                          <a:pt x="20885" y="7616"/>
                        </a:lnTo>
                        <a:lnTo>
                          <a:pt x="20882" y="7600"/>
                        </a:lnTo>
                        <a:lnTo>
                          <a:pt x="20879" y="7587"/>
                        </a:lnTo>
                        <a:lnTo>
                          <a:pt x="20877" y="7581"/>
                        </a:lnTo>
                        <a:lnTo>
                          <a:pt x="20875" y="7574"/>
                        </a:lnTo>
                        <a:lnTo>
                          <a:pt x="20873" y="7560"/>
                        </a:lnTo>
                        <a:lnTo>
                          <a:pt x="20871" y="7553"/>
                        </a:lnTo>
                        <a:lnTo>
                          <a:pt x="20866" y="7541"/>
                        </a:lnTo>
                        <a:lnTo>
                          <a:pt x="20864" y="7534"/>
                        </a:lnTo>
                        <a:lnTo>
                          <a:pt x="20862" y="7534"/>
                        </a:lnTo>
                        <a:lnTo>
                          <a:pt x="20852" y="7515"/>
                        </a:lnTo>
                        <a:lnTo>
                          <a:pt x="20848" y="7514"/>
                        </a:lnTo>
                        <a:lnTo>
                          <a:pt x="20846" y="7514"/>
                        </a:lnTo>
                        <a:lnTo>
                          <a:pt x="20843" y="7510"/>
                        </a:lnTo>
                        <a:lnTo>
                          <a:pt x="20841" y="7514"/>
                        </a:lnTo>
                        <a:lnTo>
                          <a:pt x="20839" y="7512"/>
                        </a:lnTo>
                        <a:lnTo>
                          <a:pt x="20839" y="7511"/>
                        </a:lnTo>
                        <a:lnTo>
                          <a:pt x="20835" y="7494"/>
                        </a:lnTo>
                        <a:lnTo>
                          <a:pt x="20832" y="7487"/>
                        </a:lnTo>
                        <a:lnTo>
                          <a:pt x="20829" y="7483"/>
                        </a:lnTo>
                        <a:lnTo>
                          <a:pt x="20825" y="7469"/>
                        </a:lnTo>
                        <a:lnTo>
                          <a:pt x="20822" y="7454"/>
                        </a:lnTo>
                        <a:lnTo>
                          <a:pt x="20825" y="7463"/>
                        </a:lnTo>
                        <a:lnTo>
                          <a:pt x="20828" y="7469"/>
                        </a:lnTo>
                        <a:lnTo>
                          <a:pt x="20831" y="7472"/>
                        </a:lnTo>
                        <a:lnTo>
                          <a:pt x="20837" y="7481"/>
                        </a:lnTo>
                        <a:lnTo>
                          <a:pt x="20839" y="7481"/>
                        </a:lnTo>
                        <a:lnTo>
                          <a:pt x="20841" y="7477"/>
                        </a:lnTo>
                        <a:lnTo>
                          <a:pt x="20846" y="7481"/>
                        </a:lnTo>
                        <a:lnTo>
                          <a:pt x="20848" y="7475"/>
                        </a:lnTo>
                        <a:lnTo>
                          <a:pt x="20848" y="7467"/>
                        </a:lnTo>
                        <a:lnTo>
                          <a:pt x="20849" y="7471"/>
                        </a:lnTo>
                        <a:lnTo>
                          <a:pt x="20854" y="7490"/>
                        </a:lnTo>
                        <a:lnTo>
                          <a:pt x="20855" y="7492"/>
                        </a:lnTo>
                        <a:lnTo>
                          <a:pt x="20857" y="7491"/>
                        </a:lnTo>
                        <a:lnTo>
                          <a:pt x="20854" y="7479"/>
                        </a:lnTo>
                        <a:lnTo>
                          <a:pt x="20853" y="7468"/>
                        </a:lnTo>
                        <a:lnTo>
                          <a:pt x="20854" y="7458"/>
                        </a:lnTo>
                        <a:lnTo>
                          <a:pt x="20852" y="7452"/>
                        </a:lnTo>
                        <a:lnTo>
                          <a:pt x="20850" y="7447"/>
                        </a:lnTo>
                        <a:lnTo>
                          <a:pt x="20848" y="7440"/>
                        </a:lnTo>
                        <a:lnTo>
                          <a:pt x="20846" y="7437"/>
                        </a:lnTo>
                        <a:lnTo>
                          <a:pt x="20845" y="7440"/>
                        </a:lnTo>
                        <a:lnTo>
                          <a:pt x="20843" y="7434"/>
                        </a:lnTo>
                        <a:lnTo>
                          <a:pt x="20841" y="7434"/>
                        </a:lnTo>
                        <a:lnTo>
                          <a:pt x="20837" y="7419"/>
                        </a:lnTo>
                        <a:lnTo>
                          <a:pt x="20836" y="7411"/>
                        </a:lnTo>
                        <a:lnTo>
                          <a:pt x="20837" y="7407"/>
                        </a:lnTo>
                        <a:lnTo>
                          <a:pt x="20836" y="7400"/>
                        </a:lnTo>
                        <a:lnTo>
                          <a:pt x="20832" y="7392"/>
                        </a:lnTo>
                        <a:lnTo>
                          <a:pt x="20830" y="7386"/>
                        </a:lnTo>
                        <a:lnTo>
                          <a:pt x="20827" y="7378"/>
                        </a:lnTo>
                        <a:lnTo>
                          <a:pt x="20823" y="7366"/>
                        </a:lnTo>
                        <a:lnTo>
                          <a:pt x="20822" y="7360"/>
                        </a:lnTo>
                        <a:lnTo>
                          <a:pt x="20827" y="7366"/>
                        </a:lnTo>
                        <a:lnTo>
                          <a:pt x="20825" y="7355"/>
                        </a:lnTo>
                        <a:lnTo>
                          <a:pt x="20823" y="7347"/>
                        </a:lnTo>
                        <a:lnTo>
                          <a:pt x="20821" y="7341"/>
                        </a:lnTo>
                        <a:lnTo>
                          <a:pt x="20818" y="7327"/>
                        </a:lnTo>
                        <a:lnTo>
                          <a:pt x="20812" y="7310"/>
                        </a:lnTo>
                        <a:lnTo>
                          <a:pt x="20808" y="7294"/>
                        </a:lnTo>
                        <a:lnTo>
                          <a:pt x="20808" y="7287"/>
                        </a:lnTo>
                        <a:lnTo>
                          <a:pt x="20809" y="7281"/>
                        </a:lnTo>
                        <a:cubicBezTo>
                          <a:pt x="20808" y="7277"/>
                          <a:pt x="20807" y="7272"/>
                          <a:pt x="20806" y="7267"/>
                        </a:cubicBezTo>
                        <a:lnTo>
                          <a:pt x="20803" y="7258"/>
                        </a:lnTo>
                        <a:lnTo>
                          <a:pt x="20799" y="7249"/>
                        </a:lnTo>
                        <a:lnTo>
                          <a:pt x="20796" y="7237"/>
                        </a:lnTo>
                        <a:lnTo>
                          <a:pt x="20794" y="7226"/>
                        </a:lnTo>
                        <a:lnTo>
                          <a:pt x="20794" y="7217"/>
                        </a:lnTo>
                        <a:lnTo>
                          <a:pt x="20784" y="7184"/>
                        </a:lnTo>
                        <a:lnTo>
                          <a:pt x="20782" y="7172"/>
                        </a:lnTo>
                        <a:lnTo>
                          <a:pt x="20778" y="7162"/>
                        </a:lnTo>
                        <a:lnTo>
                          <a:pt x="20777" y="7157"/>
                        </a:lnTo>
                        <a:lnTo>
                          <a:pt x="20775" y="7151"/>
                        </a:lnTo>
                        <a:lnTo>
                          <a:pt x="20774" y="7143"/>
                        </a:lnTo>
                        <a:lnTo>
                          <a:pt x="20771" y="7128"/>
                        </a:lnTo>
                        <a:lnTo>
                          <a:pt x="20766" y="7116"/>
                        </a:lnTo>
                        <a:lnTo>
                          <a:pt x="20757" y="7097"/>
                        </a:lnTo>
                        <a:lnTo>
                          <a:pt x="20753" y="7088"/>
                        </a:lnTo>
                        <a:lnTo>
                          <a:pt x="20750" y="7077"/>
                        </a:lnTo>
                        <a:lnTo>
                          <a:pt x="20747" y="7068"/>
                        </a:lnTo>
                        <a:lnTo>
                          <a:pt x="20745" y="7065"/>
                        </a:lnTo>
                        <a:lnTo>
                          <a:pt x="20744" y="7069"/>
                        </a:lnTo>
                        <a:lnTo>
                          <a:pt x="20743" y="7059"/>
                        </a:lnTo>
                        <a:lnTo>
                          <a:pt x="20740" y="7051"/>
                        </a:lnTo>
                        <a:lnTo>
                          <a:pt x="20734" y="7032"/>
                        </a:lnTo>
                        <a:lnTo>
                          <a:pt x="20721" y="7007"/>
                        </a:lnTo>
                        <a:lnTo>
                          <a:pt x="20719" y="6995"/>
                        </a:lnTo>
                        <a:lnTo>
                          <a:pt x="20721" y="6993"/>
                        </a:lnTo>
                        <a:lnTo>
                          <a:pt x="20717" y="6983"/>
                        </a:lnTo>
                        <a:lnTo>
                          <a:pt x="20713" y="6969"/>
                        </a:lnTo>
                        <a:lnTo>
                          <a:pt x="20708" y="6956"/>
                        </a:lnTo>
                        <a:lnTo>
                          <a:pt x="20707" y="6951"/>
                        </a:lnTo>
                        <a:lnTo>
                          <a:pt x="20710" y="6956"/>
                        </a:lnTo>
                        <a:lnTo>
                          <a:pt x="20712" y="6958"/>
                        </a:lnTo>
                        <a:lnTo>
                          <a:pt x="20709" y="6949"/>
                        </a:lnTo>
                        <a:lnTo>
                          <a:pt x="20701" y="6933"/>
                        </a:lnTo>
                        <a:cubicBezTo>
                          <a:pt x="20701" y="6932"/>
                          <a:pt x="20700" y="6931"/>
                          <a:pt x="20700" y="6929"/>
                        </a:cubicBezTo>
                        <a:lnTo>
                          <a:pt x="20700" y="6931"/>
                        </a:lnTo>
                        <a:lnTo>
                          <a:pt x="20696" y="6922"/>
                        </a:lnTo>
                        <a:lnTo>
                          <a:pt x="20692" y="6907"/>
                        </a:lnTo>
                        <a:lnTo>
                          <a:pt x="20691" y="6903"/>
                        </a:lnTo>
                        <a:lnTo>
                          <a:pt x="20685" y="6889"/>
                        </a:lnTo>
                        <a:lnTo>
                          <a:pt x="20678" y="6873"/>
                        </a:lnTo>
                        <a:cubicBezTo>
                          <a:pt x="20677" y="6869"/>
                          <a:pt x="20677" y="6865"/>
                          <a:pt x="20676" y="6861"/>
                        </a:cubicBezTo>
                        <a:lnTo>
                          <a:pt x="20669" y="6845"/>
                        </a:lnTo>
                        <a:lnTo>
                          <a:pt x="20657" y="6814"/>
                        </a:lnTo>
                        <a:lnTo>
                          <a:pt x="20652" y="6806"/>
                        </a:lnTo>
                        <a:lnTo>
                          <a:pt x="20650" y="6804"/>
                        </a:lnTo>
                        <a:lnTo>
                          <a:pt x="20653" y="6820"/>
                        </a:lnTo>
                        <a:lnTo>
                          <a:pt x="20652" y="6820"/>
                        </a:lnTo>
                        <a:lnTo>
                          <a:pt x="20650" y="6817"/>
                        </a:lnTo>
                        <a:lnTo>
                          <a:pt x="20648" y="6810"/>
                        </a:lnTo>
                        <a:lnTo>
                          <a:pt x="20648" y="6806"/>
                        </a:lnTo>
                        <a:lnTo>
                          <a:pt x="20645" y="6797"/>
                        </a:lnTo>
                        <a:lnTo>
                          <a:pt x="20640" y="6788"/>
                        </a:lnTo>
                        <a:lnTo>
                          <a:pt x="20634" y="6773"/>
                        </a:lnTo>
                        <a:cubicBezTo>
                          <a:pt x="20633" y="6769"/>
                          <a:pt x="20632" y="6765"/>
                          <a:pt x="20631" y="6761"/>
                        </a:cubicBezTo>
                        <a:lnTo>
                          <a:pt x="20631" y="6753"/>
                        </a:lnTo>
                        <a:lnTo>
                          <a:pt x="20626" y="6738"/>
                        </a:lnTo>
                        <a:lnTo>
                          <a:pt x="20623" y="6722"/>
                        </a:lnTo>
                        <a:lnTo>
                          <a:pt x="20617" y="6707"/>
                        </a:lnTo>
                        <a:lnTo>
                          <a:pt x="20608" y="6687"/>
                        </a:lnTo>
                        <a:lnTo>
                          <a:pt x="20607" y="6686"/>
                        </a:lnTo>
                        <a:lnTo>
                          <a:pt x="20607" y="6691"/>
                        </a:lnTo>
                        <a:lnTo>
                          <a:pt x="20606" y="6689"/>
                        </a:lnTo>
                        <a:lnTo>
                          <a:pt x="20603" y="6679"/>
                        </a:lnTo>
                        <a:lnTo>
                          <a:pt x="20596" y="6660"/>
                        </a:lnTo>
                        <a:lnTo>
                          <a:pt x="20592" y="6647"/>
                        </a:lnTo>
                        <a:lnTo>
                          <a:pt x="20586" y="6635"/>
                        </a:lnTo>
                        <a:lnTo>
                          <a:pt x="20580" y="6628"/>
                        </a:lnTo>
                        <a:lnTo>
                          <a:pt x="20574" y="6612"/>
                        </a:lnTo>
                        <a:lnTo>
                          <a:pt x="20571" y="6606"/>
                        </a:lnTo>
                        <a:lnTo>
                          <a:pt x="20565" y="6583"/>
                        </a:lnTo>
                        <a:lnTo>
                          <a:pt x="20562" y="6574"/>
                        </a:lnTo>
                        <a:lnTo>
                          <a:pt x="20560" y="6573"/>
                        </a:lnTo>
                        <a:lnTo>
                          <a:pt x="20559" y="6576"/>
                        </a:lnTo>
                        <a:lnTo>
                          <a:pt x="20556" y="6573"/>
                        </a:lnTo>
                        <a:lnTo>
                          <a:pt x="20553" y="6567"/>
                        </a:lnTo>
                        <a:lnTo>
                          <a:pt x="20549" y="6555"/>
                        </a:lnTo>
                        <a:lnTo>
                          <a:pt x="20548" y="6548"/>
                        </a:lnTo>
                        <a:lnTo>
                          <a:pt x="20545" y="6537"/>
                        </a:lnTo>
                        <a:lnTo>
                          <a:pt x="20545" y="6533"/>
                        </a:lnTo>
                        <a:lnTo>
                          <a:pt x="20544" y="6526"/>
                        </a:lnTo>
                        <a:lnTo>
                          <a:pt x="20542" y="6520"/>
                        </a:lnTo>
                        <a:lnTo>
                          <a:pt x="20539" y="6516"/>
                        </a:lnTo>
                        <a:lnTo>
                          <a:pt x="20533" y="6511"/>
                        </a:lnTo>
                        <a:lnTo>
                          <a:pt x="20526" y="6499"/>
                        </a:lnTo>
                        <a:lnTo>
                          <a:pt x="20517" y="6480"/>
                        </a:lnTo>
                        <a:lnTo>
                          <a:pt x="20511" y="6468"/>
                        </a:lnTo>
                        <a:lnTo>
                          <a:pt x="20506" y="6463"/>
                        </a:lnTo>
                        <a:lnTo>
                          <a:pt x="20510" y="6476"/>
                        </a:lnTo>
                        <a:lnTo>
                          <a:pt x="20517" y="6491"/>
                        </a:lnTo>
                        <a:lnTo>
                          <a:pt x="20520" y="6501"/>
                        </a:lnTo>
                        <a:lnTo>
                          <a:pt x="20521" y="6507"/>
                        </a:lnTo>
                        <a:lnTo>
                          <a:pt x="20516" y="6508"/>
                        </a:lnTo>
                        <a:lnTo>
                          <a:pt x="20514" y="6498"/>
                        </a:lnTo>
                        <a:lnTo>
                          <a:pt x="20513" y="6493"/>
                        </a:lnTo>
                        <a:lnTo>
                          <a:pt x="20512" y="6487"/>
                        </a:lnTo>
                        <a:cubicBezTo>
                          <a:pt x="20511" y="6484"/>
                          <a:pt x="20510" y="6480"/>
                          <a:pt x="20509" y="6477"/>
                        </a:cubicBezTo>
                        <a:lnTo>
                          <a:pt x="20501" y="6458"/>
                        </a:lnTo>
                        <a:lnTo>
                          <a:pt x="20491" y="6433"/>
                        </a:lnTo>
                        <a:lnTo>
                          <a:pt x="20483" y="6415"/>
                        </a:lnTo>
                        <a:lnTo>
                          <a:pt x="20478" y="6401"/>
                        </a:lnTo>
                        <a:lnTo>
                          <a:pt x="20476" y="6398"/>
                        </a:lnTo>
                        <a:lnTo>
                          <a:pt x="20475" y="6398"/>
                        </a:lnTo>
                        <a:lnTo>
                          <a:pt x="20474" y="6396"/>
                        </a:lnTo>
                        <a:lnTo>
                          <a:pt x="20469" y="6392"/>
                        </a:lnTo>
                        <a:lnTo>
                          <a:pt x="20468" y="6394"/>
                        </a:lnTo>
                        <a:lnTo>
                          <a:pt x="20470" y="6402"/>
                        </a:lnTo>
                        <a:lnTo>
                          <a:pt x="20467" y="6399"/>
                        </a:lnTo>
                        <a:lnTo>
                          <a:pt x="20465" y="6398"/>
                        </a:lnTo>
                        <a:cubicBezTo>
                          <a:pt x="20464" y="6397"/>
                          <a:pt x="20463" y="6395"/>
                          <a:pt x="20462" y="6393"/>
                        </a:cubicBezTo>
                        <a:lnTo>
                          <a:pt x="20462" y="6389"/>
                        </a:lnTo>
                        <a:lnTo>
                          <a:pt x="20461" y="6384"/>
                        </a:lnTo>
                        <a:lnTo>
                          <a:pt x="20456" y="6374"/>
                        </a:lnTo>
                        <a:lnTo>
                          <a:pt x="20453" y="6366"/>
                        </a:lnTo>
                        <a:lnTo>
                          <a:pt x="20450" y="6360"/>
                        </a:lnTo>
                        <a:lnTo>
                          <a:pt x="20454" y="6366"/>
                        </a:lnTo>
                        <a:lnTo>
                          <a:pt x="20457" y="6371"/>
                        </a:lnTo>
                        <a:lnTo>
                          <a:pt x="20459" y="6373"/>
                        </a:lnTo>
                        <a:lnTo>
                          <a:pt x="20458" y="6369"/>
                        </a:lnTo>
                        <a:cubicBezTo>
                          <a:pt x="20459" y="6371"/>
                          <a:pt x="20461" y="6373"/>
                          <a:pt x="20462" y="6376"/>
                        </a:cubicBezTo>
                        <a:lnTo>
                          <a:pt x="20460" y="6367"/>
                        </a:lnTo>
                        <a:lnTo>
                          <a:pt x="20455" y="6355"/>
                        </a:lnTo>
                        <a:lnTo>
                          <a:pt x="20451" y="6346"/>
                        </a:lnTo>
                        <a:lnTo>
                          <a:pt x="20445" y="6334"/>
                        </a:lnTo>
                        <a:lnTo>
                          <a:pt x="20437" y="6320"/>
                        </a:lnTo>
                        <a:lnTo>
                          <a:pt x="20419" y="6285"/>
                        </a:lnTo>
                        <a:lnTo>
                          <a:pt x="20412" y="6267"/>
                        </a:lnTo>
                        <a:lnTo>
                          <a:pt x="20403" y="6248"/>
                        </a:lnTo>
                        <a:lnTo>
                          <a:pt x="20396" y="6234"/>
                        </a:lnTo>
                        <a:lnTo>
                          <a:pt x="20388" y="6217"/>
                        </a:lnTo>
                        <a:lnTo>
                          <a:pt x="20383" y="6208"/>
                        </a:lnTo>
                        <a:lnTo>
                          <a:pt x="20379" y="6204"/>
                        </a:lnTo>
                        <a:lnTo>
                          <a:pt x="20372" y="6190"/>
                        </a:lnTo>
                        <a:lnTo>
                          <a:pt x="20370" y="6186"/>
                        </a:lnTo>
                        <a:lnTo>
                          <a:pt x="20365" y="6177"/>
                        </a:lnTo>
                        <a:lnTo>
                          <a:pt x="20351" y="6147"/>
                        </a:lnTo>
                        <a:cubicBezTo>
                          <a:pt x="20350" y="6145"/>
                          <a:pt x="20349" y="6144"/>
                          <a:pt x="20348" y="6143"/>
                        </a:cubicBezTo>
                        <a:lnTo>
                          <a:pt x="20348" y="6147"/>
                        </a:lnTo>
                        <a:lnTo>
                          <a:pt x="20347" y="6146"/>
                        </a:lnTo>
                        <a:lnTo>
                          <a:pt x="20344" y="6138"/>
                        </a:lnTo>
                        <a:lnTo>
                          <a:pt x="20342" y="6129"/>
                        </a:lnTo>
                        <a:lnTo>
                          <a:pt x="20337" y="6119"/>
                        </a:lnTo>
                        <a:lnTo>
                          <a:pt x="20327" y="6099"/>
                        </a:lnTo>
                        <a:lnTo>
                          <a:pt x="20316" y="6080"/>
                        </a:lnTo>
                        <a:lnTo>
                          <a:pt x="20311" y="6071"/>
                        </a:lnTo>
                        <a:lnTo>
                          <a:pt x="20308" y="6061"/>
                        </a:lnTo>
                        <a:lnTo>
                          <a:pt x="20313" y="6066"/>
                        </a:lnTo>
                        <a:lnTo>
                          <a:pt x="20310" y="6057"/>
                        </a:lnTo>
                        <a:lnTo>
                          <a:pt x="20298" y="6030"/>
                        </a:lnTo>
                        <a:lnTo>
                          <a:pt x="20296" y="6022"/>
                        </a:lnTo>
                        <a:lnTo>
                          <a:pt x="20292" y="6015"/>
                        </a:lnTo>
                        <a:lnTo>
                          <a:pt x="20284" y="6009"/>
                        </a:lnTo>
                        <a:lnTo>
                          <a:pt x="20279" y="6005"/>
                        </a:lnTo>
                        <a:lnTo>
                          <a:pt x="20273" y="5993"/>
                        </a:lnTo>
                        <a:lnTo>
                          <a:pt x="20269" y="5983"/>
                        </a:lnTo>
                        <a:lnTo>
                          <a:pt x="20265" y="5975"/>
                        </a:lnTo>
                        <a:lnTo>
                          <a:pt x="20259" y="5964"/>
                        </a:lnTo>
                        <a:lnTo>
                          <a:pt x="20259" y="5971"/>
                        </a:lnTo>
                        <a:lnTo>
                          <a:pt x="20256" y="5961"/>
                        </a:lnTo>
                        <a:lnTo>
                          <a:pt x="20252" y="5953"/>
                        </a:lnTo>
                        <a:lnTo>
                          <a:pt x="20249" y="5950"/>
                        </a:lnTo>
                        <a:lnTo>
                          <a:pt x="20248" y="5956"/>
                        </a:lnTo>
                        <a:lnTo>
                          <a:pt x="20250" y="5963"/>
                        </a:lnTo>
                        <a:lnTo>
                          <a:pt x="20244" y="5953"/>
                        </a:lnTo>
                        <a:lnTo>
                          <a:pt x="20240" y="5944"/>
                        </a:lnTo>
                        <a:cubicBezTo>
                          <a:pt x="20238" y="5940"/>
                          <a:pt x="20237" y="5935"/>
                          <a:pt x="20235" y="5930"/>
                        </a:cubicBezTo>
                        <a:lnTo>
                          <a:pt x="20231" y="5921"/>
                        </a:lnTo>
                        <a:lnTo>
                          <a:pt x="20231" y="5916"/>
                        </a:lnTo>
                        <a:lnTo>
                          <a:pt x="20234" y="5918"/>
                        </a:lnTo>
                        <a:lnTo>
                          <a:pt x="20231" y="5910"/>
                        </a:lnTo>
                        <a:lnTo>
                          <a:pt x="20206" y="5871"/>
                        </a:lnTo>
                        <a:lnTo>
                          <a:pt x="20200" y="5864"/>
                        </a:lnTo>
                        <a:lnTo>
                          <a:pt x="20200" y="5868"/>
                        </a:lnTo>
                        <a:lnTo>
                          <a:pt x="20205" y="5878"/>
                        </a:lnTo>
                        <a:lnTo>
                          <a:pt x="20216" y="5901"/>
                        </a:lnTo>
                        <a:lnTo>
                          <a:pt x="20225" y="5924"/>
                        </a:lnTo>
                        <a:lnTo>
                          <a:pt x="20219" y="5912"/>
                        </a:lnTo>
                        <a:lnTo>
                          <a:pt x="20212" y="5896"/>
                        </a:lnTo>
                        <a:lnTo>
                          <a:pt x="20190" y="5853"/>
                        </a:lnTo>
                        <a:lnTo>
                          <a:pt x="20177" y="5824"/>
                        </a:lnTo>
                        <a:lnTo>
                          <a:pt x="20179" y="5830"/>
                        </a:lnTo>
                        <a:lnTo>
                          <a:pt x="20181" y="5838"/>
                        </a:lnTo>
                        <a:lnTo>
                          <a:pt x="20182" y="5847"/>
                        </a:lnTo>
                        <a:lnTo>
                          <a:pt x="20186" y="5861"/>
                        </a:lnTo>
                        <a:lnTo>
                          <a:pt x="20179" y="5865"/>
                        </a:lnTo>
                        <a:lnTo>
                          <a:pt x="20179" y="5871"/>
                        </a:lnTo>
                        <a:lnTo>
                          <a:pt x="20181" y="5878"/>
                        </a:lnTo>
                        <a:lnTo>
                          <a:pt x="20185" y="5890"/>
                        </a:lnTo>
                        <a:lnTo>
                          <a:pt x="20204" y="5931"/>
                        </a:lnTo>
                        <a:lnTo>
                          <a:pt x="20216" y="5964"/>
                        </a:lnTo>
                        <a:lnTo>
                          <a:pt x="20209" y="5964"/>
                        </a:lnTo>
                        <a:lnTo>
                          <a:pt x="20218" y="5985"/>
                        </a:lnTo>
                        <a:lnTo>
                          <a:pt x="20220" y="5995"/>
                        </a:lnTo>
                        <a:lnTo>
                          <a:pt x="20220" y="5994"/>
                        </a:lnTo>
                        <a:lnTo>
                          <a:pt x="20206" y="5962"/>
                        </a:lnTo>
                        <a:lnTo>
                          <a:pt x="20199" y="5941"/>
                        </a:lnTo>
                        <a:lnTo>
                          <a:pt x="20194" y="5923"/>
                        </a:lnTo>
                        <a:lnTo>
                          <a:pt x="20189" y="5910"/>
                        </a:lnTo>
                        <a:lnTo>
                          <a:pt x="20182" y="5899"/>
                        </a:lnTo>
                        <a:lnTo>
                          <a:pt x="20174" y="5884"/>
                        </a:lnTo>
                        <a:lnTo>
                          <a:pt x="20153" y="5836"/>
                        </a:lnTo>
                        <a:lnTo>
                          <a:pt x="20143" y="5816"/>
                        </a:lnTo>
                        <a:lnTo>
                          <a:pt x="20135" y="5799"/>
                        </a:lnTo>
                        <a:lnTo>
                          <a:pt x="20129" y="5785"/>
                        </a:lnTo>
                        <a:lnTo>
                          <a:pt x="20128" y="5781"/>
                        </a:lnTo>
                        <a:lnTo>
                          <a:pt x="20123" y="5769"/>
                        </a:lnTo>
                        <a:lnTo>
                          <a:pt x="20116" y="5753"/>
                        </a:lnTo>
                        <a:lnTo>
                          <a:pt x="20108" y="5745"/>
                        </a:lnTo>
                        <a:lnTo>
                          <a:pt x="20103" y="5741"/>
                        </a:lnTo>
                        <a:lnTo>
                          <a:pt x="20098" y="5741"/>
                        </a:lnTo>
                        <a:lnTo>
                          <a:pt x="20098" y="5760"/>
                        </a:lnTo>
                        <a:lnTo>
                          <a:pt x="20094" y="5764"/>
                        </a:lnTo>
                        <a:lnTo>
                          <a:pt x="20093" y="5773"/>
                        </a:lnTo>
                        <a:lnTo>
                          <a:pt x="20095" y="5783"/>
                        </a:lnTo>
                        <a:lnTo>
                          <a:pt x="20097" y="5794"/>
                        </a:lnTo>
                        <a:lnTo>
                          <a:pt x="20090" y="5788"/>
                        </a:lnTo>
                        <a:lnTo>
                          <a:pt x="20088" y="5787"/>
                        </a:lnTo>
                        <a:lnTo>
                          <a:pt x="20093" y="5808"/>
                        </a:lnTo>
                        <a:lnTo>
                          <a:pt x="20102" y="5830"/>
                        </a:lnTo>
                        <a:lnTo>
                          <a:pt x="20111" y="5852"/>
                        </a:lnTo>
                        <a:lnTo>
                          <a:pt x="20114" y="5867"/>
                        </a:lnTo>
                        <a:lnTo>
                          <a:pt x="20111" y="5860"/>
                        </a:lnTo>
                        <a:lnTo>
                          <a:pt x="20109" y="5857"/>
                        </a:lnTo>
                        <a:lnTo>
                          <a:pt x="20107" y="5848"/>
                        </a:lnTo>
                        <a:lnTo>
                          <a:pt x="20086" y="5797"/>
                        </a:lnTo>
                        <a:lnTo>
                          <a:pt x="20082" y="5784"/>
                        </a:lnTo>
                        <a:lnTo>
                          <a:pt x="20081" y="5774"/>
                        </a:lnTo>
                        <a:lnTo>
                          <a:pt x="20086" y="5768"/>
                        </a:lnTo>
                        <a:lnTo>
                          <a:pt x="20081" y="5752"/>
                        </a:lnTo>
                        <a:lnTo>
                          <a:pt x="20075" y="5736"/>
                        </a:lnTo>
                        <a:lnTo>
                          <a:pt x="20072" y="5727"/>
                        </a:lnTo>
                        <a:lnTo>
                          <a:pt x="20070" y="5703"/>
                        </a:lnTo>
                        <a:lnTo>
                          <a:pt x="20068" y="5696"/>
                        </a:lnTo>
                        <a:lnTo>
                          <a:pt x="20063" y="5684"/>
                        </a:lnTo>
                        <a:lnTo>
                          <a:pt x="20055" y="5674"/>
                        </a:lnTo>
                        <a:lnTo>
                          <a:pt x="20051" y="5670"/>
                        </a:lnTo>
                        <a:lnTo>
                          <a:pt x="20048" y="5671"/>
                        </a:lnTo>
                        <a:lnTo>
                          <a:pt x="20046" y="5674"/>
                        </a:lnTo>
                        <a:lnTo>
                          <a:pt x="20049" y="5688"/>
                        </a:lnTo>
                        <a:lnTo>
                          <a:pt x="20048" y="5689"/>
                        </a:lnTo>
                        <a:lnTo>
                          <a:pt x="20046" y="5690"/>
                        </a:lnTo>
                        <a:cubicBezTo>
                          <a:pt x="20043" y="5685"/>
                          <a:pt x="20039" y="5681"/>
                          <a:pt x="20035" y="5676"/>
                        </a:cubicBezTo>
                        <a:lnTo>
                          <a:pt x="20033" y="5677"/>
                        </a:lnTo>
                        <a:lnTo>
                          <a:pt x="20033" y="5680"/>
                        </a:lnTo>
                        <a:lnTo>
                          <a:pt x="20036" y="5704"/>
                        </a:lnTo>
                        <a:lnTo>
                          <a:pt x="20035" y="5711"/>
                        </a:lnTo>
                        <a:cubicBezTo>
                          <a:pt x="20033" y="5707"/>
                          <a:pt x="20030" y="5704"/>
                          <a:pt x="20027" y="5701"/>
                        </a:cubicBezTo>
                        <a:lnTo>
                          <a:pt x="20020" y="5689"/>
                        </a:lnTo>
                        <a:lnTo>
                          <a:pt x="20009" y="5676"/>
                        </a:lnTo>
                        <a:lnTo>
                          <a:pt x="19998" y="5672"/>
                        </a:lnTo>
                        <a:lnTo>
                          <a:pt x="19984" y="5662"/>
                        </a:lnTo>
                        <a:lnTo>
                          <a:pt x="19977" y="5661"/>
                        </a:lnTo>
                        <a:lnTo>
                          <a:pt x="19971" y="5655"/>
                        </a:lnTo>
                        <a:lnTo>
                          <a:pt x="19963" y="5649"/>
                        </a:lnTo>
                        <a:lnTo>
                          <a:pt x="19944" y="5634"/>
                        </a:lnTo>
                        <a:lnTo>
                          <a:pt x="19938" y="5631"/>
                        </a:lnTo>
                        <a:lnTo>
                          <a:pt x="19937" y="5633"/>
                        </a:lnTo>
                        <a:lnTo>
                          <a:pt x="19935" y="5648"/>
                        </a:lnTo>
                        <a:lnTo>
                          <a:pt x="19938" y="5666"/>
                        </a:lnTo>
                        <a:lnTo>
                          <a:pt x="19938" y="5678"/>
                        </a:lnTo>
                        <a:lnTo>
                          <a:pt x="19933" y="5683"/>
                        </a:lnTo>
                        <a:lnTo>
                          <a:pt x="19932" y="5688"/>
                        </a:lnTo>
                        <a:lnTo>
                          <a:pt x="19937" y="5705"/>
                        </a:lnTo>
                        <a:lnTo>
                          <a:pt x="19931" y="5700"/>
                        </a:lnTo>
                        <a:lnTo>
                          <a:pt x="19917" y="5680"/>
                        </a:lnTo>
                        <a:lnTo>
                          <a:pt x="19905" y="5656"/>
                        </a:lnTo>
                        <a:lnTo>
                          <a:pt x="19888" y="5631"/>
                        </a:lnTo>
                        <a:lnTo>
                          <a:pt x="19880" y="5614"/>
                        </a:lnTo>
                        <a:lnTo>
                          <a:pt x="19869" y="5596"/>
                        </a:lnTo>
                        <a:lnTo>
                          <a:pt x="19857" y="5573"/>
                        </a:lnTo>
                        <a:lnTo>
                          <a:pt x="19851" y="5561"/>
                        </a:lnTo>
                        <a:lnTo>
                          <a:pt x="19847" y="5552"/>
                        </a:lnTo>
                        <a:lnTo>
                          <a:pt x="19842" y="5542"/>
                        </a:lnTo>
                        <a:lnTo>
                          <a:pt x="19836" y="5531"/>
                        </a:lnTo>
                        <a:lnTo>
                          <a:pt x="19830" y="5521"/>
                        </a:lnTo>
                        <a:lnTo>
                          <a:pt x="19824" y="5513"/>
                        </a:lnTo>
                        <a:lnTo>
                          <a:pt x="19812" y="5488"/>
                        </a:lnTo>
                        <a:lnTo>
                          <a:pt x="19807" y="5476"/>
                        </a:lnTo>
                        <a:lnTo>
                          <a:pt x="19805" y="5476"/>
                        </a:lnTo>
                        <a:lnTo>
                          <a:pt x="19807" y="5484"/>
                        </a:lnTo>
                        <a:lnTo>
                          <a:pt x="19803" y="5485"/>
                        </a:lnTo>
                        <a:lnTo>
                          <a:pt x="19799" y="5480"/>
                        </a:lnTo>
                        <a:lnTo>
                          <a:pt x="19793" y="5468"/>
                        </a:lnTo>
                        <a:lnTo>
                          <a:pt x="19788" y="5457"/>
                        </a:lnTo>
                        <a:lnTo>
                          <a:pt x="19786" y="5450"/>
                        </a:lnTo>
                        <a:lnTo>
                          <a:pt x="19789" y="5451"/>
                        </a:lnTo>
                        <a:lnTo>
                          <a:pt x="19795" y="5460"/>
                        </a:lnTo>
                        <a:lnTo>
                          <a:pt x="19797" y="5461"/>
                        </a:lnTo>
                        <a:lnTo>
                          <a:pt x="19798" y="5458"/>
                        </a:lnTo>
                        <a:lnTo>
                          <a:pt x="19789" y="5440"/>
                        </a:lnTo>
                        <a:lnTo>
                          <a:pt x="19783" y="5425"/>
                        </a:lnTo>
                        <a:lnTo>
                          <a:pt x="19778" y="5416"/>
                        </a:lnTo>
                        <a:cubicBezTo>
                          <a:pt x="19774" y="5411"/>
                          <a:pt x="19769" y="5407"/>
                          <a:pt x="19765" y="5402"/>
                        </a:cubicBezTo>
                        <a:lnTo>
                          <a:pt x="19758" y="5392"/>
                        </a:lnTo>
                        <a:lnTo>
                          <a:pt x="19752" y="5381"/>
                        </a:lnTo>
                        <a:lnTo>
                          <a:pt x="19752" y="5376"/>
                        </a:lnTo>
                        <a:lnTo>
                          <a:pt x="19749" y="5370"/>
                        </a:lnTo>
                        <a:lnTo>
                          <a:pt x="19746" y="5365"/>
                        </a:lnTo>
                        <a:lnTo>
                          <a:pt x="19742" y="5363"/>
                        </a:lnTo>
                        <a:lnTo>
                          <a:pt x="19740" y="5366"/>
                        </a:lnTo>
                        <a:lnTo>
                          <a:pt x="19737" y="5363"/>
                        </a:lnTo>
                        <a:lnTo>
                          <a:pt x="19735" y="5355"/>
                        </a:lnTo>
                        <a:lnTo>
                          <a:pt x="19733" y="5346"/>
                        </a:lnTo>
                        <a:lnTo>
                          <a:pt x="19730" y="5338"/>
                        </a:lnTo>
                        <a:lnTo>
                          <a:pt x="19723" y="5324"/>
                        </a:lnTo>
                        <a:lnTo>
                          <a:pt x="19707" y="5289"/>
                        </a:lnTo>
                        <a:lnTo>
                          <a:pt x="19690" y="5252"/>
                        </a:lnTo>
                        <a:lnTo>
                          <a:pt x="19670" y="5213"/>
                        </a:lnTo>
                        <a:lnTo>
                          <a:pt x="19664" y="5200"/>
                        </a:lnTo>
                        <a:lnTo>
                          <a:pt x="19661" y="5189"/>
                        </a:lnTo>
                        <a:lnTo>
                          <a:pt x="19662" y="5187"/>
                        </a:lnTo>
                        <a:lnTo>
                          <a:pt x="19665" y="5190"/>
                        </a:lnTo>
                        <a:lnTo>
                          <a:pt x="19667" y="5190"/>
                        </a:lnTo>
                        <a:lnTo>
                          <a:pt x="19667" y="5188"/>
                        </a:lnTo>
                        <a:cubicBezTo>
                          <a:pt x="19666" y="5185"/>
                          <a:pt x="19665" y="5183"/>
                          <a:pt x="19664" y="5181"/>
                        </a:cubicBezTo>
                        <a:lnTo>
                          <a:pt x="19653" y="5161"/>
                        </a:lnTo>
                        <a:lnTo>
                          <a:pt x="19648" y="5152"/>
                        </a:lnTo>
                        <a:lnTo>
                          <a:pt x="19644" y="5147"/>
                        </a:lnTo>
                        <a:lnTo>
                          <a:pt x="19643" y="5149"/>
                        </a:lnTo>
                        <a:lnTo>
                          <a:pt x="19641" y="5149"/>
                        </a:lnTo>
                        <a:lnTo>
                          <a:pt x="19633" y="5137"/>
                        </a:lnTo>
                        <a:lnTo>
                          <a:pt x="19627" y="5125"/>
                        </a:lnTo>
                        <a:lnTo>
                          <a:pt x="19616" y="5114"/>
                        </a:lnTo>
                        <a:lnTo>
                          <a:pt x="19606" y="5097"/>
                        </a:lnTo>
                        <a:lnTo>
                          <a:pt x="19606" y="5102"/>
                        </a:lnTo>
                        <a:lnTo>
                          <a:pt x="19612" y="5115"/>
                        </a:lnTo>
                        <a:lnTo>
                          <a:pt x="19618" y="5132"/>
                        </a:lnTo>
                        <a:lnTo>
                          <a:pt x="19621" y="5145"/>
                        </a:lnTo>
                        <a:lnTo>
                          <a:pt x="19617" y="5146"/>
                        </a:lnTo>
                        <a:lnTo>
                          <a:pt x="19619" y="5151"/>
                        </a:lnTo>
                        <a:lnTo>
                          <a:pt x="19624" y="5159"/>
                        </a:lnTo>
                        <a:lnTo>
                          <a:pt x="19629" y="5168"/>
                        </a:lnTo>
                        <a:lnTo>
                          <a:pt x="19634" y="5183"/>
                        </a:lnTo>
                        <a:lnTo>
                          <a:pt x="19640" y="5201"/>
                        </a:lnTo>
                        <a:lnTo>
                          <a:pt x="19641" y="5211"/>
                        </a:lnTo>
                        <a:lnTo>
                          <a:pt x="19640" y="5218"/>
                        </a:lnTo>
                        <a:lnTo>
                          <a:pt x="19644" y="5234"/>
                        </a:lnTo>
                        <a:lnTo>
                          <a:pt x="19640" y="5242"/>
                        </a:lnTo>
                        <a:lnTo>
                          <a:pt x="19642" y="5264"/>
                        </a:lnTo>
                        <a:lnTo>
                          <a:pt x="19665" y="5316"/>
                        </a:lnTo>
                        <a:lnTo>
                          <a:pt x="19669" y="5326"/>
                        </a:lnTo>
                        <a:lnTo>
                          <a:pt x="19671" y="5330"/>
                        </a:lnTo>
                        <a:lnTo>
                          <a:pt x="19672" y="5328"/>
                        </a:lnTo>
                        <a:lnTo>
                          <a:pt x="19674" y="5329"/>
                        </a:lnTo>
                        <a:lnTo>
                          <a:pt x="19690" y="5357"/>
                        </a:lnTo>
                        <a:lnTo>
                          <a:pt x="19710" y="5399"/>
                        </a:lnTo>
                        <a:cubicBezTo>
                          <a:pt x="19712" y="5401"/>
                          <a:pt x="19713" y="5402"/>
                          <a:pt x="19715" y="5404"/>
                        </a:cubicBezTo>
                        <a:lnTo>
                          <a:pt x="19718" y="5407"/>
                        </a:lnTo>
                        <a:lnTo>
                          <a:pt x="19730" y="5429"/>
                        </a:lnTo>
                        <a:lnTo>
                          <a:pt x="19743" y="5466"/>
                        </a:lnTo>
                        <a:lnTo>
                          <a:pt x="19747" y="5482"/>
                        </a:lnTo>
                        <a:lnTo>
                          <a:pt x="19748" y="5495"/>
                        </a:lnTo>
                        <a:lnTo>
                          <a:pt x="19744" y="5501"/>
                        </a:lnTo>
                        <a:lnTo>
                          <a:pt x="19741" y="5501"/>
                        </a:lnTo>
                        <a:cubicBezTo>
                          <a:pt x="19737" y="5496"/>
                          <a:pt x="19732" y="5491"/>
                          <a:pt x="19728" y="5486"/>
                        </a:cubicBezTo>
                        <a:lnTo>
                          <a:pt x="19715" y="5469"/>
                        </a:lnTo>
                        <a:lnTo>
                          <a:pt x="19712" y="5463"/>
                        </a:lnTo>
                        <a:lnTo>
                          <a:pt x="19706" y="5453"/>
                        </a:lnTo>
                        <a:lnTo>
                          <a:pt x="19703" y="5451"/>
                        </a:lnTo>
                        <a:lnTo>
                          <a:pt x="19702" y="5451"/>
                        </a:lnTo>
                        <a:lnTo>
                          <a:pt x="19699" y="5449"/>
                        </a:lnTo>
                        <a:lnTo>
                          <a:pt x="19692" y="5442"/>
                        </a:lnTo>
                        <a:lnTo>
                          <a:pt x="19683" y="5439"/>
                        </a:lnTo>
                        <a:lnTo>
                          <a:pt x="19680" y="5446"/>
                        </a:lnTo>
                        <a:cubicBezTo>
                          <a:pt x="19681" y="5451"/>
                          <a:pt x="19683" y="5456"/>
                          <a:pt x="19684" y="5461"/>
                        </a:cubicBezTo>
                        <a:lnTo>
                          <a:pt x="19690" y="5476"/>
                        </a:lnTo>
                        <a:lnTo>
                          <a:pt x="19697" y="5526"/>
                        </a:lnTo>
                        <a:lnTo>
                          <a:pt x="19693" y="5541"/>
                        </a:lnTo>
                        <a:lnTo>
                          <a:pt x="19687" y="5543"/>
                        </a:lnTo>
                        <a:lnTo>
                          <a:pt x="19672" y="5535"/>
                        </a:lnTo>
                        <a:lnTo>
                          <a:pt x="19667" y="5530"/>
                        </a:lnTo>
                        <a:lnTo>
                          <a:pt x="19651" y="5508"/>
                        </a:lnTo>
                        <a:lnTo>
                          <a:pt x="19622" y="5466"/>
                        </a:lnTo>
                        <a:lnTo>
                          <a:pt x="19615" y="5451"/>
                        </a:lnTo>
                        <a:lnTo>
                          <a:pt x="19608" y="5430"/>
                        </a:lnTo>
                        <a:lnTo>
                          <a:pt x="19607" y="5421"/>
                        </a:lnTo>
                        <a:lnTo>
                          <a:pt x="19614" y="5416"/>
                        </a:lnTo>
                        <a:lnTo>
                          <a:pt x="19605" y="5393"/>
                        </a:lnTo>
                        <a:lnTo>
                          <a:pt x="19595" y="5372"/>
                        </a:lnTo>
                        <a:lnTo>
                          <a:pt x="19593" y="5360"/>
                        </a:lnTo>
                        <a:lnTo>
                          <a:pt x="19590" y="5351"/>
                        </a:lnTo>
                        <a:lnTo>
                          <a:pt x="19588" y="5342"/>
                        </a:lnTo>
                        <a:lnTo>
                          <a:pt x="19585" y="5334"/>
                        </a:lnTo>
                        <a:lnTo>
                          <a:pt x="19579" y="5324"/>
                        </a:lnTo>
                        <a:lnTo>
                          <a:pt x="19558" y="5288"/>
                        </a:lnTo>
                        <a:lnTo>
                          <a:pt x="19544" y="5270"/>
                        </a:lnTo>
                        <a:lnTo>
                          <a:pt x="19533" y="5255"/>
                        </a:lnTo>
                        <a:lnTo>
                          <a:pt x="19522" y="5240"/>
                        </a:lnTo>
                        <a:lnTo>
                          <a:pt x="19503" y="5206"/>
                        </a:lnTo>
                        <a:lnTo>
                          <a:pt x="19488" y="5172"/>
                        </a:lnTo>
                        <a:lnTo>
                          <a:pt x="19452" y="5098"/>
                        </a:lnTo>
                        <a:lnTo>
                          <a:pt x="19445" y="5084"/>
                        </a:lnTo>
                        <a:lnTo>
                          <a:pt x="19404" y="5023"/>
                        </a:lnTo>
                        <a:lnTo>
                          <a:pt x="19397" y="5011"/>
                        </a:lnTo>
                        <a:lnTo>
                          <a:pt x="19391" y="4999"/>
                        </a:lnTo>
                        <a:lnTo>
                          <a:pt x="19382" y="4986"/>
                        </a:lnTo>
                        <a:lnTo>
                          <a:pt x="19371" y="4969"/>
                        </a:lnTo>
                        <a:lnTo>
                          <a:pt x="19362" y="4955"/>
                        </a:lnTo>
                        <a:lnTo>
                          <a:pt x="19352" y="4919"/>
                        </a:lnTo>
                        <a:lnTo>
                          <a:pt x="19352" y="4916"/>
                        </a:lnTo>
                        <a:cubicBezTo>
                          <a:pt x="19351" y="4911"/>
                          <a:pt x="19349" y="4907"/>
                          <a:pt x="19348" y="4902"/>
                        </a:cubicBezTo>
                        <a:lnTo>
                          <a:pt x="19343" y="4896"/>
                        </a:lnTo>
                        <a:lnTo>
                          <a:pt x="19334" y="4884"/>
                        </a:lnTo>
                        <a:lnTo>
                          <a:pt x="19332" y="4881"/>
                        </a:lnTo>
                        <a:lnTo>
                          <a:pt x="19343" y="4890"/>
                        </a:lnTo>
                        <a:lnTo>
                          <a:pt x="19347" y="4873"/>
                        </a:lnTo>
                        <a:lnTo>
                          <a:pt x="19353" y="4877"/>
                        </a:lnTo>
                        <a:lnTo>
                          <a:pt x="19354" y="4871"/>
                        </a:lnTo>
                        <a:lnTo>
                          <a:pt x="19359" y="4877"/>
                        </a:lnTo>
                        <a:lnTo>
                          <a:pt x="19370" y="4891"/>
                        </a:lnTo>
                        <a:lnTo>
                          <a:pt x="19374" y="4896"/>
                        </a:lnTo>
                        <a:lnTo>
                          <a:pt x="19401" y="4936"/>
                        </a:lnTo>
                        <a:lnTo>
                          <a:pt x="19413" y="4955"/>
                        </a:lnTo>
                        <a:lnTo>
                          <a:pt x="19424" y="4971"/>
                        </a:lnTo>
                        <a:lnTo>
                          <a:pt x="19443" y="5009"/>
                        </a:lnTo>
                        <a:lnTo>
                          <a:pt x="19453" y="5021"/>
                        </a:lnTo>
                        <a:lnTo>
                          <a:pt x="19458" y="5023"/>
                        </a:lnTo>
                        <a:lnTo>
                          <a:pt x="19461" y="5027"/>
                        </a:lnTo>
                        <a:lnTo>
                          <a:pt x="19463" y="5032"/>
                        </a:lnTo>
                        <a:lnTo>
                          <a:pt x="19467" y="5040"/>
                        </a:lnTo>
                        <a:lnTo>
                          <a:pt x="19479" y="5061"/>
                        </a:lnTo>
                        <a:lnTo>
                          <a:pt x="19480" y="5061"/>
                        </a:lnTo>
                        <a:lnTo>
                          <a:pt x="19486" y="5066"/>
                        </a:lnTo>
                        <a:lnTo>
                          <a:pt x="19492" y="5074"/>
                        </a:lnTo>
                        <a:lnTo>
                          <a:pt x="19490" y="5066"/>
                        </a:lnTo>
                        <a:lnTo>
                          <a:pt x="19485" y="5050"/>
                        </a:lnTo>
                        <a:lnTo>
                          <a:pt x="19472" y="5019"/>
                        </a:lnTo>
                        <a:lnTo>
                          <a:pt x="19472" y="5017"/>
                        </a:lnTo>
                        <a:lnTo>
                          <a:pt x="19478" y="5027"/>
                        </a:lnTo>
                        <a:lnTo>
                          <a:pt x="19488" y="5043"/>
                        </a:lnTo>
                        <a:lnTo>
                          <a:pt x="19494" y="5051"/>
                        </a:lnTo>
                        <a:lnTo>
                          <a:pt x="19501" y="5055"/>
                        </a:lnTo>
                        <a:lnTo>
                          <a:pt x="19529" y="5112"/>
                        </a:lnTo>
                        <a:lnTo>
                          <a:pt x="19533" y="5121"/>
                        </a:lnTo>
                        <a:lnTo>
                          <a:pt x="19538" y="5132"/>
                        </a:lnTo>
                        <a:lnTo>
                          <a:pt x="19547" y="5139"/>
                        </a:lnTo>
                        <a:lnTo>
                          <a:pt x="19552" y="5142"/>
                        </a:lnTo>
                        <a:lnTo>
                          <a:pt x="19549" y="5136"/>
                        </a:lnTo>
                        <a:lnTo>
                          <a:pt x="19546" y="5131"/>
                        </a:lnTo>
                        <a:lnTo>
                          <a:pt x="19540" y="5118"/>
                        </a:lnTo>
                        <a:lnTo>
                          <a:pt x="19531" y="5096"/>
                        </a:lnTo>
                        <a:lnTo>
                          <a:pt x="19523" y="5079"/>
                        </a:lnTo>
                        <a:lnTo>
                          <a:pt x="19520" y="5075"/>
                        </a:lnTo>
                        <a:lnTo>
                          <a:pt x="19517" y="5073"/>
                        </a:lnTo>
                        <a:lnTo>
                          <a:pt x="19510" y="5064"/>
                        </a:lnTo>
                        <a:lnTo>
                          <a:pt x="19508" y="5057"/>
                        </a:lnTo>
                        <a:lnTo>
                          <a:pt x="19507" y="5052"/>
                        </a:lnTo>
                        <a:lnTo>
                          <a:pt x="19504" y="5045"/>
                        </a:lnTo>
                        <a:lnTo>
                          <a:pt x="19499" y="5036"/>
                        </a:lnTo>
                        <a:lnTo>
                          <a:pt x="19495" y="5028"/>
                        </a:lnTo>
                        <a:lnTo>
                          <a:pt x="19489" y="5018"/>
                        </a:lnTo>
                        <a:lnTo>
                          <a:pt x="19481" y="5005"/>
                        </a:lnTo>
                        <a:lnTo>
                          <a:pt x="19468" y="4984"/>
                        </a:lnTo>
                        <a:lnTo>
                          <a:pt x="19455" y="4965"/>
                        </a:lnTo>
                        <a:lnTo>
                          <a:pt x="19415" y="4892"/>
                        </a:lnTo>
                        <a:lnTo>
                          <a:pt x="19408" y="4878"/>
                        </a:lnTo>
                        <a:lnTo>
                          <a:pt x="19401" y="4867"/>
                        </a:lnTo>
                        <a:lnTo>
                          <a:pt x="19392" y="4845"/>
                        </a:lnTo>
                        <a:lnTo>
                          <a:pt x="19387" y="4838"/>
                        </a:lnTo>
                        <a:lnTo>
                          <a:pt x="19381" y="4826"/>
                        </a:lnTo>
                        <a:lnTo>
                          <a:pt x="19374" y="4811"/>
                        </a:lnTo>
                        <a:lnTo>
                          <a:pt x="19369" y="4800"/>
                        </a:lnTo>
                        <a:lnTo>
                          <a:pt x="19363" y="4793"/>
                        </a:lnTo>
                        <a:lnTo>
                          <a:pt x="19358" y="4785"/>
                        </a:lnTo>
                        <a:lnTo>
                          <a:pt x="19358" y="4778"/>
                        </a:lnTo>
                        <a:lnTo>
                          <a:pt x="19342" y="4741"/>
                        </a:lnTo>
                        <a:lnTo>
                          <a:pt x="19329" y="4719"/>
                        </a:lnTo>
                        <a:lnTo>
                          <a:pt x="19317" y="4702"/>
                        </a:lnTo>
                        <a:lnTo>
                          <a:pt x="19326" y="4711"/>
                        </a:lnTo>
                        <a:lnTo>
                          <a:pt x="19327" y="4709"/>
                        </a:lnTo>
                        <a:lnTo>
                          <a:pt x="19327" y="4700"/>
                        </a:lnTo>
                        <a:lnTo>
                          <a:pt x="19331" y="4700"/>
                        </a:lnTo>
                        <a:lnTo>
                          <a:pt x="19339" y="4706"/>
                        </a:lnTo>
                        <a:lnTo>
                          <a:pt x="19334" y="4698"/>
                        </a:lnTo>
                        <a:lnTo>
                          <a:pt x="19331" y="4693"/>
                        </a:lnTo>
                        <a:lnTo>
                          <a:pt x="19324" y="4686"/>
                        </a:lnTo>
                        <a:lnTo>
                          <a:pt x="19321" y="4680"/>
                        </a:lnTo>
                        <a:lnTo>
                          <a:pt x="19321" y="4675"/>
                        </a:lnTo>
                        <a:lnTo>
                          <a:pt x="19320" y="4660"/>
                        </a:lnTo>
                        <a:lnTo>
                          <a:pt x="19317" y="4653"/>
                        </a:lnTo>
                        <a:lnTo>
                          <a:pt x="19314" y="4639"/>
                        </a:lnTo>
                        <a:lnTo>
                          <a:pt x="19322" y="4646"/>
                        </a:lnTo>
                        <a:lnTo>
                          <a:pt x="19328" y="4650"/>
                        </a:lnTo>
                        <a:lnTo>
                          <a:pt x="19332" y="4654"/>
                        </a:lnTo>
                        <a:lnTo>
                          <a:pt x="19378" y="4714"/>
                        </a:lnTo>
                        <a:lnTo>
                          <a:pt x="19383" y="4718"/>
                        </a:lnTo>
                        <a:lnTo>
                          <a:pt x="19383" y="4710"/>
                        </a:lnTo>
                        <a:lnTo>
                          <a:pt x="19376" y="4696"/>
                        </a:lnTo>
                        <a:lnTo>
                          <a:pt x="19375" y="4692"/>
                        </a:lnTo>
                        <a:lnTo>
                          <a:pt x="19375" y="4688"/>
                        </a:lnTo>
                        <a:lnTo>
                          <a:pt x="19379" y="4696"/>
                        </a:lnTo>
                        <a:lnTo>
                          <a:pt x="19382" y="4702"/>
                        </a:lnTo>
                        <a:lnTo>
                          <a:pt x="19388" y="4715"/>
                        </a:lnTo>
                        <a:lnTo>
                          <a:pt x="19409" y="4749"/>
                        </a:lnTo>
                        <a:lnTo>
                          <a:pt x="19419" y="4765"/>
                        </a:lnTo>
                        <a:lnTo>
                          <a:pt x="19434" y="4786"/>
                        </a:lnTo>
                        <a:cubicBezTo>
                          <a:pt x="19436" y="4787"/>
                          <a:pt x="19437" y="4789"/>
                          <a:pt x="19438" y="4790"/>
                        </a:cubicBezTo>
                        <a:lnTo>
                          <a:pt x="19444" y="4795"/>
                        </a:lnTo>
                        <a:lnTo>
                          <a:pt x="19461" y="4824"/>
                        </a:lnTo>
                        <a:lnTo>
                          <a:pt x="19460" y="4817"/>
                        </a:lnTo>
                        <a:lnTo>
                          <a:pt x="19452" y="4803"/>
                        </a:lnTo>
                        <a:lnTo>
                          <a:pt x="19451" y="4797"/>
                        </a:lnTo>
                        <a:lnTo>
                          <a:pt x="19442" y="4778"/>
                        </a:lnTo>
                        <a:lnTo>
                          <a:pt x="19442" y="4774"/>
                        </a:lnTo>
                        <a:lnTo>
                          <a:pt x="19442" y="4772"/>
                        </a:lnTo>
                        <a:lnTo>
                          <a:pt x="19445" y="4779"/>
                        </a:lnTo>
                        <a:lnTo>
                          <a:pt x="19462" y="4806"/>
                        </a:lnTo>
                        <a:lnTo>
                          <a:pt x="19462" y="4801"/>
                        </a:lnTo>
                        <a:lnTo>
                          <a:pt x="19456" y="4783"/>
                        </a:lnTo>
                        <a:lnTo>
                          <a:pt x="19461" y="4785"/>
                        </a:lnTo>
                        <a:lnTo>
                          <a:pt x="19463" y="4788"/>
                        </a:lnTo>
                        <a:lnTo>
                          <a:pt x="19461" y="4783"/>
                        </a:lnTo>
                        <a:lnTo>
                          <a:pt x="19458" y="4778"/>
                        </a:lnTo>
                        <a:lnTo>
                          <a:pt x="19445" y="4757"/>
                        </a:lnTo>
                        <a:lnTo>
                          <a:pt x="19433" y="4739"/>
                        </a:lnTo>
                        <a:lnTo>
                          <a:pt x="19428" y="4733"/>
                        </a:lnTo>
                        <a:lnTo>
                          <a:pt x="19423" y="4724"/>
                        </a:lnTo>
                        <a:lnTo>
                          <a:pt x="19424" y="4715"/>
                        </a:lnTo>
                        <a:lnTo>
                          <a:pt x="19418" y="4704"/>
                        </a:lnTo>
                        <a:lnTo>
                          <a:pt x="19426" y="4708"/>
                        </a:lnTo>
                        <a:lnTo>
                          <a:pt x="19422" y="4702"/>
                        </a:lnTo>
                        <a:lnTo>
                          <a:pt x="19415" y="4692"/>
                        </a:lnTo>
                        <a:lnTo>
                          <a:pt x="19402" y="4671"/>
                        </a:lnTo>
                        <a:lnTo>
                          <a:pt x="19399" y="4656"/>
                        </a:lnTo>
                        <a:lnTo>
                          <a:pt x="19397" y="4652"/>
                        </a:lnTo>
                        <a:lnTo>
                          <a:pt x="19397" y="4651"/>
                        </a:lnTo>
                        <a:lnTo>
                          <a:pt x="19400" y="4655"/>
                        </a:lnTo>
                        <a:lnTo>
                          <a:pt x="19403" y="4660"/>
                        </a:lnTo>
                        <a:lnTo>
                          <a:pt x="19406" y="4664"/>
                        </a:lnTo>
                        <a:lnTo>
                          <a:pt x="19410" y="4667"/>
                        </a:lnTo>
                        <a:lnTo>
                          <a:pt x="19411" y="4667"/>
                        </a:lnTo>
                        <a:lnTo>
                          <a:pt x="19415" y="4667"/>
                        </a:lnTo>
                        <a:lnTo>
                          <a:pt x="19423" y="4677"/>
                        </a:lnTo>
                        <a:lnTo>
                          <a:pt x="19424" y="4675"/>
                        </a:lnTo>
                        <a:lnTo>
                          <a:pt x="19428" y="4675"/>
                        </a:lnTo>
                        <a:lnTo>
                          <a:pt x="19438" y="4688"/>
                        </a:lnTo>
                        <a:lnTo>
                          <a:pt x="19440" y="4688"/>
                        </a:lnTo>
                        <a:lnTo>
                          <a:pt x="19443" y="4691"/>
                        </a:lnTo>
                        <a:lnTo>
                          <a:pt x="19449" y="4693"/>
                        </a:lnTo>
                        <a:lnTo>
                          <a:pt x="19446" y="4685"/>
                        </a:lnTo>
                        <a:lnTo>
                          <a:pt x="19447" y="4685"/>
                        </a:lnTo>
                        <a:lnTo>
                          <a:pt x="19450" y="4689"/>
                        </a:lnTo>
                        <a:lnTo>
                          <a:pt x="19458" y="4702"/>
                        </a:lnTo>
                        <a:lnTo>
                          <a:pt x="19461" y="4705"/>
                        </a:lnTo>
                        <a:lnTo>
                          <a:pt x="19461" y="4707"/>
                        </a:lnTo>
                        <a:lnTo>
                          <a:pt x="19456" y="4704"/>
                        </a:lnTo>
                        <a:lnTo>
                          <a:pt x="19460" y="4713"/>
                        </a:lnTo>
                        <a:lnTo>
                          <a:pt x="19461" y="4720"/>
                        </a:lnTo>
                        <a:lnTo>
                          <a:pt x="19466" y="4730"/>
                        </a:lnTo>
                        <a:lnTo>
                          <a:pt x="19472" y="4739"/>
                        </a:lnTo>
                        <a:lnTo>
                          <a:pt x="19476" y="4748"/>
                        </a:lnTo>
                        <a:lnTo>
                          <a:pt x="19490" y="4769"/>
                        </a:lnTo>
                        <a:lnTo>
                          <a:pt x="19501" y="4784"/>
                        </a:lnTo>
                        <a:lnTo>
                          <a:pt x="19506" y="4788"/>
                        </a:lnTo>
                        <a:cubicBezTo>
                          <a:pt x="19505" y="4786"/>
                          <a:pt x="19504" y="4785"/>
                          <a:pt x="19503" y="4783"/>
                        </a:cubicBezTo>
                        <a:lnTo>
                          <a:pt x="19499" y="4770"/>
                        </a:lnTo>
                        <a:lnTo>
                          <a:pt x="19494" y="4763"/>
                        </a:lnTo>
                        <a:lnTo>
                          <a:pt x="19490" y="4756"/>
                        </a:lnTo>
                        <a:lnTo>
                          <a:pt x="19498" y="4763"/>
                        </a:lnTo>
                        <a:lnTo>
                          <a:pt x="19504" y="4768"/>
                        </a:lnTo>
                        <a:lnTo>
                          <a:pt x="19508" y="4771"/>
                        </a:lnTo>
                        <a:lnTo>
                          <a:pt x="19515" y="4779"/>
                        </a:lnTo>
                        <a:lnTo>
                          <a:pt x="19522" y="4787"/>
                        </a:lnTo>
                        <a:lnTo>
                          <a:pt x="19529" y="4794"/>
                        </a:lnTo>
                        <a:lnTo>
                          <a:pt x="19530" y="4793"/>
                        </a:lnTo>
                        <a:lnTo>
                          <a:pt x="19531" y="4790"/>
                        </a:lnTo>
                        <a:lnTo>
                          <a:pt x="19532" y="4791"/>
                        </a:lnTo>
                        <a:lnTo>
                          <a:pt x="19537" y="4797"/>
                        </a:lnTo>
                        <a:lnTo>
                          <a:pt x="19542" y="4803"/>
                        </a:lnTo>
                        <a:lnTo>
                          <a:pt x="19540" y="4797"/>
                        </a:lnTo>
                        <a:lnTo>
                          <a:pt x="19540" y="4797"/>
                        </a:lnTo>
                        <a:lnTo>
                          <a:pt x="19550" y="4809"/>
                        </a:lnTo>
                        <a:lnTo>
                          <a:pt x="19560" y="4826"/>
                        </a:lnTo>
                        <a:lnTo>
                          <a:pt x="19567" y="4836"/>
                        </a:lnTo>
                        <a:lnTo>
                          <a:pt x="19570" y="4843"/>
                        </a:lnTo>
                        <a:cubicBezTo>
                          <a:pt x="19571" y="4844"/>
                          <a:pt x="19573" y="4845"/>
                          <a:pt x="19574" y="4846"/>
                        </a:cubicBezTo>
                        <a:lnTo>
                          <a:pt x="19571" y="4840"/>
                        </a:lnTo>
                        <a:lnTo>
                          <a:pt x="19570" y="4836"/>
                        </a:lnTo>
                        <a:lnTo>
                          <a:pt x="19574" y="4842"/>
                        </a:lnTo>
                        <a:lnTo>
                          <a:pt x="19581" y="4855"/>
                        </a:lnTo>
                        <a:lnTo>
                          <a:pt x="19587" y="4862"/>
                        </a:lnTo>
                        <a:lnTo>
                          <a:pt x="19600" y="4880"/>
                        </a:lnTo>
                        <a:lnTo>
                          <a:pt x="19610" y="4892"/>
                        </a:lnTo>
                        <a:lnTo>
                          <a:pt x="19617" y="4905"/>
                        </a:lnTo>
                        <a:lnTo>
                          <a:pt x="19624" y="4910"/>
                        </a:lnTo>
                        <a:lnTo>
                          <a:pt x="19629" y="4912"/>
                        </a:lnTo>
                        <a:lnTo>
                          <a:pt x="19636" y="4919"/>
                        </a:lnTo>
                        <a:lnTo>
                          <a:pt x="19633" y="4914"/>
                        </a:lnTo>
                        <a:lnTo>
                          <a:pt x="19628" y="4905"/>
                        </a:lnTo>
                        <a:lnTo>
                          <a:pt x="19627" y="4900"/>
                        </a:lnTo>
                        <a:lnTo>
                          <a:pt x="19633" y="4910"/>
                        </a:lnTo>
                        <a:lnTo>
                          <a:pt x="19638" y="4919"/>
                        </a:lnTo>
                        <a:lnTo>
                          <a:pt x="19638" y="4917"/>
                        </a:lnTo>
                        <a:lnTo>
                          <a:pt x="19640" y="4918"/>
                        </a:lnTo>
                        <a:lnTo>
                          <a:pt x="19645" y="4929"/>
                        </a:lnTo>
                        <a:lnTo>
                          <a:pt x="19649" y="4940"/>
                        </a:lnTo>
                        <a:lnTo>
                          <a:pt x="19655" y="4948"/>
                        </a:lnTo>
                        <a:lnTo>
                          <a:pt x="19657" y="4947"/>
                        </a:lnTo>
                        <a:lnTo>
                          <a:pt x="19656" y="4940"/>
                        </a:lnTo>
                        <a:lnTo>
                          <a:pt x="19660" y="4943"/>
                        </a:lnTo>
                        <a:lnTo>
                          <a:pt x="19665" y="4949"/>
                        </a:lnTo>
                        <a:lnTo>
                          <a:pt x="19667" y="4950"/>
                        </a:lnTo>
                        <a:lnTo>
                          <a:pt x="19664" y="4944"/>
                        </a:lnTo>
                        <a:lnTo>
                          <a:pt x="19657" y="4934"/>
                        </a:lnTo>
                        <a:lnTo>
                          <a:pt x="19642" y="4910"/>
                        </a:lnTo>
                        <a:lnTo>
                          <a:pt x="19640" y="4907"/>
                        </a:lnTo>
                        <a:lnTo>
                          <a:pt x="19642" y="4907"/>
                        </a:lnTo>
                        <a:lnTo>
                          <a:pt x="19639" y="4901"/>
                        </a:lnTo>
                        <a:lnTo>
                          <a:pt x="19621" y="4873"/>
                        </a:lnTo>
                        <a:lnTo>
                          <a:pt x="19598" y="4838"/>
                        </a:lnTo>
                        <a:lnTo>
                          <a:pt x="19599" y="4838"/>
                        </a:lnTo>
                        <a:lnTo>
                          <a:pt x="19604" y="4844"/>
                        </a:lnTo>
                        <a:lnTo>
                          <a:pt x="19612" y="4856"/>
                        </a:lnTo>
                        <a:lnTo>
                          <a:pt x="19617" y="4863"/>
                        </a:lnTo>
                        <a:lnTo>
                          <a:pt x="19615" y="4854"/>
                        </a:lnTo>
                        <a:lnTo>
                          <a:pt x="19610" y="4845"/>
                        </a:lnTo>
                        <a:lnTo>
                          <a:pt x="19604" y="4838"/>
                        </a:lnTo>
                        <a:lnTo>
                          <a:pt x="19595" y="4824"/>
                        </a:lnTo>
                        <a:lnTo>
                          <a:pt x="19594" y="4824"/>
                        </a:lnTo>
                        <a:lnTo>
                          <a:pt x="19592" y="4824"/>
                        </a:lnTo>
                        <a:lnTo>
                          <a:pt x="19585" y="4815"/>
                        </a:lnTo>
                        <a:lnTo>
                          <a:pt x="19579" y="4806"/>
                        </a:lnTo>
                        <a:lnTo>
                          <a:pt x="19578" y="4801"/>
                        </a:lnTo>
                        <a:lnTo>
                          <a:pt x="19580" y="4803"/>
                        </a:lnTo>
                        <a:lnTo>
                          <a:pt x="19583" y="4803"/>
                        </a:lnTo>
                        <a:lnTo>
                          <a:pt x="19576" y="4791"/>
                        </a:lnTo>
                        <a:lnTo>
                          <a:pt x="19570" y="4783"/>
                        </a:lnTo>
                        <a:lnTo>
                          <a:pt x="19570" y="4787"/>
                        </a:lnTo>
                        <a:lnTo>
                          <a:pt x="19567" y="4785"/>
                        </a:lnTo>
                        <a:lnTo>
                          <a:pt x="19563" y="4780"/>
                        </a:lnTo>
                        <a:lnTo>
                          <a:pt x="19558" y="4772"/>
                        </a:lnTo>
                        <a:lnTo>
                          <a:pt x="19549" y="4754"/>
                        </a:lnTo>
                        <a:lnTo>
                          <a:pt x="19540" y="4739"/>
                        </a:lnTo>
                        <a:lnTo>
                          <a:pt x="19536" y="4733"/>
                        </a:lnTo>
                        <a:lnTo>
                          <a:pt x="19539" y="4734"/>
                        </a:lnTo>
                        <a:lnTo>
                          <a:pt x="19538" y="4729"/>
                        </a:lnTo>
                        <a:lnTo>
                          <a:pt x="19531" y="4717"/>
                        </a:lnTo>
                        <a:lnTo>
                          <a:pt x="19528" y="4708"/>
                        </a:lnTo>
                        <a:lnTo>
                          <a:pt x="19525" y="4702"/>
                        </a:lnTo>
                        <a:cubicBezTo>
                          <a:pt x="19524" y="4701"/>
                          <a:pt x="19522" y="4699"/>
                          <a:pt x="19520" y="4698"/>
                        </a:cubicBezTo>
                        <a:lnTo>
                          <a:pt x="19516" y="4694"/>
                        </a:lnTo>
                        <a:lnTo>
                          <a:pt x="19510" y="4685"/>
                        </a:lnTo>
                        <a:lnTo>
                          <a:pt x="19504" y="4677"/>
                        </a:lnTo>
                        <a:lnTo>
                          <a:pt x="19495" y="4661"/>
                        </a:lnTo>
                        <a:lnTo>
                          <a:pt x="19488" y="4648"/>
                        </a:lnTo>
                        <a:lnTo>
                          <a:pt x="19477" y="4628"/>
                        </a:lnTo>
                        <a:lnTo>
                          <a:pt x="19470" y="4616"/>
                        </a:lnTo>
                        <a:lnTo>
                          <a:pt x="19459" y="4597"/>
                        </a:lnTo>
                        <a:lnTo>
                          <a:pt x="19441" y="4574"/>
                        </a:lnTo>
                        <a:lnTo>
                          <a:pt x="19424" y="4551"/>
                        </a:lnTo>
                        <a:lnTo>
                          <a:pt x="19406" y="4529"/>
                        </a:lnTo>
                        <a:lnTo>
                          <a:pt x="19382" y="4500"/>
                        </a:lnTo>
                        <a:lnTo>
                          <a:pt x="19373" y="4490"/>
                        </a:lnTo>
                        <a:lnTo>
                          <a:pt x="19377" y="4497"/>
                        </a:lnTo>
                        <a:lnTo>
                          <a:pt x="19383" y="4505"/>
                        </a:lnTo>
                        <a:lnTo>
                          <a:pt x="19384" y="4508"/>
                        </a:lnTo>
                        <a:lnTo>
                          <a:pt x="19383" y="4507"/>
                        </a:lnTo>
                        <a:cubicBezTo>
                          <a:pt x="19381" y="4505"/>
                          <a:pt x="19378" y="4503"/>
                          <a:pt x="19376" y="4501"/>
                        </a:cubicBezTo>
                        <a:lnTo>
                          <a:pt x="19372" y="4496"/>
                        </a:lnTo>
                        <a:lnTo>
                          <a:pt x="19363" y="4486"/>
                        </a:lnTo>
                        <a:lnTo>
                          <a:pt x="19356" y="4478"/>
                        </a:lnTo>
                        <a:lnTo>
                          <a:pt x="19349" y="4470"/>
                        </a:lnTo>
                        <a:lnTo>
                          <a:pt x="19337" y="4457"/>
                        </a:lnTo>
                        <a:lnTo>
                          <a:pt x="19327" y="4445"/>
                        </a:lnTo>
                        <a:lnTo>
                          <a:pt x="19315" y="4435"/>
                        </a:lnTo>
                        <a:lnTo>
                          <a:pt x="19306" y="4425"/>
                        </a:lnTo>
                        <a:lnTo>
                          <a:pt x="19293" y="4416"/>
                        </a:lnTo>
                        <a:lnTo>
                          <a:pt x="19277" y="4413"/>
                        </a:lnTo>
                        <a:lnTo>
                          <a:pt x="19272" y="4416"/>
                        </a:lnTo>
                        <a:lnTo>
                          <a:pt x="19262" y="4417"/>
                        </a:lnTo>
                        <a:lnTo>
                          <a:pt x="19239" y="4406"/>
                        </a:lnTo>
                        <a:lnTo>
                          <a:pt x="19236" y="4406"/>
                        </a:lnTo>
                        <a:lnTo>
                          <a:pt x="19236" y="4409"/>
                        </a:lnTo>
                        <a:lnTo>
                          <a:pt x="19237" y="4414"/>
                        </a:lnTo>
                        <a:lnTo>
                          <a:pt x="19237" y="4416"/>
                        </a:lnTo>
                        <a:lnTo>
                          <a:pt x="19238" y="4424"/>
                        </a:lnTo>
                        <a:lnTo>
                          <a:pt x="19232" y="4429"/>
                        </a:lnTo>
                        <a:lnTo>
                          <a:pt x="19233" y="4434"/>
                        </a:lnTo>
                        <a:lnTo>
                          <a:pt x="19238" y="4445"/>
                        </a:lnTo>
                        <a:lnTo>
                          <a:pt x="19239" y="4450"/>
                        </a:lnTo>
                        <a:lnTo>
                          <a:pt x="19242" y="4458"/>
                        </a:lnTo>
                        <a:lnTo>
                          <a:pt x="19235" y="4452"/>
                        </a:lnTo>
                        <a:lnTo>
                          <a:pt x="19227" y="4442"/>
                        </a:lnTo>
                        <a:lnTo>
                          <a:pt x="19223" y="4437"/>
                        </a:lnTo>
                        <a:lnTo>
                          <a:pt x="19222" y="4432"/>
                        </a:lnTo>
                        <a:lnTo>
                          <a:pt x="19213" y="4422"/>
                        </a:lnTo>
                        <a:lnTo>
                          <a:pt x="19205" y="4414"/>
                        </a:lnTo>
                        <a:lnTo>
                          <a:pt x="19195" y="4406"/>
                        </a:lnTo>
                        <a:lnTo>
                          <a:pt x="19185" y="4395"/>
                        </a:lnTo>
                        <a:lnTo>
                          <a:pt x="19160" y="4356"/>
                        </a:lnTo>
                        <a:lnTo>
                          <a:pt x="19146" y="4338"/>
                        </a:lnTo>
                        <a:lnTo>
                          <a:pt x="19136" y="4321"/>
                        </a:lnTo>
                        <a:cubicBezTo>
                          <a:pt x="19132" y="4314"/>
                          <a:pt x="19129" y="4308"/>
                          <a:pt x="19125" y="4301"/>
                        </a:cubicBezTo>
                        <a:lnTo>
                          <a:pt x="19116" y="4289"/>
                        </a:lnTo>
                        <a:lnTo>
                          <a:pt x="19106" y="4273"/>
                        </a:lnTo>
                        <a:lnTo>
                          <a:pt x="19095" y="4258"/>
                        </a:lnTo>
                        <a:lnTo>
                          <a:pt x="19080" y="4239"/>
                        </a:lnTo>
                        <a:lnTo>
                          <a:pt x="19069" y="4223"/>
                        </a:lnTo>
                        <a:lnTo>
                          <a:pt x="19058" y="4207"/>
                        </a:lnTo>
                        <a:lnTo>
                          <a:pt x="19043" y="4186"/>
                        </a:lnTo>
                        <a:lnTo>
                          <a:pt x="19021" y="4159"/>
                        </a:lnTo>
                        <a:lnTo>
                          <a:pt x="19010" y="4145"/>
                        </a:lnTo>
                        <a:lnTo>
                          <a:pt x="18978" y="4099"/>
                        </a:lnTo>
                        <a:lnTo>
                          <a:pt x="18971" y="4090"/>
                        </a:lnTo>
                        <a:lnTo>
                          <a:pt x="18955" y="4078"/>
                        </a:lnTo>
                        <a:lnTo>
                          <a:pt x="18937" y="4059"/>
                        </a:lnTo>
                        <a:lnTo>
                          <a:pt x="18930" y="4054"/>
                        </a:lnTo>
                        <a:lnTo>
                          <a:pt x="18925" y="4053"/>
                        </a:lnTo>
                        <a:lnTo>
                          <a:pt x="18916" y="4045"/>
                        </a:lnTo>
                        <a:lnTo>
                          <a:pt x="18901" y="4029"/>
                        </a:lnTo>
                        <a:lnTo>
                          <a:pt x="18887" y="4011"/>
                        </a:lnTo>
                        <a:lnTo>
                          <a:pt x="18876" y="3998"/>
                        </a:lnTo>
                        <a:lnTo>
                          <a:pt x="18863" y="3984"/>
                        </a:lnTo>
                        <a:lnTo>
                          <a:pt x="18855" y="3974"/>
                        </a:lnTo>
                        <a:lnTo>
                          <a:pt x="18844" y="3959"/>
                        </a:lnTo>
                        <a:lnTo>
                          <a:pt x="18833" y="3947"/>
                        </a:lnTo>
                        <a:lnTo>
                          <a:pt x="18826" y="3937"/>
                        </a:lnTo>
                        <a:lnTo>
                          <a:pt x="18810" y="3918"/>
                        </a:lnTo>
                        <a:lnTo>
                          <a:pt x="18805" y="3908"/>
                        </a:lnTo>
                        <a:lnTo>
                          <a:pt x="18802" y="3902"/>
                        </a:lnTo>
                        <a:lnTo>
                          <a:pt x="18797" y="3895"/>
                        </a:lnTo>
                        <a:lnTo>
                          <a:pt x="18792" y="3889"/>
                        </a:lnTo>
                        <a:lnTo>
                          <a:pt x="18769" y="3864"/>
                        </a:lnTo>
                        <a:lnTo>
                          <a:pt x="18763" y="3867"/>
                        </a:lnTo>
                        <a:lnTo>
                          <a:pt x="18760" y="3861"/>
                        </a:lnTo>
                        <a:lnTo>
                          <a:pt x="18752" y="3846"/>
                        </a:lnTo>
                        <a:lnTo>
                          <a:pt x="18747" y="3838"/>
                        </a:lnTo>
                        <a:lnTo>
                          <a:pt x="18740" y="3826"/>
                        </a:lnTo>
                        <a:lnTo>
                          <a:pt x="18729" y="3813"/>
                        </a:lnTo>
                        <a:lnTo>
                          <a:pt x="18720" y="3803"/>
                        </a:lnTo>
                        <a:lnTo>
                          <a:pt x="18710" y="3790"/>
                        </a:lnTo>
                        <a:lnTo>
                          <a:pt x="18686" y="3765"/>
                        </a:lnTo>
                        <a:lnTo>
                          <a:pt x="18656" y="3731"/>
                        </a:lnTo>
                        <a:lnTo>
                          <a:pt x="18647" y="3720"/>
                        </a:lnTo>
                        <a:lnTo>
                          <a:pt x="18634" y="3704"/>
                        </a:lnTo>
                        <a:lnTo>
                          <a:pt x="18632" y="3700"/>
                        </a:lnTo>
                        <a:lnTo>
                          <a:pt x="18631" y="3698"/>
                        </a:lnTo>
                        <a:lnTo>
                          <a:pt x="18648" y="3717"/>
                        </a:lnTo>
                        <a:lnTo>
                          <a:pt x="18657" y="3726"/>
                        </a:lnTo>
                        <a:lnTo>
                          <a:pt x="18652" y="3718"/>
                        </a:lnTo>
                        <a:lnTo>
                          <a:pt x="18645" y="3708"/>
                        </a:lnTo>
                        <a:lnTo>
                          <a:pt x="18621" y="3680"/>
                        </a:lnTo>
                        <a:lnTo>
                          <a:pt x="18610" y="3668"/>
                        </a:lnTo>
                        <a:lnTo>
                          <a:pt x="18616" y="3671"/>
                        </a:lnTo>
                        <a:lnTo>
                          <a:pt x="18650" y="3700"/>
                        </a:lnTo>
                        <a:lnTo>
                          <a:pt x="18636" y="3681"/>
                        </a:lnTo>
                        <a:lnTo>
                          <a:pt x="18634" y="3675"/>
                        </a:lnTo>
                        <a:lnTo>
                          <a:pt x="18626" y="3663"/>
                        </a:lnTo>
                        <a:lnTo>
                          <a:pt x="18623" y="3653"/>
                        </a:lnTo>
                        <a:lnTo>
                          <a:pt x="18618" y="3647"/>
                        </a:lnTo>
                        <a:lnTo>
                          <a:pt x="18613" y="3640"/>
                        </a:lnTo>
                        <a:lnTo>
                          <a:pt x="18617" y="3640"/>
                        </a:lnTo>
                        <a:lnTo>
                          <a:pt x="18613" y="3633"/>
                        </a:lnTo>
                        <a:lnTo>
                          <a:pt x="18597" y="3612"/>
                        </a:lnTo>
                        <a:lnTo>
                          <a:pt x="18575" y="3584"/>
                        </a:lnTo>
                        <a:lnTo>
                          <a:pt x="18567" y="3572"/>
                        </a:lnTo>
                        <a:lnTo>
                          <a:pt x="18537" y="3536"/>
                        </a:lnTo>
                        <a:lnTo>
                          <a:pt x="18519" y="3516"/>
                        </a:lnTo>
                        <a:lnTo>
                          <a:pt x="18462" y="3449"/>
                        </a:lnTo>
                        <a:lnTo>
                          <a:pt x="18435" y="3420"/>
                        </a:lnTo>
                        <a:lnTo>
                          <a:pt x="18412" y="3393"/>
                        </a:lnTo>
                        <a:lnTo>
                          <a:pt x="18389" y="3370"/>
                        </a:lnTo>
                        <a:lnTo>
                          <a:pt x="18361" y="3340"/>
                        </a:lnTo>
                        <a:lnTo>
                          <a:pt x="18355" y="3336"/>
                        </a:lnTo>
                        <a:lnTo>
                          <a:pt x="18345" y="3327"/>
                        </a:lnTo>
                        <a:lnTo>
                          <a:pt x="18286" y="3269"/>
                        </a:lnTo>
                        <a:lnTo>
                          <a:pt x="18272" y="3254"/>
                        </a:lnTo>
                        <a:lnTo>
                          <a:pt x="18257" y="3237"/>
                        </a:lnTo>
                        <a:lnTo>
                          <a:pt x="18246" y="3226"/>
                        </a:lnTo>
                        <a:lnTo>
                          <a:pt x="18234" y="3216"/>
                        </a:lnTo>
                        <a:lnTo>
                          <a:pt x="18205" y="3187"/>
                        </a:lnTo>
                        <a:lnTo>
                          <a:pt x="18181" y="3164"/>
                        </a:lnTo>
                        <a:lnTo>
                          <a:pt x="18162" y="3146"/>
                        </a:lnTo>
                        <a:lnTo>
                          <a:pt x="18150" y="3134"/>
                        </a:lnTo>
                        <a:lnTo>
                          <a:pt x="18105" y="3089"/>
                        </a:lnTo>
                        <a:lnTo>
                          <a:pt x="18063" y="3049"/>
                        </a:lnTo>
                        <a:lnTo>
                          <a:pt x="18028" y="3016"/>
                        </a:lnTo>
                        <a:lnTo>
                          <a:pt x="18012" y="3002"/>
                        </a:lnTo>
                        <a:lnTo>
                          <a:pt x="17958" y="2952"/>
                        </a:lnTo>
                        <a:lnTo>
                          <a:pt x="17931" y="2930"/>
                        </a:lnTo>
                        <a:lnTo>
                          <a:pt x="17914" y="2914"/>
                        </a:lnTo>
                        <a:lnTo>
                          <a:pt x="17891" y="2897"/>
                        </a:lnTo>
                        <a:lnTo>
                          <a:pt x="17870" y="2879"/>
                        </a:lnTo>
                        <a:lnTo>
                          <a:pt x="17860" y="2872"/>
                        </a:lnTo>
                        <a:lnTo>
                          <a:pt x="17847" y="2862"/>
                        </a:lnTo>
                        <a:lnTo>
                          <a:pt x="17786" y="2807"/>
                        </a:lnTo>
                        <a:lnTo>
                          <a:pt x="17751" y="2778"/>
                        </a:lnTo>
                        <a:lnTo>
                          <a:pt x="17711" y="2747"/>
                        </a:lnTo>
                        <a:lnTo>
                          <a:pt x="17692" y="2729"/>
                        </a:lnTo>
                        <a:lnTo>
                          <a:pt x="17670" y="2710"/>
                        </a:lnTo>
                        <a:lnTo>
                          <a:pt x="17655" y="2697"/>
                        </a:lnTo>
                        <a:lnTo>
                          <a:pt x="17624" y="2670"/>
                        </a:lnTo>
                        <a:lnTo>
                          <a:pt x="17606" y="2654"/>
                        </a:lnTo>
                        <a:lnTo>
                          <a:pt x="17591" y="2644"/>
                        </a:lnTo>
                        <a:lnTo>
                          <a:pt x="17563" y="2625"/>
                        </a:lnTo>
                        <a:lnTo>
                          <a:pt x="17533" y="2603"/>
                        </a:lnTo>
                        <a:lnTo>
                          <a:pt x="17533" y="2605"/>
                        </a:lnTo>
                        <a:lnTo>
                          <a:pt x="17530" y="2603"/>
                        </a:lnTo>
                        <a:lnTo>
                          <a:pt x="17522" y="2598"/>
                        </a:lnTo>
                        <a:lnTo>
                          <a:pt x="17516" y="2595"/>
                        </a:lnTo>
                        <a:lnTo>
                          <a:pt x="17509" y="2589"/>
                        </a:lnTo>
                        <a:lnTo>
                          <a:pt x="17499" y="2583"/>
                        </a:lnTo>
                        <a:lnTo>
                          <a:pt x="17493" y="2578"/>
                        </a:lnTo>
                        <a:lnTo>
                          <a:pt x="17460" y="2556"/>
                        </a:lnTo>
                        <a:lnTo>
                          <a:pt x="17444" y="2548"/>
                        </a:lnTo>
                        <a:lnTo>
                          <a:pt x="17441" y="2548"/>
                        </a:lnTo>
                        <a:cubicBezTo>
                          <a:pt x="17438" y="2547"/>
                          <a:pt x="17435" y="2545"/>
                          <a:pt x="17432" y="2543"/>
                        </a:cubicBezTo>
                        <a:lnTo>
                          <a:pt x="17411" y="2527"/>
                        </a:lnTo>
                        <a:lnTo>
                          <a:pt x="17407" y="2524"/>
                        </a:lnTo>
                        <a:lnTo>
                          <a:pt x="17403" y="2522"/>
                        </a:lnTo>
                        <a:lnTo>
                          <a:pt x="17405" y="2525"/>
                        </a:lnTo>
                        <a:lnTo>
                          <a:pt x="17405" y="2526"/>
                        </a:lnTo>
                        <a:lnTo>
                          <a:pt x="17366" y="2508"/>
                        </a:lnTo>
                        <a:lnTo>
                          <a:pt x="17337" y="2491"/>
                        </a:lnTo>
                        <a:lnTo>
                          <a:pt x="17309" y="2471"/>
                        </a:lnTo>
                        <a:lnTo>
                          <a:pt x="17300" y="2466"/>
                        </a:lnTo>
                        <a:lnTo>
                          <a:pt x="17280" y="2455"/>
                        </a:lnTo>
                        <a:lnTo>
                          <a:pt x="17250" y="2434"/>
                        </a:lnTo>
                        <a:lnTo>
                          <a:pt x="17222" y="2416"/>
                        </a:lnTo>
                        <a:lnTo>
                          <a:pt x="17196" y="2395"/>
                        </a:lnTo>
                        <a:lnTo>
                          <a:pt x="17173" y="2379"/>
                        </a:lnTo>
                        <a:lnTo>
                          <a:pt x="17158" y="2368"/>
                        </a:lnTo>
                        <a:lnTo>
                          <a:pt x="17143" y="2359"/>
                        </a:lnTo>
                        <a:lnTo>
                          <a:pt x="17123" y="2345"/>
                        </a:lnTo>
                        <a:lnTo>
                          <a:pt x="17123" y="2349"/>
                        </a:lnTo>
                        <a:lnTo>
                          <a:pt x="17124" y="2353"/>
                        </a:lnTo>
                        <a:lnTo>
                          <a:pt x="17125" y="2360"/>
                        </a:lnTo>
                        <a:lnTo>
                          <a:pt x="17121" y="2360"/>
                        </a:lnTo>
                        <a:lnTo>
                          <a:pt x="17101" y="2345"/>
                        </a:lnTo>
                        <a:lnTo>
                          <a:pt x="17088" y="2339"/>
                        </a:lnTo>
                        <a:lnTo>
                          <a:pt x="17068" y="2331"/>
                        </a:lnTo>
                        <a:lnTo>
                          <a:pt x="17074" y="2341"/>
                        </a:lnTo>
                        <a:lnTo>
                          <a:pt x="17073" y="2350"/>
                        </a:lnTo>
                        <a:lnTo>
                          <a:pt x="17071" y="2350"/>
                        </a:lnTo>
                        <a:lnTo>
                          <a:pt x="17067" y="2346"/>
                        </a:lnTo>
                        <a:lnTo>
                          <a:pt x="17055" y="2328"/>
                        </a:lnTo>
                        <a:lnTo>
                          <a:pt x="17035" y="2313"/>
                        </a:lnTo>
                        <a:lnTo>
                          <a:pt x="17021" y="2303"/>
                        </a:lnTo>
                        <a:lnTo>
                          <a:pt x="17010" y="2300"/>
                        </a:lnTo>
                        <a:lnTo>
                          <a:pt x="17017" y="2310"/>
                        </a:lnTo>
                        <a:lnTo>
                          <a:pt x="17017" y="2319"/>
                        </a:lnTo>
                        <a:lnTo>
                          <a:pt x="17013" y="2318"/>
                        </a:lnTo>
                        <a:lnTo>
                          <a:pt x="17024" y="2337"/>
                        </a:lnTo>
                        <a:lnTo>
                          <a:pt x="17023" y="2352"/>
                        </a:lnTo>
                        <a:lnTo>
                          <a:pt x="17010" y="2351"/>
                        </a:lnTo>
                        <a:lnTo>
                          <a:pt x="17008" y="2353"/>
                        </a:lnTo>
                        <a:lnTo>
                          <a:pt x="17012" y="2370"/>
                        </a:lnTo>
                        <a:lnTo>
                          <a:pt x="17010" y="2372"/>
                        </a:lnTo>
                        <a:lnTo>
                          <a:pt x="17013" y="2377"/>
                        </a:lnTo>
                        <a:lnTo>
                          <a:pt x="17049" y="2411"/>
                        </a:lnTo>
                        <a:lnTo>
                          <a:pt x="17060" y="2426"/>
                        </a:lnTo>
                        <a:lnTo>
                          <a:pt x="17074" y="2451"/>
                        </a:lnTo>
                        <a:lnTo>
                          <a:pt x="17080" y="2455"/>
                        </a:lnTo>
                        <a:lnTo>
                          <a:pt x="17085" y="2455"/>
                        </a:lnTo>
                        <a:lnTo>
                          <a:pt x="17094" y="2459"/>
                        </a:lnTo>
                        <a:lnTo>
                          <a:pt x="17105" y="2463"/>
                        </a:lnTo>
                        <a:lnTo>
                          <a:pt x="17126" y="2473"/>
                        </a:lnTo>
                        <a:lnTo>
                          <a:pt x="17143" y="2483"/>
                        </a:lnTo>
                        <a:lnTo>
                          <a:pt x="17173" y="2503"/>
                        </a:lnTo>
                        <a:lnTo>
                          <a:pt x="17180" y="2510"/>
                        </a:lnTo>
                        <a:lnTo>
                          <a:pt x="17191" y="2520"/>
                        </a:lnTo>
                        <a:lnTo>
                          <a:pt x="17194" y="2525"/>
                        </a:lnTo>
                        <a:lnTo>
                          <a:pt x="17184" y="2518"/>
                        </a:lnTo>
                        <a:lnTo>
                          <a:pt x="17167" y="2506"/>
                        </a:lnTo>
                        <a:lnTo>
                          <a:pt x="17140" y="2486"/>
                        </a:lnTo>
                        <a:lnTo>
                          <a:pt x="17126" y="2479"/>
                        </a:lnTo>
                        <a:lnTo>
                          <a:pt x="17126" y="2482"/>
                        </a:lnTo>
                        <a:cubicBezTo>
                          <a:pt x="17127" y="2483"/>
                          <a:pt x="17128" y="2484"/>
                          <a:pt x="17129" y="2485"/>
                        </a:cubicBezTo>
                        <a:lnTo>
                          <a:pt x="17142" y="2496"/>
                        </a:lnTo>
                        <a:lnTo>
                          <a:pt x="17171" y="2515"/>
                        </a:lnTo>
                        <a:lnTo>
                          <a:pt x="17205" y="2544"/>
                        </a:lnTo>
                        <a:lnTo>
                          <a:pt x="17223" y="2563"/>
                        </a:lnTo>
                        <a:lnTo>
                          <a:pt x="17251" y="2596"/>
                        </a:lnTo>
                        <a:lnTo>
                          <a:pt x="17255" y="2601"/>
                        </a:lnTo>
                        <a:lnTo>
                          <a:pt x="17253" y="2602"/>
                        </a:lnTo>
                        <a:lnTo>
                          <a:pt x="17242" y="2592"/>
                        </a:lnTo>
                        <a:lnTo>
                          <a:pt x="17220" y="2572"/>
                        </a:lnTo>
                        <a:lnTo>
                          <a:pt x="17194" y="2554"/>
                        </a:lnTo>
                        <a:lnTo>
                          <a:pt x="17180" y="2541"/>
                        </a:lnTo>
                        <a:lnTo>
                          <a:pt x="17173" y="2535"/>
                        </a:lnTo>
                        <a:lnTo>
                          <a:pt x="17183" y="2551"/>
                        </a:lnTo>
                        <a:lnTo>
                          <a:pt x="17185" y="2559"/>
                        </a:lnTo>
                        <a:lnTo>
                          <a:pt x="17186" y="2566"/>
                        </a:lnTo>
                        <a:lnTo>
                          <a:pt x="17179" y="2560"/>
                        </a:lnTo>
                        <a:lnTo>
                          <a:pt x="17175" y="2555"/>
                        </a:lnTo>
                        <a:lnTo>
                          <a:pt x="17168" y="2549"/>
                        </a:lnTo>
                        <a:lnTo>
                          <a:pt x="17144" y="2531"/>
                        </a:lnTo>
                        <a:lnTo>
                          <a:pt x="17151" y="2541"/>
                        </a:lnTo>
                        <a:lnTo>
                          <a:pt x="17162" y="2553"/>
                        </a:lnTo>
                        <a:lnTo>
                          <a:pt x="17188" y="2576"/>
                        </a:lnTo>
                        <a:lnTo>
                          <a:pt x="17197" y="2583"/>
                        </a:lnTo>
                        <a:lnTo>
                          <a:pt x="17201" y="2581"/>
                        </a:lnTo>
                        <a:lnTo>
                          <a:pt x="17199" y="2576"/>
                        </a:lnTo>
                        <a:lnTo>
                          <a:pt x="17230" y="2595"/>
                        </a:lnTo>
                        <a:lnTo>
                          <a:pt x="17235" y="2604"/>
                        </a:lnTo>
                        <a:lnTo>
                          <a:pt x="17244" y="2614"/>
                        </a:lnTo>
                        <a:lnTo>
                          <a:pt x="17256" y="2624"/>
                        </a:lnTo>
                        <a:lnTo>
                          <a:pt x="17258" y="2629"/>
                        </a:lnTo>
                        <a:lnTo>
                          <a:pt x="17246" y="2625"/>
                        </a:lnTo>
                        <a:lnTo>
                          <a:pt x="17228" y="2615"/>
                        </a:lnTo>
                        <a:lnTo>
                          <a:pt x="17191" y="2597"/>
                        </a:lnTo>
                        <a:lnTo>
                          <a:pt x="17176" y="2588"/>
                        </a:lnTo>
                        <a:lnTo>
                          <a:pt x="17162" y="2582"/>
                        </a:lnTo>
                        <a:lnTo>
                          <a:pt x="17157" y="2580"/>
                        </a:lnTo>
                        <a:lnTo>
                          <a:pt x="17162" y="2586"/>
                        </a:lnTo>
                        <a:lnTo>
                          <a:pt x="17171" y="2597"/>
                        </a:lnTo>
                        <a:cubicBezTo>
                          <a:pt x="17177" y="2606"/>
                          <a:pt x="17184" y="2615"/>
                          <a:pt x="17191" y="2623"/>
                        </a:cubicBezTo>
                        <a:lnTo>
                          <a:pt x="17217" y="2655"/>
                        </a:lnTo>
                        <a:lnTo>
                          <a:pt x="17228" y="2681"/>
                        </a:lnTo>
                        <a:lnTo>
                          <a:pt x="17233" y="2689"/>
                        </a:lnTo>
                        <a:lnTo>
                          <a:pt x="17234" y="2693"/>
                        </a:lnTo>
                        <a:lnTo>
                          <a:pt x="17223" y="2691"/>
                        </a:lnTo>
                        <a:lnTo>
                          <a:pt x="17215" y="2686"/>
                        </a:lnTo>
                        <a:lnTo>
                          <a:pt x="17208" y="2682"/>
                        </a:lnTo>
                        <a:lnTo>
                          <a:pt x="17171" y="2651"/>
                        </a:lnTo>
                        <a:lnTo>
                          <a:pt x="17153" y="2633"/>
                        </a:lnTo>
                        <a:lnTo>
                          <a:pt x="17105" y="2590"/>
                        </a:lnTo>
                        <a:lnTo>
                          <a:pt x="17076" y="2569"/>
                        </a:lnTo>
                        <a:lnTo>
                          <a:pt x="17061" y="2557"/>
                        </a:lnTo>
                        <a:lnTo>
                          <a:pt x="17027" y="2527"/>
                        </a:lnTo>
                        <a:lnTo>
                          <a:pt x="17001" y="2505"/>
                        </a:lnTo>
                        <a:lnTo>
                          <a:pt x="16979" y="2487"/>
                        </a:lnTo>
                        <a:lnTo>
                          <a:pt x="16957" y="2469"/>
                        </a:lnTo>
                        <a:lnTo>
                          <a:pt x="16929" y="2448"/>
                        </a:lnTo>
                        <a:lnTo>
                          <a:pt x="16919" y="2438"/>
                        </a:lnTo>
                        <a:lnTo>
                          <a:pt x="16859" y="2397"/>
                        </a:lnTo>
                        <a:lnTo>
                          <a:pt x="16847" y="2389"/>
                        </a:lnTo>
                        <a:lnTo>
                          <a:pt x="16833" y="2382"/>
                        </a:lnTo>
                        <a:lnTo>
                          <a:pt x="16825" y="2377"/>
                        </a:lnTo>
                        <a:lnTo>
                          <a:pt x="16757" y="2330"/>
                        </a:lnTo>
                        <a:lnTo>
                          <a:pt x="16722" y="2302"/>
                        </a:lnTo>
                        <a:lnTo>
                          <a:pt x="16687" y="2280"/>
                        </a:lnTo>
                        <a:lnTo>
                          <a:pt x="16663" y="2258"/>
                        </a:lnTo>
                        <a:lnTo>
                          <a:pt x="16656" y="2253"/>
                        </a:lnTo>
                        <a:lnTo>
                          <a:pt x="16636" y="2240"/>
                        </a:lnTo>
                        <a:lnTo>
                          <a:pt x="16617" y="2225"/>
                        </a:lnTo>
                        <a:lnTo>
                          <a:pt x="16609" y="2220"/>
                        </a:lnTo>
                        <a:lnTo>
                          <a:pt x="16582" y="2204"/>
                        </a:lnTo>
                        <a:lnTo>
                          <a:pt x="16539" y="2168"/>
                        </a:lnTo>
                        <a:lnTo>
                          <a:pt x="16529" y="2162"/>
                        </a:lnTo>
                        <a:lnTo>
                          <a:pt x="16473" y="2136"/>
                        </a:lnTo>
                        <a:lnTo>
                          <a:pt x="16455" y="2125"/>
                        </a:lnTo>
                        <a:lnTo>
                          <a:pt x="16428" y="2107"/>
                        </a:lnTo>
                        <a:lnTo>
                          <a:pt x="16391" y="2079"/>
                        </a:lnTo>
                        <a:lnTo>
                          <a:pt x="16359" y="2057"/>
                        </a:lnTo>
                        <a:lnTo>
                          <a:pt x="16337" y="2043"/>
                        </a:lnTo>
                        <a:lnTo>
                          <a:pt x="16287" y="2016"/>
                        </a:lnTo>
                        <a:lnTo>
                          <a:pt x="16248" y="1991"/>
                        </a:lnTo>
                        <a:lnTo>
                          <a:pt x="16221" y="1971"/>
                        </a:lnTo>
                        <a:lnTo>
                          <a:pt x="16163" y="1927"/>
                        </a:lnTo>
                        <a:lnTo>
                          <a:pt x="16145" y="1907"/>
                        </a:lnTo>
                        <a:lnTo>
                          <a:pt x="16113" y="1882"/>
                        </a:lnTo>
                        <a:lnTo>
                          <a:pt x="16097" y="1866"/>
                        </a:lnTo>
                        <a:lnTo>
                          <a:pt x="16077" y="1843"/>
                        </a:lnTo>
                        <a:lnTo>
                          <a:pt x="15999" y="1775"/>
                        </a:lnTo>
                        <a:lnTo>
                          <a:pt x="15989" y="1763"/>
                        </a:lnTo>
                        <a:lnTo>
                          <a:pt x="15990" y="1760"/>
                        </a:lnTo>
                        <a:lnTo>
                          <a:pt x="15999" y="1757"/>
                        </a:lnTo>
                        <a:lnTo>
                          <a:pt x="15993" y="1751"/>
                        </a:lnTo>
                        <a:lnTo>
                          <a:pt x="15972" y="1735"/>
                        </a:lnTo>
                        <a:lnTo>
                          <a:pt x="15934" y="1718"/>
                        </a:lnTo>
                        <a:lnTo>
                          <a:pt x="15924" y="1712"/>
                        </a:lnTo>
                        <a:lnTo>
                          <a:pt x="15915" y="1697"/>
                        </a:lnTo>
                        <a:lnTo>
                          <a:pt x="15899" y="1683"/>
                        </a:lnTo>
                        <a:lnTo>
                          <a:pt x="15877" y="1656"/>
                        </a:lnTo>
                        <a:lnTo>
                          <a:pt x="15861" y="1646"/>
                        </a:lnTo>
                        <a:lnTo>
                          <a:pt x="15836" y="1631"/>
                        </a:lnTo>
                        <a:lnTo>
                          <a:pt x="15804" y="1607"/>
                        </a:lnTo>
                        <a:lnTo>
                          <a:pt x="15806" y="1597"/>
                        </a:lnTo>
                        <a:lnTo>
                          <a:pt x="15788" y="1583"/>
                        </a:lnTo>
                        <a:lnTo>
                          <a:pt x="15772" y="1571"/>
                        </a:lnTo>
                        <a:lnTo>
                          <a:pt x="15757" y="1565"/>
                        </a:lnTo>
                        <a:lnTo>
                          <a:pt x="15759" y="1569"/>
                        </a:lnTo>
                        <a:lnTo>
                          <a:pt x="15773" y="1579"/>
                        </a:lnTo>
                        <a:lnTo>
                          <a:pt x="15767" y="1579"/>
                        </a:lnTo>
                        <a:lnTo>
                          <a:pt x="15750" y="1572"/>
                        </a:lnTo>
                        <a:lnTo>
                          <a:pt x="15748" y="1565"/>
                        </a:lnTo>
                        <a:lnTo>
                          <a:pt x="15732" y="1553"/>
                        </a:lnTo>
                        <a:lnTo>
                          <a:pt x="15725" y="1549"/>
                        </a:lnTo>
                        <a:lnTo>
                          <a:pt x="15723" y="1549"/>
                        </a:lnTo>
                        <a:lnTo>
                          <a:pt x="15723" y="1551"/>
                        </a:lnTo>
                        <a:lnTo>
                          <a:pt x="15719" y="1553"/>
                        </a:lnTo>
                        <a:lnTo>
                          <a:pt x="15690" y="1538"/>
                        </a:lnTo>
                        <a:lnTo>
                          <a:pt x="15677" y="1529"/>
                        </a:lnTo>
                        <a:lnTo>
                          <a:pt x="15659" y="1516"/>
                        </a:lnTo>
                        <a:lnTo>
                          <a:pt x="15630" y="1485"/>
                        </a:lnTo>
                        <a:lnTo>
                          <a:pt x="15622" y="1479"/>
                        </a:lnTo>
                        <a:lnTo>
                          <a:pt x="15618" y="1472"/>
                        </a:lnTo>
                        <a:lnTo>
                          <a:pt x="15605" y="1460"/>
                        </a:lnTo>
                        <a:lnTo>
                          <a:pt x="15619" y="1469"/>
                        </a:lnTo>
                        <a:lnTo>
                          <a:pt x="15627" y="1473"/>
                        </a:lnTo>
                        <a:lnTo>
                          <a:pt x="15616" y="1464"/>
                        </a:lnTo>
                        <a:lnTo>
                          <a:pt x="15611" y="1458"/>
                        </a:lnTo>
                        <a:lnTo>
                          <a:pt x="15605" y="1453"/>
                        </a:lnTo>
                        <a:lnTo>
                          <a:pt x="15600" y="1451"/>
                        </a:lnTo>
                        <a:lnTo>
                          <a:pt x="15590" y="1447"/>
                        </a:lnTo>
                        <a:lnTo>
                          <a:pt x="15580" y="1442"/>
                        </a:lnTo>
                        <a:lnTo>
                          <a:pt x="15573" y="1438"/>
                        </a:lnTo>
                        <a:lnTo>
                          <a:pt x="15564" y="1431"/>
                        </a:lnTo>
                        <a:lnTo>
                          <a:pt x="15552" y="1421"/>
                        </a:lnTo>
                        <a:lnTo>
                          <a:pt x="15546" y="1413"/>
                        </a:lnTo>
                        <a:lnTo>
                          <a:pt x="15544" y="1400"/>
                        </a:lnTo>
                        <a:lnTo>
                          <a:pt x="15537" y="1392"/>
                        </a:lnTo>
                        <a:lnTo>
                          <a:pt x="15523" y="1382"/>
                        </a:lnTo>
                        <a:lnTo>
                          <a:pt x="15519" y="1379"/>
                        </a:lnTo>
                        <a:lnTo>
                          <a:pt x="15518" y="1375"/>
                        </a:lnTo>
                        <a:lnTo>
                          <a:pt x="15547" y="1392"/>
                        </a:lnTo>
                        <a:lnTo>
                          <a:pt x="15569" y="1407"/>
                        </a:lnTo>
                        <a:lnTo>
                          <a:pt x="15585" y="1420"/>
                        </a:lnTo>
                        <a:lnTo>
                          <a:pt x="15625" y="1444"/>
                        </a:lnTo>
                        <a:lnTo>
                          <a:pt x="15632" y="1437"/>
                        </a:lnTo>
                        <a:lnTo>
                          <a:pt x="15603" y="1415"/>
                        </a:lnTo>
                        <a:lnTo>
                          <a:pt x="15567" y="1392"/>
                        </a:lnTo>
                        <a:lnTo>
                          <a:pt x="15551" y="1385"/>
                        </a:lnTo>
                        <a:lnTo>
                          <a:pt x="15535" y="1376"/>
                        </a:lnTo>
                        <a:lnTo>
                          <a:pt x="15529" y="1372"/>
                        </a:lnTo>
                        <a:lnTo>
                          <a:pt x="15523" y="1363"/>
                        </a:lnTo>
                        <a:lnTo>
                          <a:pt x="15506" y="1349"/>
                        </a:lnTo>
                        <a:lnTo>
                          <a:pt x="15500" y="1345"/>
                        </a:lnTo>
                        <a:lnTo>
                          <a:pt x="15467" y="1331"/>
                        </a:lnTo>
                        <a:lnTo>
                          <a:pt x="15457" y="1325"/>
                        </a:lnTo>
                        <a:lnTo>
                          <a:pt x="15451" y="1320"/>
                        </a:lnTo>
                        <a:lnTo>
                          <a:pt x="15430" y="1313"/>
                        </a:lnTo>
                        <a:lnTo>
                          <a:pt x="15401" y="1294"/>
                        </a:lnTo>
                        <a:lnTo>
                          <a:pt x="15396" y="1285"/>
                        </a:lnTo>
                        <a:lnTo>
                          <a:pt x="15391" y="1279"/>
                        </a:lnTo>
                        <a:lnTo>
                          <a:pt x="15367" y="1265"/>
                        </a:lnTo>
                        <a:lnTo>
                          <a:pt x="15348" y="1257"/>
                        </a:lnTo>
                        <a:lnTo>
                          <a:pt x="15338" y="1251"/>
                        </a:lnTo>
                        <a:lnTo>
                          <a:pt x="15326" y="1240"/>
                        </a:lnTo>
                        <a:lnTo>
                          <a:pt x="15311" y="1232"/>
                        </a:lnTo>
                        <a:lnTo>
                          <a:pt x="15294" y="1221"/>
                        </a:lnTo>
                        <a:lnTo>
                          <a:pt x="15282" y="1213"/>
                        </a:lnTo>
                        <a:lnTo>
                          <a:pt x="15274" y="1213"/>
                        </a:lnTo>
                        <a:lnTo>
                          <a:pt x="15263" y="1210"/>
                        </a:lnTo>
                        <a:lnTo>
                          <a:pt x="15270" y="1220"/>
                        </a:lnTo>
                        <a:lnTo>
                          <a:pt x="15293" y="1239"/>
                        </a:lnTo>
                        <a:lnTo>
                          <a:pt x="15318" y="1252"/>
                        </a:lnTo>
                        <a:lnTo>
                          <a:pt x="15326" y="1257"/>
                        </a:lnTo>
                        <a:lnTo>
                          <a:pt x="15330" y="1261"/>
                        </a:lnTo>
                        <a:lnTo>
                          <a:pt x="15330" y="1263"/>
                        </a:lnTo>
                        <a:lnTo>
                          <a:pt x="15317" y="1259"/>
                        </a:lnTo>
                        <a:lnTo>
                          <a:pt x="15305" y="1255"/>
                        </a:lnTo>
                        <a:lnTo>
                          <a:pt x="15297" y="1253"/>
                        </a:lnTo>
                        <a:lnTo>
                          <a:pt x="15284" y="1250"/>
                        </a:lnTo>
                        <a:lnTo>
                          <a:pt x="15271" y="1244"/>
                        </a:lnTo>
                        <a:lnTo>
                          <a:pt x="15266" y="1241"/>
                        </a:lnTo>
                        <a:lnTo>
                          <a:pt x="15232" y="1231"/>
                        </a:lnTo>
                        <a:lnTo>
                          <a:pt x="15168" y="1205"/>
                        </a:lnTo>
                        <a:lnTo>
                          <a:pt x="15111" y="1179"/>
                        </a:lnTo>
                        <a:lnTo>
                          <a:pt x="15072" y="1163"/>
                        </a:lnTo>
                        <a:lnTo>
                          <a:pt x="15050" y="1154"/>
                        </a:lnTo>
                        <a:lnTo>
                          <a:pt x="15009" y="1141"/>
                        </a:lnTo>
                        <a:lnTo>
                          <a:pt x="14968" y="1125"/>
                        </a:lnTo>
                        <a:lnTo>
                          <a:pt x="14950" y="1118"/>
                        </a:lnTo>
                        <a:lnTo>
                          <a:pt x="14931" y="1110"/>
                        </a:lnTo>
                        <a:lnTo>
                          <a:pt x="14904" y="1106"/>
                        </a:lnTo>
                        <a:lnTo>
                          <a:pt x="14889" y="1100"/>
                        </a:lnTo>
                        <a:lnTo>
                          <a:pt x="14877" y="1094"/>
                        </a:lnTo>
                        <a:lnTo>
                          <a:pt x="14848" y="1084"/>
                        </a:lnTo>
                        <a:lnTo>
                          <a:pt x="14816" y="1069"/>
                        </a:lnTo>
                        <a:lnTo>
                          <a:pt x="14802" y="1064"/>
                        </a:lnTo>
                        <a:lnTo>
                          <a:pt x="14775" y="1048"/>
                        </a:lnTo>
                        <a:lnTo>
                          <a:pt x="14757" y="1035"/>
                        </a:lnTo>
                        <a:lnTo>
                          <a:pt x="14750" y="1031"/>
                        </a:lnTo>
                        <a:lnTo>
                          <a:pt x="14727" y="1022"/>
                        </a:lnTo>
                        <a:lnTo>
                          <a:pt x="14711" y="1012"/>
                        </a:lnTo>
                        <a:lnTo>
                          <a:pt x="14683" y="998"/>
                        </a:lnTo>
                        <a:lnTo>
                          <a:pt x="14654" y="986"/>
                        </a:lnTo>
                        <a:lnTo>
                          <a:pt x="14644" y="981"/>
                        </a:lnTo>
                        <a:lnTo>
                          <a:pt x="14636" y="976"/>
                        </a:lnTo>
                        <a:lnTo>
                          <a:pt x="14637" y="970"/>
                        </a:lnTo>
                        <a:lnTo>
                          <a:pt x="14633" y="966"/>
                        </a:lnTo>
                        <a:lnTo>
                          <a:pt x="14635" y="964"/>
                        </a:lnTo>
                        <a:lnTo>
                          <a:pt x="14616" y="956"/>
                        </a:lnTo>
                        <a:lnTo>
                          <a:pt x="14561" y="934"/>
                        </a:lnTo>
                        <a:lnTo>
                          <a:pt x="14556" y="931"/>
                        </a:lnTo>
                        <a:lnTo>
                          <a:pt x="14551" y="928"/>
                        </a:lnTo>
                        <a:lnTo>
                          <a:pt x="14556" y="928"/>
                        </a:lnTo>
                        <a:lnTo>
                          <a:pt x="14561" y="928"/>
                        </a:lnTo>
                        <a:lnTo>
                          <a:pt x="14582" y="932"/>
                        </a:lnTo>
                        <a:lnTo>
                          <a:pt x="14601" y="936"/>
                        </a:lnTo>
                        <a:lnTo>
                          <a:pt x="14644" y="948"/>
                        </a:lnTo>
                        <a:lnTo>
                          <a:pt x="14651" y="950"/>
                        </a:lnTo>
                        <a:lnTo>
                          <a:pt x="14655" y="949"/>
                        </a:lnTo>
                        <a:lnTo>
                          <a:pt x="14662" y="948"/>
                        </a:lnTo>
                        <a:lnTo>
                          <a:pt x="14684" y="954"/>
                        </a:lnTo>
                        <a:lnTo>
                          <a:pt x="14694" y="956"/>
                        </a:lnTo>
                        <a:lnTo>
                          <a:pt x="14687" y="952"/>
                        </a:lnTo>
                        <a:lnTo>
                          <a:pt x="14670" y="946"/>
                        </a:lnTo>
                        <a:lnTo>
                          <a:pt x="14650" y="937"/>
                        </a:lnTo>
                        <a:lnTo>
                          <a:pt x="14642" y="933"/>
                        </a:lnTo>
                        <a:lnTo>
                          <a:pt x="14635" y="928"/>
                        </a:lnTo>
                        <a:lnTo>
                          <a:pt x="14669" y="936"/>
                        </a:lnTo>
                        <a:lnTo>
                          <a:pt x="14681" y="938"/>
                        </a:lnTo>
                        <a:lnTo>
                          <a:pt x="14687" y="940"/>
                        </a:lnTo>
                        <a:cubicBezTo>
                          <a:pt x="14689" y="940"/>
                          <a:pt x="14691" y="939"/>
                          <a:pt x="14693" y="940"/>
                        </a:cubicBezTo>
                        <a:lnTo>
                          <a:pt x="14680" y="934"/>
                        </a:lnTo>
                        <a:lnTo>
                          <a:pt x="14669" y="930"/>
                        </a:lnTo>
                        <a:lnTo>
                          <a:pt x="14655" y="925"/>
                        </a:lnTo>
                        <a:lnTo>
                          <a:pt x="14628" y="911"/>
                        </a:lnTo>
                        <a:lnTo>
                          <a:pt x="14601" y="903"/>
                        </a:lnTo>
                        <a:lnTo>
                          <a:pt x="14583" y="898"/>
                        </a:lnTo>
                        <a:lnTo>
                          <a:pt x="14421" y="843"/>
                        </a:lnTo>
                        <a:lnTo>
                          <a:pt x="14390" y="835"/>
                        </a:lnTo>
                        <a:lnTo>
                          <a:pt x="14379" y="829"/>
                        </a:lnTo>
                        <a:lnTo>
                          <a:pt x="14372" y="824"/>
                        </a:lnTo>
                        <a:lnTo>
                          <a:pt x="14363" y="821"/>
                        </a:lnTo>
                        <a:lnTo>
                          <a:pt x="14358" y="820"/>
                        </a:lnTo>
                        <a:lnTo>
                          <a:pt x="14353" y="818"/>
                        </a:lnTo>
                        <a:lnTo>
                          <a:pt x="14344" y="814"/>
                        </a:lnTo>
                        <a:lnTo>
                          <a:pt x="14349" y="811"/>
                        </a:lnTo>
                        <a:lnTo>
                          <a:pt x="14348" y="808"/>
                        </a:lnTo>
                        <a:lnTo>
                          <a:pt x="14342" y="806"/>
                        </a:lnTo>
                        <a:lnTo>
                          <a:pt x="14336" y="804"/>
                        </a:lnTo>
                        <a:lnTo>
                          <a:pt x="14327" y="802"/>
                        </a:lnTo>
                        <a:lnTo>
                          <a:pt x="14319" y="799"/>
                        </a:lnTo>
                        <a:lnTo>
                          <a:pt x="14308" y="797"/>
                        </a:lnTo>
                        <a:lnTo>
                          <a:pt x="14310" y="799"/>
                        </a:lnTo>
                        <a:lnTo>
                          <a:pt x="14322" y="808"/>
                        </a:lnTo>
                        <a:lnTo>
                          <a:pt x="14311" y="807"/>
                        </a:lnTo>
                        <a:lnTo>
                          <a:pt x="14285" y="802"/>
                        </a:lnTo>
                        <a:lnTo>
                          <a:pt x="14276" y="803"/>
                        </a:lnTo>
                        <a:lnTo>
                          <a:pt x="14261" y="802"/>
                        </a:lnTo>
                        <a:lnTo>
                          <a:pt x="14252" y="800"/>
                        </a:lnTo>
                        <a:lnTo>
                          <a:pt x="14245" y="798"/>
                        </a:lnTo>
                        <a:lnTo>
                          <a:pt x="14238" y="796"/>
                        </a:lnTo>
                        <a:lnTo>
                          <a:pt x="14235" y="799"/>
                        </a:lnTo>
                        <a:lnTo>
                          <a:pt x="14225" y="797"/>
                        </a:lnTo>
                        <a:lnTo>
                          <a:pt x="14217" y="796"/>
                        </a:lnTo>
                        <a:lnTo>
                          <a:pt x="14120" y="758"/>
                        </a:lnTo>
                        <a:lnTo>
                          <a:pt x="14104" y="751"/>
                        </a:lnTo>
                        <a:lnTo>
                          <a:pt x="14094" y="744"/>
                        </a:lnTo>
                        <a:lnTo>
                          <a:pt x="14084" y="735"/>
                        </a:lnTo>
                        <a:lnTo>
                          <a:pt x="14066" y="724"/>
                        </a:lnTo>
                        <a:lnTo>
                          <a:pt x="14036" y="710"/>
                        </a:lnTo>
                        <a:lnTo>
                          <a:pt x="14038" y="709"/>
                        </a:lnTo>
                        <a:lnTo>
                          <a:pt x="14050" y="715"/>
                        </a:lnTo>
                        <a:lnTo>
                          <a:pt x="14057" y="717"/>
                        </a:lnTo>
                        <a:lnTo>
                          <a:pt x="14060" y="716"/>
                        </a:lnTo>
                        <a:lnTo>
                          <a:pt x="14064" y="717"/>
                        </a:lnTo>
                        <a:lnTo>
                          <a:pt x="14069" y="720"/>
                        </a:lnTo>
                        <a:lnTo>
                          <a:pt x="14088" y="730"/>
                        </a:lnTo>
                        <a:lnTo>
                          <a:pt x="14104" y="739"/>
                        </a:lnTo>
                        <a:lnTo>
                          <a:pt x="14111" y="742"/>
                        </a:lnTo>
                        <a:lnTo>
                          <a:pt x="14152" y="754"/>
                        </a:lnTo>
                        <a:lnTo>
                          <a:pt x="14164" y="758"/>
                        </a:lnTo>
                        <a:lnTo>
                          <a:pt x="14200" y="762"/>
                        </a:lnTo>
                        <a:lnTo>
                          <a:pt x="14217" y="762"/>
                        </a:lnTo>
                        <a:lnTo>
                          <a:pt x="14238" y="764"/>
                        </a:lnTo>
                        <a:lnTo>
                          <a:pt x="14257" y="769"/>
                        </a:lnTo>
                        <a:lnTo>
                          <a:pt x="14269" y="771"/>
                        </a:lnTo>
                        <a:lnTo>
                          <a:pt x="14281" y="773"/>
                        </a:lnTo>
                        <a:lnTo>
                          <a:pt x="14270" y="765"/>
                        </a:lnTo>
                        <a:lnTo>
                          <a:pt x="14271" y="765"/>
                        </a:lnTo>
                        <a:lnTo>
                          <a:pt x="14274" y="764"/>
                        </a:lnTo>
                        <a:lnTo>
                          <a:pt x="14294" y="769"/>
                        </a:lnTo>
                        <a:lnTo>
                          <a:pt x="14332" y="781"/>
                        </a:lnTo>
                        <a:lnTo>
                          <a:pt x="14337" y="782"/>
                        </a:lnTo>
                        <a:lnTo>
                          <a:pt x="14346" y="783"/>
                        </a:lnTo>
                        <a:lnTo>
                          <a:pt x="14342" y="777"/>
                        </a:lnTo>
                        <a:lnTo>
                          <a:pt x="14358" y="783"/>
                        </a:lnTo>
                        <a:lnTo>
                          <a:pt x="14372" y="788"/>
                        </a:lnTo>
                        <a:lnTo>
                          <a:pt x="14387" y="793"/>
                        </a:lnTo>
                        <a:lnTo>
                          <a:pt x="14424" y="810"/>
                        </a:lnTo>
                        <a:lnTo>
                          <a:pt x="14460" y="822"/>
                        </a:lnTo>
                        <a:lnTo>
                          <a:pt x="14513" y="843"/>
                        </a:lnTo>
                        <a:lnTo>
                          <a:pt x="14538" y="852"/>
                        </a:lnTo>
                        <a:lnTo>
                          <a:pt x="14548" y="855"/>
                        </a:lnTo>
                        <a:lnTo>
                          <a:pt x="14582" y="863"/>
                        </a:lnTo>
                        <a:lnTo>
                          <a:pt x="14598" y="868"/>
                        </a:lnTo>
                        <a:lnTo>
                          <a:pt x="14638" y="884"/>
                        </a:lnTo>
                        <a:lnTo>
                          <a:pt x="14677" y="896"/>
                        </a:lnTo>
                        <a:lnTo>
                          <a:pt x="14732" y="915"/>
                        </a:lnTo>
                        <a:lnTo>
                          <a:pt x="14748" y="922"/>
                        </a:lnTo>
                        <a:lnTo>
                          <a:pt x="14768" y="931"/>
                        </a:lnTo>
                        <a:lnTo>
                          <a:pt x="14801" y="942"/>
                        </a:lnTo>
                        <a:lnTo>
                          <a:pt x="14873" y="970"/>
                        </a:lnTo>
                        <a:lnTo>
                          <a:pt x="14929" y="987"/>
                        </a:lnTo>
                        <a:lnTo>
                          <a:pt x="14952" y="995"/>
                        </a:lnTo>
                        <a:lnTo>
                          <a:pt x="14973" y="1003"/>
                        </a:lnTo>
                        <a:lnTo>
                          <a:pt x="14991" y="1010"/>
                        </a:lnTo>
                        <a:lnTo>
                          <a:pt x="15017" y="1020"/>
                        </a:lnTo>
                        <a:lnTo>
                          <a:pt x="15064" y="1040"/>
                        </a:lnTo>
                        <a:lnTo>
                          <a:pt x="15097" y="1054"/>
                        </a:lnTo>
                        <a:lnTo>
                          <a:pt x="15117" y="1062"/>
                        </a:lnTo>
                        <a:lnTo>
                          <a:pt x="15128" y="1066"/>
                        </a:lnTo>
                        <a:lnTo>
                          <a:pt x="15133" y="1069"/>
                        </a:lnTo>
                        <a:lnTo>
                          <a:pt x="15158" y="1082"/>
                        </a:lnTo>
                        <a:lnTo>
                          <a:pt x="15183" y="1098"/>
                        </a:lnTo>
                        <a:lnTo>
                          <a:pt x="15224" y="1113"/>
                        </a:lnTo>
                        <a:lnTo>
                          <a:pt x="15247" y="1127"/>
                        </a:lnTo>
                        <a:lnTo>
                          <a:pt x="15263" y="1138"/>
                        </a:lnTo>
                        <a:lnTo>
                          <a:pt x="15276" y="1145"/>
                        </a:lnTo>
                        <a:lnTo>
                          <a:pt x="15282" y="1148"/>
                        </a:lnTo>
                        <a:lnTo>
                          <a:pt x="15289" y="1150"/>
                        </a:lnTo>
                        <a:lnTo>
                          <a:pt x="15287" y="1145"/>
                        </a:lnTo>
                        <a:lnTo>
                          <a:pt x="15288" y="1144"/>
                        </a:lnTo>
                        <a:lnTo>
                          <a:pt x="15292" y="1145"/>
                        </a:lnTo>
                        <a:lnTo>
                          <a:pt x="15301" y="1145"/>
                        </a:lnTo>
                        <a:lnTo>
                          <a:pt x="15329" y="1156"/>
                        </a:lnTo>
                        <a:lnTo>
                          <a:pt x="15354" y="1166"/>
                        </a:lnTo>
                        <a:lnTo>
                          <a:pt x="15385" y="1179"/>
                        </a:lnTo>
                        <a:lnTo>
                          <a:pt x="15451" y="1211"/>
                        </a:lnTo>
                        <a:lnTo>
                          <a:pt x="15457" y="1213"/>
                        </a:lnTo>
                        <a:lnTo>
                          <a:pt x="15467" y="1217"/>
                        </a:lnTo>
                        <a:lnTo>
                          <a:pt x="15552" y="1248"/>
                        </a:lnTo>
                        <a:lnTo>
                          <a:pt x="15586" y="1259"/>
                        </a:lnTo>
                        <a:lnTo>
                          <a:pt x="15637" y="1275"/>
                        </a:lnTo>
                        <a:lnTo>
                          <a:pt x="15650" y="1279"/>
                        </a:lnTo>
                        <a:lnTo>
                          <a:pt x="15677" y="1285"/>
                        </a:lnTo>
                        <a:lnTo>
                          <a:pt x="15701" y="1290"/>
                        </a:lnTo>
                        <a:lnTo>
                          <a:pt x="15738" y="1295"/>
                        </a:lnTo>
                        <a:lnTo>
                          <a:pt x="15750" y="1298"/>
                        </a:lnTo>
                        <a:lnTo>
                          <a:pt x="15802" y="1312"/>
                        </a:lnTo>
                        <a:lnTo>
                          <a:pt x="15813" y="1316"/>
                        </a:lnTo>
                        <a:lnTo>
                          <a:pt x="15819" y="1317"/>
                        </a:lnTo>
                        <a:lnTo>
                          <a:pt x="15822" y="1316"/>
                        </a:lnTo>
                        <a:lnTo>
                          <a:pt x="15820" y="1312"/>
                        </a:lnTo>
                        <a:lnTo>
                          <a:pt x="15831" y="1316"/>
                        </a:lnTo>
                        <a:lnTo>
                          <a:pt x="15858" y="1324"/>
                        </a:lnTo>
                        <a:lnTo>
                          <a:pt x="15894" y="1339"/>
                        </a:lnTo>
                        <a:lnTo>
                          <a:pt x="15900" y="1341"/>
                        </a:lnTo>
                        <a:lnTo>
                          <a:pt x="15904" y="1341"/>
                        </a:lnTo>
                        <a:lnTo>
                          <a:pt x="15899" y="1337"/>
                        </a:lnTo>
                        <a:lnTo>
                          <a:pt x="15902" y="1338"/>
                        </a:lnTo>
                        <a:lnTo>
                          <a:pt x="15908" y="1340"/>
                        </a:lnTo>
                        <a:lnTo>
                          <a:pt x="15912" y="1341"/>
                        </a:lnTo>
                        <a:lnTo>
                          <a:pt x="15899" y="1333"/>
                        </a:lnTo>
                        <a:lnTo>
                          <a:pt x="15846" y="1305"/>
                        </a:lnTo>
                        <a:lnTo>
                          <a:pt x="15800" y="1281"/>
                        </a:lnTo>
                        <a:lnTo>
                          <a:pt x="15790" y="1276"/>
                        </a:lnTo>
                        <a:lnTo>
                          <a:pt x="15775" y="1268"/>
                        </a:lnTo>
                        <a:lnTo>
                          <a:pt x="15750" y="1254"/>
                        </a:lnTo>
                        <a:lnTo>
                          <a:pt x="15704" y="1230"/>
                        </a:lnTo>
                        <a:lnTo>
                          <a:pt x="15657" y="1208"/>
                        </a:lnTo>
                        <a:lnTo>
                          <a:pt x="15626" y="1193"/>
                        </a:lnTo>
                        <a:lnTo>
                          <a:pt x="15617" y="1189"/>
                        </a:lnTo>
                        <a:lnTo>
                          <a:pt x="15609" y="1187"/>
                        </a:lnTo>
                        <a:lnTo>
                          <a:pt x="15597" y="1183"/>
                        </a:lnTo>
                        <a:lnTo>
                          <a:pt x="15587" y="1178"/>
                        </a:lnTo>
                        <a:lnTo>
                          <a:pt x="15564" y="1168"/>
                        </a:lnTo>
                        <a:lnTo>
                          <a:pt x="15564" y="1169"/>
                        </a:lnTo>
                        <a:lnTo>
                          <a:pt x="15574" y="1176"/>
                        </a:lnTo>
                        <a:lnTo>
                          <a:pt x="15564" y="1171"/>
                        </a:lnTo>
                        <a:lnTo>
                          <a:pt x="15553" y="1165"/>
                        </a:lnTo>
                        <a:lnTo>
                          <a:pt x="15548" y="1162"/>
                        </a:lnTo>
                        <a:lnTo>
                          <a:pt x="15551" y="1162"/>
                        </a:lnTo>
                        <a:lnTo>
                          <a:pt x="15547" y="1159"/>
                        </a:lnTo>
                        <a:lnTo>
                          <a:pt x="15514" y="1143"/>
                        </a:lnTo>
                        <a:lnTo>
                          <a:pt x="15489" y="1131"/>
                        </a:lnTo>
                        <a:lnTo>
                          <a:pt x="15433" y="1102"/>
                        </a:lnTo>
                        <a:lnTo>
                          <a:pt x="15415" y="1092"/>
                        </a:lnTo>
                        <a:lnTo>
                          <a:pt x="15406" y="1085"/>
                        </a:lnTo>
                        <a:lnTo>
                          <a:pt x="15397" y="1080"/>
                        </a:lnTo>
                        <a:lnTo>
                          <a:pt x="15387" y="1078"/>
                        </a:lnTo>
                        <a:lnTo>
                          <a:pt x="15389" y="1081"/>
                        </a:lnTo>
                        <a:lnTo>
                          <a:pt x="15383" y="1078"/>
                        </a:lnTo>
                        <a:lnTo>
                          <a:pt x="15369" y="1073"/>
                        </a:lnTo>
                        <a:lnTo>
                          <a:pt x="15367" y="1073"/>
                        </a:lnTo>
                        <a:lnTo>
                          <a:pt x="15367" y="1074"/>
                        </a:lnTo>
                        <a:lnTo>
                          <a:pt x="15361" y="1073"/>
                        </a:lnTo>
                        <a:lnTo>
                          <a:pt x="15334" y="1063"/>
                        </a:lnTo>
                        <a:lnTo>
                          <a:pt x="15315" y="1055"/>
                        </a:lnTo>
                        <a:lnTo>
                          <a:pt x="15303" y="1049"/>
                        </a:lnTo>
                        <a:lnTo>
                          <a:pt x="15273" y="1036"/>
                        </a:lnTo>
                        <a:lnTo>
                          <a:pt x="15237" y="1020"/>
                        </a:lnTo>
                        <a:lnTo>
                          <a:pt x="15202" y="1003"/>
                        </a:lnTo>
                        <a:lnTo>
                          <a:pt x="15182" y="993"/>
                        </a:lnTo>
                        <a:lnTo>
                          <a:pt x="15161" y="983"/>
                        </a:lnTo>
                        <a:lnTo>
                          <a:pt x="15150" y="976"/>
                        </a:lnTo>
                        <a:lnTo>
                          <a:pt x="15117" y="958"/>
                        </a:lnTo>
                        <a:lnTo>
                          <a:pt x="15104" y="953"/>
                        </a:lnTo>
                        <a:lnTo>
                          <a:pt x="15067" y="937"/>
                        </a:lnTo>
                        <a:lnTo>
                          <a:pt x="15047" y="928"/>
                        </a:lnTo>
                        <a:lnTo>
                          <a:pt x="15039" y="927"/>
                        </a:lnTo>
                        <a:lnTo>
                          <a:pt x="15038" y="929"/>
                        </a:lnTo>
                        <a:lnTo>
                          <a:pt x="15043" y="934"/>
                        </a:lnTo>
                        <a:lnTo>
                          <a:pt x="15042" y="935"/>
                        </a:lnTo>
                        <a:lnTo>
                          <a:pt x="15034" y="935"/>
                        </a:lnTo>
                        <a:lnTo>
                          <a:pt x="15024" y="933"/>
                        </a:lnTo>
                        <a:lnTo>
                          <a:pt x="15005" y="927"/>
                        </a:lnTo>
                        <a:lnTo>
                          <a:pt x="14974" y="915"/>
                        </a:lnTo>
                        <a:lnTo>
                          <a:pt x="14936" y="903"/>
                        </a:lnTo>
                        <a:lnTo>
                          <a:pt x="14927" y="899"/>
                        </a:lnTo>
                        <a:lnTo>
                          <a:pt x="14903" y="888"/>
                        </a:lnTo>
                        <a:lnTo>
                          <a:pt x="14886" y="881"/>
                        </a:lnTo>
                        <a:lnTo>
                          <a:pt x="14877" y="878"/>
                        </a:lnTo>
                        <a:lnTo>
                          <a:pt x="14869" y="877"/>
                        </a:lnTo>
                        <a:lnTo>
                          <a:pt x="14854" y="871"/>
                        </a:lnTo>
                        <a:lnTo>
                          <a:pt x="14843" y="866"/>
                        </a:lnTo>
                        <a:lnTo>
                          <a:pt x="14823" y="856"/>
                        </a:lnTo>
                        <a:lnTo>
                          <a:pt x="14814" y="853"/>
                        </a:lnTo>
                        <a:lnTo>
                          <a:pt x="14803" y="848"/>
                        </a:lnTo>
                        <a:lnTo>
                          <a:pt x="14815" y="852"/>
                        </a:lnTo>
                        <a:lnTo>
                          <a:pt x="14828" y="857"/>
                        </a:lnTo>
                        <a:lnTo>
                          <a:pt x="14852" y="867"/>
                        </a:lnTo>
                        <a:lnTo>
                          <a:pt x="14869" y="873"/>
                        </a:lnTo>
                        <a:lnTo>
                          <a:pt x="14862" y="866"/>
                        </a:lnTo>
                        <a:lnTo>
                          <a:pt x="14850" y="859"/>
                        </a:lnTo>
                        <a:lnTo>
                          <a:pt x="14842" y="855"/>
                        </a:lnTo>
                        <a:lnTo>
                          <a:pt x="14820" y="847"/>
                        </a:lnTo>
                        <a:lnTo>
                          <a:pt x="14809" y="843"/>
                        </a:lnTo>
                        <a:lnTo>
                          <a:pt x="14796" y="838"/>
                        </a:lnTo>
                        <a:lnTo>
                          <a:pt x="14783" y="837"/>
                        </a:lnTo>
                        <a:lnTo>
                          <a:pt x="14778" y="837"/>
                        </a:lnTo>
                        <a:lnTo>
                          <a:pt x="14766" y="835"/>
                        </a:lnTo>
                        <a:lnTo>
                          <a:pt x="14772" y="839"/>
                        </a:lnTo>
                        <a:lnTo>
                          <a:pt x="14783" y="844"/>
                        </a:lnTo>
                        <a:lnTo>
                          <a:pt x="14798" y="851"/>
                        </a:lnTo>
                        <a:lnTo>
                          <a:pt x="14802" y="853"/>
                        </a:lnTo>
                        <a:lnTo>
                          <a:pt x="14802" y="855"/>
                        </a:lnTo>
                        <a:lnTo>
                          <a:pt x="14797" y="854"/>
                        </a:lnTo>
                        <a:lnTo>
                          <a:pt x="14782" y="851"/>
                        </a:lnTo>
                        <a:lnTo>
                          <a:pt x="14776" y="850"/>
                        </a:lnTo>
                        <a:lnTo>
                          <a:pt x="14768" y="850"/>
                        </a:lnTo>
                        <a:lnTo>
                          <a:pt x="14764" y="850"/>
                        </a:lnTo>
                        <a:lnTo>
                          <a:pt x="14757" y="848"/>
                        </a:lnTo>
                        <a:lnTo>
                          <a:pt x="14728" y="838"/>
                        </a:lnTo>
                        <a:lnTo>
                          <a:pt x="14705" y="829"/>
                        </a:lnTo>
                        <a:lnTo>
                          <a:pt x="14691" y="824"/>
                        </a:lnTo>
                        <a:lnTo>
                          <a:pt x="14685" y="823"/>
                        </a:lnTo>
                        <a:lnTo>
                          <a:pt x="14674" y="821"/>
                        </a:lnTo>
                        <a:lnTo>
                          <a:pt x="14678" y="824"/>
                        </a:lnTo>
                        <a:lnTo>
                          <a:pt x="14710" y="843"/>
                        </a:lnTo>
                        <a:lnTo>
                          <a:pt x="14717" y="846"/>
                        </a:lnTo>
                        <a:lnTo>
                          <a:pt x="14734" y="853"/>
                        </a:lnTo>
                        <a:lnTo>
                          <a:pt x="14752" y="857"/>
                        </a:lnTo>
                        <a:lnTo>
                          <a:pt x="14763" y="861"/>
                        </a:lnTo>
                        <a:cubicBezTo>
                          <a:pt x="14762" y="861"/>
                          <a:pt x="14761" y="862"/>
                          <a:pt x="14761" y="861"/>
                        </a:cubicBezTo>
                        <a:lnTo>
                          <a:pt x="14756" y="860"/>
                        </a:lnTo>
                        <a:lnTo>
                          <a:pt x="14773" y="870"/>
                        </a:lnTo>
                        <a:lnTo>
                          <a:pt x="14778" y="874"/>
                        </a:lnTo>
                        <a:lnTo>
                          <a:pt x="14780" y="876"/>
                        </a:lnTo>
                        <a:lnTo>
                          <a:pt x="14778" y="878"/>
                        </a:lnTo>
                        <a:lnTo>
                          <a:pt x="14773" y="878"/>
                        </a:lnTo>
                        <a:lnTo>
                          <a:pt x="14746" y="872"/>
                        </a:lnTo>
                        <a:lnTo>
                          <a:pt x="14722" y="865"/>
                        </a:lnTo>
                        <a:lnTo>
                          <a:pt x="14668" y="847"/>
                        </a:lnTo>
                        <a:lnTo>
                          <a:pt x="14641" y="837"/>
                        </a:lnTo>
                        <a:lnTo>
                          <a:pt x="14608" y="826"/>
                        </a:lnTo>
                        <a:lnTo>
                          <a:pt x="14598" y="822"/>
                        </a:lnTo>
                        <a:lnTo>
                          <a:pt x="14592" y="820"/>
                        </a:lnTo>
                        <a:lnTo>
                          <a:pt x="14585" y="818"/>
                        </a:lnTo>
                        <a:lnTo>
                          <a:pt x="14583" y="820"/>
                        </a:lnTo>
                        <a:lnTo>
                          <a:pt x="14578" y="819"/>
                        </a:lnTo>
                        <a:lnTo>
                          <a:pt x="14573" y="817"/>
                        </a:lnTo>
                        <a:lnTo>
                          <a:pt x="14568" y="814"/>
                        </a:lnTo>
                        <a:lnTo>
                          <a:pt x="14534" y="804"/>
                        </a:lnTo>
                        <a:cubicBezTo>
                          <a:pt x="14527" y="803"/>
                          <a:pt x="14521" y="803"/>
                          <a:pt x="14514" y="802"/>
                        </a:cubicBezTo>
                        <a:lnTo>
                          <a:pt x="14492" y="799"/>
                        </a:lnTo>
                        <a:lnTo>
                          <a:pt x="14481" y="796"/>
                        </a:lnTo>
                        <a:lnTo>
                          <a:pt x="14472" y="794"/>
                        </a:lnTo>
                        <a:lnTo>
                          <a:pt x="14459" y="790"/>
                        </a:lnTo>
                        <a:lnTo>
                          <a:pt x="14449" y="786"/>
                        </a:lnTo>
                        <a:lnTo>
                          <a:pt x="14432" y="781"/>
                        </a:lnTo>
                        <a:lnTo>
                          <a:pt x="14422" y="778"/>
                        </a:lnTo>
                        <a:lnTo>
                          <a:pt x="14417" y="777"/>
                        </a:lnTo>
                        <a:lnTo>
                          <a:pt x="14405" y="771"/>
                        </a:lnTo>
                        <a:lnTo>
                          <a:pt x="14397" y="766"/>
                        </a:lnTo>
                        <a:lnTo>
                          <a:pt x="14388" y="761"/>
                        </a:lnTo>
                        <a:lnTo>
                          <a:pt x="14399" y="763"/>
                        </a:lnTo>
                        <a:lnTo>
                          <a:pt x="14378" y="756"/>
                        </a:lnTo>
                        <a:lnTo>
                          <a:pt x="14358" y="750"/>
                        </a:lnTo>
                        <a:lnTo>
                          <a:pt x="14351" y="747"/>
                        </a:lnTo>
                        <a:lnTo>
                          <a:pt x="14344" y="744"/>
                        </a:lnTo>
                        <a:lnTo>
                          <a:pt x="14336" y="738"/>
                        </a:lnTo>
                        <a:lnTo>
                          <a:pt x="14336" y="733"/>
                        </a:lnTo>
                        <a:lnTo>
                          <a:pt x="14332" y="730"/>
                        </a:lnTo>
                        <a:lnTo>
                          <a:pt x="14322" y="726"/>
                        </a:lnTo>
                        <a:lnTo>
                          <a:pt x="14314" y="723"/>
                        </a:lnTo>
                        <a:lnTo>
                          <a:pt x="14301" y="720"/>
                        </a:lnTo>
                        <a:lnTo>
                          <a:pt x="14286" y="719"/>
                        </a:lnTo>
                        <a:lnTo>
                          <a:pt x="14274" y="715"/>
                        </a:lnTo>
                        <a:lnTo>
                          <a:pt x="14263" y="711"/>
                        </a:lnTo>
                        <a:lnTo>
                          <a:pt x="14244" y="705"/>
                        </a:lnTo>
                        <a:lnTo>
                          <a:pt x="14225" y="697"/>
                        </a:lnTo>
                        <a:lnTo>
                          <a:pt x="14179" y="682"/>
                        </a:lnTo>
                        <a:lnTo>
                          <a:pt x="14146" y="672"/>
                        </a:lnTo>
                        <a:lnTo>
                          <a:pt x="14128" y="665"/>
                        </a:lnTo>
                        <a:lnTo>
                          <a:pt x="14139" y="667"/>
                        </a:lnTo>
                        <a:lnTo>
                          <a:pt x="14146" y="668"/>
                        </a:lnTo>
                        <a:lnTo>
                          <a:pt x="14166" y="670"/>
                        </a:lnTo>
                        <a:lnTo>
                          <a:pt x="14181" y="673"/>
                        </a:lnTo>
                        <a:lnTo>
                          <a:pt x="14193" y="674"/>
                        </a:lnTo>
                        <a:lnTo>
                          <a:pt x="14197" y="674"/>
                        </a:lnTo>
                        <a:lnTo>
                          <a:pt x="14200" y="673"/>
                        </a:lnTo>
                        <a:lnTo>
                          <a:pt x="14191" y="670"/>
                        </a:lnTo>
                        <a:lnTo>
                          <a:pt x="14184" y="667"/>
                        </a:lnTo>
                        <a:lnTo>
                          <a:pt x="14165" y="662"/>
                        </a:lnTo>
                        <a:lnTo>
                          <a:pt x="14083" y="640"/>
                        </a:lnTo>
                        <a:lnTo>
                          <a:pt x="14048" y="629"/>
                        </a:lnTo>
                        <a:lnTo>
                          <a:pt x="14004" y="614"/>
                        </a:lnTo>
                        <a:lnTo>
                          <a:pt x="13987" y="608"/>
                        </a:lnTo>
                        <a:lnTo>
                          <a:pt x="13943" y="594"/>
                        </a:lnTo>
                        <a:lnTo>
                          <a:pt x="13909" y="581"/>
                        </a:lnTo>
                        <a:lnTo>
                          <a:pt x="13891" y="573"/>
                        </a:lnTo>
                        <a:cubicBezTo>
                          <a:pt x="13887" y="571"/>
                          <a:pt x="13882" y="570"/>
                          <a:pt x="13878" y="568"/>
                        </a:cubicBezTo>
                        <a:lnTo>
                          <a:pt x="13832" y="552"/>
                        </a:lnTo>
                        <a:lnTo>
                          <a:pt x="13830" y="550"/>
                        </a:lnTo>
                        <a:lnTo>
                          <a:pt x="13804" y="536"/>
                        </a:lnTo>
                        <a:lnTo>
                          <a:pt x="13798" y="529"/>
                        </a:lnTo>
                        <a:lnTo>
                          <a:pt x="13795" y="528"/>
                        </a:lnTo>
                        <a:lnTo>
                          <a:pt x="13794" y="526"/>
                        </a:lnTo>
                        <a:lnTo>
                          <a:pt x="13798" y="526"/>
                        </a:lnTo>
                        <a:lnTo>
                          <a:pt x="13799" y="524"/>
                        </a:lnTo>
                        <a:lnTo>
                          <a:pt x="13796" y="522"/>
                        </a:lnTo>
                        <a:lnTo>
                          <a:pt x="13784" y="516"/>
                        </a:lnTo>
                        <a:lnTo>
                          <a:pt x="13765" y="508"/>
                        </a:lnTo>
                        <a:lnTo>
                          <a:pt x="13757" y="507"/>
                        </a:lnTo>
                        <a:lnTo>
                          <a:pt x="13751" y="505"/>
                        </a:lnTo>
                        <a:lnTo>
                          <a:pt x="13726" y="503"/>
                        </a:lnTo>
                        <a:lnTo>
                          <a:pt x="13712" y="501"/>
                        </a:lnTo>
                        <a:cubicBezTo>
                          <a:pt x="13710" y="501"/>
                          <a:pt x="13709" y="501"/>
                          <a:pt x="13708" y="501"/>
                        </a:cubicBezTo>
                        <a:lnTo>
                          <a:pt x="13702" y="500"/>
                        </a:lnTo>
                        <a:lnTo>
                          <a:pt x="13678" y="493"/>
                        </a:lnTo>
                        <a:lnTo>
                          <a:pt x="13660" y="488"/>
                        </a:lnTo>
                        <a:lnTo>
                          <a:pt x="13588" y="470"/>
                        </a:lnTo>
                        <a:lnTo>
                          <a:pt x="13554" y="462"/>
                        </a:lnTo>
                        <a:lnTo>
                          <a:pt x="13545" y="459"/>
                        </a:lnTo>
                        <a:lnTo>
                          <a:pt x="13533" y="456"/>
                        </a:lnTo>
                        <a:lnTo>
                          <a:pt x="13522" y="454"/>
                        </a:lnTo>
                        <a:lnTo>
                          <a:pt x="13514" y="451"/>
                        </a:lnTo>
                        <a:lnTo>
                          <a:pt x="13492" y="447"/>
                        </a:lnTo>
                        <a:lnTo>
                          <a:pt x="13469" y="442"/>
                        </a:lnTo>
                        <a:lnTo>
                          <a:pt x="13469" y="443"/>
                        </a:lnTo>
                        <a:lnTo>
                          <a:pt x="13461" y="442"/>
                        </a:lnTo>
                        <a:lnTo>
                          <a:pt x="13449" y="439"/>
                        </a:lnTo>
                        <a:lnTo>
                          <a:pt x="13439" y="435"/>
                        </a:lnTo>
                        <a:lnTo>
                          <a:pt x="13423" y="433"/>
                        </a:lnTo>
                        <a:lnTo>
                          <a:pt x="13420" y="433"/>
                        </a:lnTo>
                        <a:lnTo>
                          <a:pt x="13415" y="432"/>
                        </a:lnTo>
                        <a:lnTo>
                          <a:pt x="13410" y="430"/>
                        </a:lnTo>
                        <a:lnTo>
                          <a:pt x="13402" y="427"/>
                        </a:lnTo>
                        <a:lnTo>
                          <a:pt x="13397" y="426"/>
                        </a:lnTo>
                        <a:lnTo>
                          <a:pt x="13399" y="429"/>
                        </a:lnTo>
                        <a:lnTo>
                          <a:pt x="13398" y="431"/>
                        </a:lnTo>
                        <a:lnTo>
                          <a:pt x="13390" y="429"/>
                        </a:lnTo>
                        <a:lnTo>
                          <a:pt x="13374" y="422"/>
                        </a:lnTo>
                        <a:lnTo>
                          <a:pt x="13367" y="420"/>
                        </a:lnTo>
                        <a:lnTo>
                          <a:pt x="13328" y="413"/>
                        </a:lnTo>
                        <a:lnTo>
                          <a:pt x="13292" y="407"/>
                        </a:lnTo>
                        <a:lnTo>
                          <a:pt x="13274" y="400"/>
                        </a:lnTo>
                        <a:lnTo>
                          <a:pt x="13233" y="392"/>
                        </a:lnTo>
                        <a:lnTo>
                          <a:pt x="13216" y="388"/>
                        </a:lnTo>
                        <a:lnTo>
                          <a:pt x="13191" y="381"/>
                        </a:lnTo>
                        <a:lnTo>
                          <a:pt x="13179" y="378"/>
                        </a:lnTo>
                        <a:lnTo>
                          <a:pt x="13162" y="376"/>
                        </a:lnTo>
                        <a:lnTo>
                          <a:pt x="13154" y="374"/>
                        </a:lnTo>
                        <a:lnTo>
                          <a:pt x="13105" y="363"/>
                        </a:lnTo>
                        <a:lnTo>
                          <a:pt x="13093" y="362"/>
                        </a:lnTo>
                        <a:lnTo>
                          <a:pt x="13081" y="359"/>
                        </a:lnTo>
                        <a:lnTo>
                          <a:pt x="13073" y="357"/>
                        </a:lnTo>
                        <a:lnTo>
                          <a:pt x="13051" y="353"/>
                        </a:lnTo>
                        <a:lnTo>
                          <a:pt x="12964" y="335"/>
                        </a:lnTo>
                        <a:lnTo>
                          <a:pt x="12949" y="333"/>
                        </a:lnTo>
                        <a:lnTo>
                          <a:pt x="12914" y="328"/>
                        </a:lnTo>
                        <a:lnTo>
                          <a:pt x="12891" y="322"/>
                        </a:lnTo>
                        <a:lnTo>
                          <a:pt x="12862" y="316"/>
                        </a:lnTo>
                        <a:lnTo>
                          <a:pt x="12857" y="316"/>
                        </a:lnTo>
                        <a:lnTo>
                          <a:pt x="12874" y="321"/>
                        </a:lnTo>
                        <a:lnTo>
                          <a:pt x="12876" y="323"/>
                        </a:lnTo>
                        <a:cubicBezTo>
                          <a:pt x="12876" y="323"/>
                          <a:pt x="12875" y="324"/>
                          <a:pt x="12874" y="324"/>
                        </a:cubicBezTo>
                        <a:lnTo>
                          <a:pt x="12869" y="324"/>
                        </a:lnTo>
                        <a:lnTo>
                          <a:pt x="12863" y="324"/>
                        </a:lnTo>
                        <a:lnTo>
                          <a:pt x="12855" y="322"/>
                        </a:lnTo>
                        <a:lnTo>
                          <a:pt x="12849" y="319"/>
                        </a:lnTo>
                        <a:cubicBezTo>
                          <a:pt x="12846" y="318"/>
                          <a:pt x="12843" y="318"/>
                          <a:pt x="12840" y="317"/>
                        </a:cubicBezTo>
                        <a:lnTo>
                          <a:pt x="12833" y="316"/>
                        </a:lnTo>
                        <a:lnTo>
                          <a:pt x="12830" y="316"/>
                        </a:lnTo>
                        <a:lnTo>
                          <a:pt x="12830" y="314"/>
                        </a:lnTo>
                        <a:lnTo>
                          <a:pt x="12838" y="314"/>
                        </a:lnTo>
                        <a:lnTo>
                          <a:pt x="12842" y="314"/>
                        </a:lnTo>
                        <a:lnTo>
                          <a:pt x="12846" y="314"/>
                        </a:lnTo>
                        <a:lnTo>
                          <a:pt x="12840" y="312"/>
                        </a:lnTo>
                        <a:lnTo>
                          <a:pt x="12807" y="304"/>
                        </a:lnTo>
                        <a:lnTo>
                          <a:pt x="12771" y="293"/>
                        </a:lnTo>
                        <a:lnTo>
                          <a:pt x="12681" y="267"/>
                        </a:lnTo>
                        <a:lnTo>
                          <a:pt x="12674" y="264"/>
                        </a:lnTo>
                        <a:lnTo>
                          <a:pt x="12666" y="262"/>
                        </a:lnTo>
                        <a:lnTo>
                          <a:pt x="12660" y="263"/>
                        </a:lnTo>
                        <a:lnTo>
                          <a:pt x="12651" y="264"/>
                        </a:lnTo>
                        <a:lnTo>
                          <a:pt x="12636" y="262"/>
                        </a:lnTo>
                        <a:lnTo>
                          <a:pt x="12610" y="259"/>
                        </a:lnTo>
                        <a:lnTo>
                          <a:pt x="12595" y="258"/>
                        </a:lnTo>
                        <a:close/>
                        <a:moveTo>
                          <a:pt x="6815" y="824"/>
                        </a:moveTo>
                        <a:lnTo>
                          <a:pt x="6816" y="824"/>
                        </a:lnTo>
                        <a:lnTo>
                          <a:pt x="6816" y="825"/>
                        </a:lnTo>
                        <a:lnTo>
                          <a:pt x="6814" y="826"/>
                        </a:lnTo>
                        <a:lnTo>
                          <a:pt x="6813" y="827"/>
                        </a:lnTo>
                        <a:lnTo>
                          <a:pt x="6813" y="826"/>
                        </a:lnTo>
                        <a:lnTo>
                          <a:pt x="6811" y="826"/>
                        </a:lnTo>
                        <a:lnTo>
                          <a:pt x="6808" y="826"/>
                        </a:lnTo>
                        <a:cubicBezTo>
                          <a:pt x="6807" y="827"/>
                          <a:pt x="6805" y="827"/>
                          <a:pt x="6804" y="828"/>
                        </a:cubicBezTo>
                        <a:lnTo>
                          <a:pt x="6798" y="830"/>
                        </a:lnTo>
                        <a:lnTo>
                          <a:pt x="6788" y="833"/>
                        </a:lnTo>
                        <a:lnTo>
                          <a:pt x="6799" y="828"/>
                        </a:lnTo>
                        <a:lnTo>
                          <a:pt x="6806" y="826"/>
                        </a:lnTo>
                        <a:lnTo>
                          <a:pt x="6811" y="825"/>
                        </a:lnTo>
                        <a:lnTo>
                          <a:pt x="6815" y="824"/>
                        </a:lnTo>
                        <a:close/>
                        <a:moveTo>
                          <a:pt x="6566" y="919"/>
                        </a:moveTo>
                        <a:lnTo>
                          <a:pt x="6563" y="921"/>
                        </a:lnTo>
                        <a:cubicBezTo>
                          <a:pt x="6563" y="922"/>
                          <a:pt x="6562" y="922"/>
                          <a:pt x="6561" y="922"/>
                        </a:cubicBezTo>
                        <a:lnTo>
                          <a:pt x="6558" y="923"/>
                        </a:lnTo>
                        <a:lnTo>
                          <a:pt x="6560" y="922"/>
                        </a:lnTo>
                        <a:lnTo>
                          <a:pt x="6566" y="919"/>
                        </a:lnTo>
                        <a:close/>
                        <a:moveTo>
                          <a:pt x="6555" y="925"/>
                        </a:moveTo>
                        <a:lnTo>
                          <a:pt x="6540" y="932"/>
                        </a:lnTo>
                        <a:cubicBezTo>
                          <a:pt x="6538" y="933"/>
                          <a:pt x="6536" y="935"/>
                          <a:pt x="6535" y="936"/>
                        </a:cubicBezTo>
                        <a:lnTo>
                          <a:pt x="6518" y="943"/>
                        </a:lnTo>
                        <a:lnTo>
                          <a:pt x="6520" y="942"/>
                        </a:lnTo>
                        <a:lnTo>
                          <a:pt x="6529" y="937"/>
                        </a:lnTo>
                        <a:lnTo>
                          <a:pt x="6535" y="934"/>
                        </a:lnTo>
                        <a:cubicBezTo>
                          <a:pt x="6534" y="934"/>
                          <a:pt x="6534" y="934"/>
                          <a:pt x="6533" y="934"/>
                        </a:cubicBezTo>
                        <a:lnTo>
                          <a:pt x="6531" y="935"/>
                        </a:lnTo>
                        <a:lnTo>
                          <a:pt x="6539" y="931"/>
                        </a:lnTo>
                        <a:lnTo>
                          <a:pt x="6540" y="931"/>
                        </a:lnTo>
                        <a:lnTo>
                          <a:pt x="6543" y="930"/>
                        </a:lnTo>
                        <a:lnTo>
                          <a:pt x="6553" y="925"/>
                        </a:lnTo>
                        <a:lnTo>
                          <a:pt x="6555" y="925"/>
                        </a:lnTo>
                        <a:close/>
                        <a:moveTo>
                          <a:pt x="6490" y="953"/>
                        </a:moveTo>
                        <a:lnTo>
                          <a:pt x="6486" y="956"/>
                        </a:lnTo>
                        <a:lnTo>
                          <a:pt x="6476" y="960"/>
                        </a:lnTo>
                        <a:lnTo>
                          <a:pt x="6483" y="956"/>
                        </a:lnTo>
                        <a:lnTo>
                          <a:pt x="6490" y="953"/>
                        </a:lnTo>
                        <a:close/>
                        <a:moveTo>
                          <a:pt x="6309" y="1036"/>
                        </a:moveTo>
                        <a:lnTo>
                          <a:pt x="6282" y="1050"/>
                        </a:lnTo>
                        <a:lnTo>
                          <a:pt x="6280" y="1051"/>
                        </a:lnTo>
                        <a:lnTo>
                          <a:pt x="6272" y="1054"/>
                        </a:lnTo>
                        <a:lnTo>
                          <a:pt x="6281" y="1049"/>
                        </a:lnTo>
                        <a:lnTo>
                          <a:pt x="6300" y="1040"/>
                        </a:lnTo>
                        <a:lnTo>
                          <a:pt x="6309" y="1036"/>
                        </a:lnTo>
                        <a:close/>
                        <a:moveTo>
                          <a:pt x="6286" y="1049"/>
                        </a:moveTo>
                        <a:cubicBezTo>
                          <a:pt x="6286" y="1049"/>
                          <a:pt x="6286" y="1050"/>
                          <a:pt x="6285" y="1050"/>
                        </a:cubicBezTo>
                        <a:lnTo>
                          <a:pt x="6279" y="1052"/>
                        </a:lnTo>
                        <a:lnTo>
                          <a:pt x="6286" y="1049"/>
                        </a:lnTo>
                        <a:close/>
                        <a:moveTo>
                          <a:pt x="6277" y="1053"/>
                        </a:moveTo>
                        <a:lnTo>
                          <a:pt x="6273" y="1055"/>
                        </a:lnTo>
                        <a:cubicBezTo>
                          <a:pt x="6272" y="1056"/>
                          <a:pt x="6272" y="1056"/>
                          <a:pt x="6271" y="1056"/>
                        </a:cubicBezTo>
                        <a:lnTo>
                          <a:pt x="6271" y="1055"/>
                        </a:lnTo>
                        <a:lnTo>
                          <a:pt x="6277" y="1053"/>
                        </a:lnTo>
                        <a:close/>
                        <a:moveTo>
                          <a:pt x="6241" y="1069"/>
                        </a:moveTo>
                        <a:lnTo>
                          <a:pt x="6236" y="1072"/>
                        </a:lnTo>
                        <a:lnTo>
                          <a:pt x="6232" y="1073"/>
                        </a:lnTo>
                        <a:lnTo>
                          <a:pt x="6241" y="1069"/>
                        </a:lnTo>
                        <a:close/>
                        <a:moveTo>
                          <a:pt x="7385" y="1378"/>
                        </a:moveTo>
                        <a:lnTo>
                          <a:pt x="7367" y="1380"/>
                        </a:lnTo>
                        <a:lnTo>
                          <a:pt x="7290" y="1401"/>
                        </a:lnTo>
                        <a:lnTo>
                          <a:pt x="7251" y="1425"/>
                        </a:lnTo>
                        <a:lnTo>
                          <a:pt x="7215" y="1453"/>
                        </a:lnTo>
                        <a:lnTo>
                          <a:pt x="7208" y="1457"/>
                        </a:lnTo>
                        <a:lnTo>
                          <a:pt x="7197" y="1462"/>
                        </a:lnTo>
                        <a:lnTo>
                          <a:pt x="7190" y="1467"/>
                        </a:lnTo>
                        <a:lnTo>
                          <a:pt x="7154" y="1495"/>
                        </a:lnTo>
                        <a:lnTo>
                          <a:pt x="7130" y="1515"/>
                        </a:lnTo>
                        <a:lnTo>
                          <a:pt x="7119" y="1526"/>
                        </a:lnTo>
                        <a:lnTo>
                          <a:pt x="7109" y="1538"/>
                        </a:lnTo>
                        <a:cubicBezTo>
                          <a:pt x="7107" y="1539"/>
                          <a:pt x="7105" y="1541"/>
                          <a:pt x="7104" y="1543"/>
                        </a:cubicBezTo>
                        <a:lnTo>
                          <a:pt x="7093" y="1554"/>
                        </a:lnTo>
                        <a:lnTo>
                          <a:pt x="7080" y="1563"/>
                        </a:lnTo>
                        <a:lnTo>
                          <a:pt x="7054" y="1578"/>
                        </a:lnTo>
                        <a:lnTo>
                          <a:pt x="7035" y="1588"/>
                        </a:lnTo>
                        <a:lnTo>
                          <a:pt x="6952" y="1631"/>
                        </a:lnTo>
                        <a:lnTo>
                          <a:pt x="6916" y="1648"/>
                        </a:lnTo>
                        <a:lnTo>
                          <a:pt x="6904" y="1652"/>
                        </a:lnTo>
                        <a:lnTo>
                          <a:pt x="6904" y="1648"/>
                        </a:lnTo>
                        <a:lnTo>
                          <a:pt x="6907" y="1645"/>
                        </a:lnTo>
                        <a:cubicBezTo>
                          <a:pt x="6914" y="1639"/>
                          <a:pt x="6921" y="1633"/>
                          <a:pt x="6928" y="1627"/>
                        </a:cubicBezTo>
                        <a:lnTo>
                          <a:pt x="6930" y="1623"/>
                        </a:lnTo>
                        <a:lnTo>
                          <a:pt x="6940" y="1611"/>
                        </a:lnTo>
                        <a:lnTo>
                          <a:pt x="6946" y="1606"/>
                        </a:lnTo>
                        <a:lnTo>
                          <a:pt x="6983" y="1581"/>
                        </a:lnTo>
                        <a:lnTo>
                          <a:pt x="7009" y="1561"/>
                        </a:lnTo>
                        <a:lnTo>
                          <a:pt x="7025" y="1550"/>
                        </a:lnTo>
                        <a:lnTo>
                          <a:pt x="7044" y="1539"/>
                        </a:lnTo>
                        <a:lnTo>
                          <a:pt x="7068" y="1521"/>
                        </a:lnTo>
                        <a:lnTo>
                          <a:pt x="7114" y="1479"/>
                        </a:lnTo>
                        <a:lnTo>
                          <a:pt x="7162" y="1434"/>
                        </a:lnTo>
                        <a:lnTo>
                          <a:pt x="7186" y="1409"/>
                        </a:lnTo>
                        <a:lnTo>
                          <a:pt x="7186" y="1407"/>
                        </a:lnTo>
                        <a:lnTo>
                          <a:pt x="7182" y="1405"/>
                        </a:lnTo>
                        <a:lnTo>
                          <a:pt x="7173" y="1405"/>
                        </a:lnTo>
                        <a:lnTo>
                          <a:pt x="7156" y="1404"/>
                        </a:lnTo>
                        <a:lnTo>
                          <a:pt x="7145" y="1404"/>
                        </a:lnTo>
                        <a:lnTo>
                          <a:pt x="7141" y="1405"/>
                        </a:lnTo>
                        <a:lnTo>
                          <a:pt x="7123" y="1407"/>
                        </a:lnTo>
                        <a:lnTo>
                          <a:pt x="7085" y="1417"/>
                        </a:lnTo>
                        <a:lnTo>
                          <a:pt x="7070" y="1421"/>
                        </a:lnTo>
                        <a:lnTo>
                          <a:pt x="7060" y="1421"/>
                        </a:lnTo>
                        <a:lnTo>
                          <a:pt x="7054" y="1423"/>
                        </a:lnTo>
                        <a:lnTo>
                          <a:pt x="7051" y="1423"/>
                        </a:lnTo>
                        <a:lnTo>
                          <a:pt x="7014" y="1440"/>
                        </a:lnTo>
                        <a:lnTo>
                          <a:pt x="6994" y="1450"/>
                        </a:lnTo>
                        <a:lnTo>
                          <a:pt x="6977" y="1461"/>
                        </a:lnTo>
                        <a:lnTo>
                          <a:pt x="6946" y="1481"/>
                        </a:lnTo>
                        <a:lnTo>
                          <a:pt x="6919" y="1502"/>
                        </a:lnTo>
                        <a:lnTo>
                          <a:pt x="6896" y="1519"/>
                        </a:lnTo>
                        <a:lnTo>
                          <a:pt x="6879" y="1530"/>
                        </a:lnTo>
                        <a:lnTo>
                          <a:pt x="6849" y="1547"/>
                        </a:lnTo>
                        <a:lnTo>
                          <a:pt x="6846" y="1547"/>
                        </a:lnTo>
                        <a:lnTo>
                          <a:pt x="6819" y="1550"/>
                        </a:lnTo>
                        <a:lnTo>
                          <a:pt x="6808" y="1550"/>
                        </a:lnTo>
                        <a:lnTo>
                          <a:pt x="6791" y="1548"/>
                        </a:lnTo>
                        <a:lnTo>
                          <a:pt x="6777" y="1551"/>
                        </a:lnTo>
                        <a:lnTo>
                          <a:pt x="6739" y="1559"/>
                        </a:lnTo>
                        <a:lnTo>
                          <a:pt x="6724" y="1565"/>
                        </a:lnTo>
                        <a:lnTo>
                          <a:pt x="6712" y="1569"/>
                        </a:lnTo>
                        <a:lnTo>
                          <a:pt x="6703" y="1574"/>
                        </a:lnTo>
                        <a:lnTo>
                          <a:pt x="6693" y="1582"/>
                        </a:lnTo>
                        <a:lnTo>
                          <a:pt x="6683" y="1591"/>
                        </a:lnTo>
                        <a:lnTo>
                          <a:pt x="6666" y="1609"/>
                        </a:lnTo>
                        <a:lnTo>
                          <a:pt x="6622" y="1648"/>
                        </a:lnTo>
                        <a:lnTo>
                          <a:pt x="6612" y="1658"/>
                        </a:lnTo>
                        <a:lnTo>
                          <a:pt x="6608" y="1666"/>
                        </a:lnTo>
                        <a:lnTo>
                          <a:pt x="6599" y="1674"/>
                        </a:lnTo>
                        <a:lnTo>
                          <a:pt x="6590" y="1681"/>
                        </a:lnTo>
                        <a:lnTo>
                          <a:pt x="6574" y="1699"/>
                        </a:lnTo>
                        <a:lnTo>
                          <a:pt x="6548" y="1724"/>
                        </a:lnTo>
                        <a:lnTo>
                          <a:pt x="6528" y="1749"/>
                        </a:lnTo>
                        <a:lnTo>
                          <a:pt x="6512" y="1775"/>
                        </a:lnTo>
                        <a:lnTo>
                          <a:pt x="6511" y="1786"/>
                        </a:lnTo>
                        <a:lnTo>
                          <a:pt x="6513" y="1794"/>
                        </a:lnTo>
                        <a:lnTo>
                          <a:pt x="6509" y="1804"/>
                        </a:lnTo>
                        <a:lnTo>
                          <a:pt x="6485" y="1829"/>
                        </a:lnTo>
                        <a:lnTo>
                          <a:pt x="6470" y="1851"/>
                        </a:lnTo>
                        <a:lnTo>
                          <a:pt x="6470" y="1855"/>
                        </a:lnTo>
                        <a:lnTo>
                          <a:pt x="6478" y="1866"/>
                        </a:lnTo>
                        <a:lnTo>
                          <a:pt x="6478" y="1870"/>
                        </a:lnTo>
                        <a:lnTo>
                          <a:pt x="6497" y="1879"/>
                        </a:lnTo>
                        <a:lnTo>
                          <a:pt x="6502" y="1884"/>
                        </a:lnTo>
                        <a:lnTo>
                          <a:pt x="6502" y="1889"/>
                        </a:lnTo>
                        <a:lnTo>
                          <a:pt x="6496" y="1895"/>
                        </a:lnTo>
                        <a:lnTo>
                          <a:pt x="6485" y="1901"/>
                        </a:lnTo>
                        <a:lnTo>
                          <a:pt x="6477" y="1904"/>
                        </a:lnTo>
                        <a:lnTo>
                          <a:pt x="6469" y="1905"/>
                        </a:lnTo>
                        <a:lnTo>
                          <a:pt x="6460" y="1905"/>
                        </a:lnTo>
                        <a:cubicBezTo>
                          <a:pt x="6459" y="1905"/>
                          <a:pt x="6457" y="1905"/>
                          <a:pt x="6455" y="1905"/>
                        </a:cubicBezTo>
                        <a:lnTo>
                          <a:pt x="6450" y="1906"/>
                        </a:lnTo>
                        <a:lnTo>
                          <a:pt x="6442" y="1910"/>
                        </a:lnTo>
                        <a:lnTo>
                          <a:pt x="6429" y="1917"/>
                        </a:lnTo>
                        <a:lnTo>
                          <a:pt x="6420" y="1923"/>
                        </a:lnTo>
                        <a:lnTo>
                          <a:pt x="6411" y="1934"/>
                        </a:lnTo>
                        <a:lnTo>
                          <a:pt x="6394" y="1948"/>
                        </a:lnTo>
                        <a:lnTo>
                          <a:pt x="6374" y="1963"/>
                        </a:lnTo>
                        <a:lnTo>
                          <a:pt x="6360" y="1976"/>
                        </a:lnTo>
                        <a:lnTo>
                          <a:pt x="6358" y="1976"/>
                        </a:lnTo>
                        <a:lnTo>
                          <a:pt x="6355" y="1976"/>
                        </a:lnTo>
                        <a:lnTo>
                          <a:pt x="6349" y="1970"/>
                        </a:lnTo>
                        <a:lnTo>
                          <a:pt x="6347" y="1969"/>
                        </a:lnTo>
                        <a:lnTo>
                          <a:pt x="6338" y="1973"/>
                        </a:lnTo>
                        <a:lnTo>
                          <a:pt x="6303" y="2002"/>
                        </a:lnTo>
                        <a:lnTo>
                          <a:pt x="6304" y="2007"/>
                        </a:lnTo>
                        <a:lnTo>
                          <a:pt x="6302" y="2012"/>
                        </a:lnTo>
                        <a:lnTo>
                          <a:pt x="6277" y="2028"/>
                        </a:lnTo>
                        <a:lnTo>
                          <a:pt x="6263" y="2042"/>
                        </a:lnTo>
                        <a:lnTo>
                          <a:pt x="6239" y="2061"/>
                        </a:lnTo>
                        <a:lnTo>
                          <a:pt x="6227" y="2078"/>
                        </a:lnTo>
                        <a:lnTo>
                          <a:pt x="6214" y="2092"/>
                        </a:lnTo>
                        <a:lnTo>
                          <a:pt x="6213" y="2096"/>
                        </a:lnTo>
                        <a:lnTo>
                          <a:pt x="6213" y="2101"/>
                        </a:lnTo>
                        <a:lnTo>
                          <a:pt x="6206" y="2114"/>
                        </a:lnTo>
                        <a:lnTo>
                          <a:pt x="6205" y="2121"/>
                        </a:lnTo>
                        <a:lnTo>
                          <a:pt x="6200" y="2140"/>
                        </a:lnTo>
                        <a:lnTo>
                          <a:pt x="6200" y="2146"/>
                        </a:lnTo>
                        <a:lnTo>
                          <a:pt x="6216" y="2148"/>
                        </a:lnTo>
                        <a:cubicBezTo>
                          <a:pt x="6219" y="2148"/>
                          <a:pt x="6221" y="2148"/>
                          <a:pt x="6224" y="2148"/>
                        </a:cubicBezTo>
                        <a:lnTo>
                          <a:pt x="6232" y="2145"/>
                        </a:lnTo>
                        <a:lnTo>
                          <a:pt x="6238" y="2142"/>
                        </a:lnTo>
                        <a:lnTo>
                          <a:pt x="6241" y="2141"/>
                        </a:lnTo>
                        <a:lnTo>
                          <a:pt x="6243" y="2136"/>
                        </a:lnTo>
                        <a:lnTo>
                          <a:pt x="6249" y="2133"/>
                        </a:lnTo>
                        <a:lnTo>
                          <a:pt x="6254" y="2131"/>
                        </a:lnTo>
                        <a:lnTo>
                          <a:pt x="6259" y="2130"/>
                        </a:lnTo>
                        <a:lnTo>
                          <a:pt x="6264" y="2130"/>
                        </a:lnTo>
                        <a:lnTo>
                          <a:pt x="6268" y="2131"/>
                        </a:lnTo>
                        <a:lnTo>
                          <a:pt x="6272" y="2134"/>
                        </a:lnTo>
                        <a:lnTo>
                          <a:pt x="6275" y="2133"/>
                        </a:lnTo>
                        <a:lnTo>
                          <a:pt x="6285" y="2129"/>
                        </a:lnTo>
                        <a:lnTo>
                          <a:pt x="6294" y="2123"/>
                        </a:lnTo>
                        <a:lnTo>
                          <a:pt x="6306" y="2108"/>
                        </a:lnTo>
                        <a:lnTo>
                          <a:pt x="6303" y="2103"/>
                        </a:lnTo>
                        <a:lnTo>
                          <a:pt x="6304" y="2091"/>
                        </a:lnTo>
                        <a:lnTo>
                          <a:pt x="6302" y="2086"/>
                        </a:lnTo>
                        <a:lnTo>
                          <a:pt x="6289" y="2077"/>
                        </a:lnTo>
                        <a:lnTo>
                          <a:pt x="6289" y="2075"/>
                        </a:lnTo>
                        <a:lnTo>
                          <a:pt x="6295" y="2076"/>
                        </a:lnTo>
                        <a:lnTo>
                          <a:pt x="6314" y="2078"/>
                        </a:lnTo>
                        <a:lnTo>
                          <a:pt x="6325" y="2077"/>
                        </a:lnTo>
                        <a:lnTo>
                          <a:pt x="6332" y="2076"/>
                        </a:lnTo>
                        <a:lnTo>
                          <a:pt x="6335" y="2075"/>
                        </a:lnTo>
                        <a:lnTo>
                          <a:pt x="6336" y="2073"/>
                        </a:lnTo>
                        <a:lnTo>
                          <a:pt x="6341" y="2070"/>
                        </a:lnTo>
                        <a:lnTo>
                          <a:pt x="6361" y="2061"/>
                        </a:lnTo>
                        <a:lnTo>
                          <a:pt x="6374" y="2055"/>
                        </a:lnTo>
                        <a:lnTo>
                          <a:pt x="6381" y="2052"/>
                        </a:lnTo>
                        <a:lnTo>
                          <a:pt x="6384" y="2053"/>
                        </a:lnTo>
                        <a:lnTo>
                          <a:pt x="6384" y="2057"/>
                        </a:lnTo>
                        <a:lnTo>
                          <a:pt x="6379" y="2060"/>
                        </a:lnTo>
                        <a:lnTo>
                          <a:pt x="6354" y="2074"/>
                        </a:lnTo>
                        <a:lnTo>
                          <a:pt x="6342" y="2082"/>
                        </a:lnTo>
                        <a:lnTo>
                          <a:pt x="6332" y="2091"/>
                        </a:lnTo>
                        <a:lnTo>
                          <a:pt x="6327" y="2098"/>
                        </a:lnTo>
                        <a:lnTo>
                          <a:pt x="6328" y="2101"/>
                        </a:lnTo>
                        <a:lnTo>
                          <a:pt x="6330" y="2101"/>
                        </a:lnTo>
                        <a:lnTo>
                          <a:pt x="6335" y="2101"/>
                        </a:lnTo>
                        <a:lnTo>
                          <a:pt x="6342" y="2101"/>
                        </a:lnTo>
                        <a:lnTo>
                          <a:pt x="6349" y="2098"/>
                        </a:lnTo>
                        <a:lnTo>
                          <a:pt x="6355" y="2096"/>
                        </a:lnTo>
                        <a:lnTo>
                          <a:pt x="6358" y="2101"/>
                        </a:lnTo>
                        <a:lnTo>
                          <a:pt x="6360" y="2109"/>
                        </a:lnTo>
                        <a:lnTo>
                          <a:pt x="6360" y="2115"/>
                        </a:lnTo>
                        <a:lnTo>
                          <a:pt x="6358" y="2117"/>
                        </a:lnTo>
                        <a:lnTo>
                          <a:pt x="6351" y="2122"/>
                        </a:lnTo>
                        <a:lnTo>
                          <a:pt x="6325" y="2136"/>
                        </a:lnTo>
                        <a:lnTo>
                          <a:pt x="6314" y="2143"/>
                        </a:lnTo>
                        <a:lnTo>
                          <a:pt x="6309" y="2148"/>
                        </a:lnTo>
                        <a:lnTo>
                          <a:pt x="6311" y="2150"/>
                        </a:lnTo>
                        <a:lnTo>
                          <a:pt x="6315" y="2151"/>
                        </a:lnTo>
                        <a:lnTo>
                          <a:pt x="6327" y="2153"/>
                        </a:lnTo>
                        <a:lnTo>
                          <a:pt x="6329" y="2154"/>
                        </a:lnTo>
                        <a:lnTo>
                          <a:pt x="6325" y="2156"/>
                        </a:lnTo>
                        <a:cubicBezTo>
                          <a:pt x="6325" y="2156"/>
                          <a:pt x="6307" y="2160"/>
                          <a:pt x="6307" y="2160"/>
                        </a:cubicBezTo>
                        <a:lnTo>
                          <a:pt x="6297" y="2164"/>
                        </a:lnTo>
                        <a:lnTo>
                          <a:pt x="6286" y="2171"/>
                        </a:lnTo>
                        <a:lnTo>
                          <a:pt x="6277" y="2181"/>
                        </a:lnTo>
                        <a:lnTo>
                          <a:pt x="6276" y="2183"/>
                        </a:lnTo>
                        <a:lnTo>
                          <a:pt x="6281" y="2186"/>
                        </a:lnTo>
                        <a:lnTo>
                          <a:pt x="6297" y="2185"/>
                        </a:lnTo>
                        <a:lnTo>
                          <a:pt x="6307" y="2185"/>
                        </a:lnTo>
                        <a:lnTo>
                          <a:pt x="6339" y="2179"/>
                        </a:lnTo>
                        <a:lnTo>
                          <a:pt x="6356" y="2174"/>
                        </a:lnTo>
                        <a:lnTo>
                          <a:pt x="6363" y="2171"/>
                        </a:lnTo>
                        <a:lnTo>
                          <a:pt x="6368" y="2168"/>
                        </a:lnTo>
                        <a:lnTo>
                          <a:pt x="6372" y="2163"/>
                        </a:lnTo>
                        <a:lnTo>
                          <a:pt x="6383" y="2146"/>
                        </a:lnTo>
                        <a:lnTo>
                          <a:pt x="6393" y="2143"/>
                        </a:lnTo>
                        <a:lnTo>
                          <a:pt x="6406" y="2142"/>
                        </a:lnTo>
                        <a:lnTo>
                          <a:pt x="6410" y="2141"/>
                        </a:lnTo>
                        <a:lnTo>
                          <a:pt x="6414" y="2139"/>
                        </a:lnTo>
                        <a:lnTo>
                          <a:pt x="6418" y="2136"/>
                        </a:lnTo>
                        <a:lnTo>
                          <a:pt x="6424" y="2125"/>
                        </a:lnTo>
                        <a:lnTo>
                          <a:pt x="6429" y="2122"/>
                        </a:lnTo>
                        <a:lnTo>
                          <a:pt x="6468" y="2101"/>
                        </a:lnTo>
                        <a:lnTo>
                          <a:pt x="6488" y="2090"/>
                        </a:lnTo>
                        <a:lnTo>
                          <a:pt x="6504" y="2081"/>
                        </a:lnTo>
                        <a:lnTo>
                          <a:pt x="6542" y="2065"/>
                        </a:lnTo>
                        <a:lnTo>
                          <a:pt x="6542" y="2063"/>
                        </a:lnTo>
                        <a:lnTo>
                          <a:pt x="6536" y="2063"/>
                        </a:lnTo>
                        <a:lnTo>
                          <a:pt x="6519" y="2068"/>
                        </a:lnTo>
                        <a:cubicBezTo>
                          <a:pt x="6518" y="2068"/>
                          <a:pt x="6517" y="2068"/>
                          <a:pt x="6517" y="2068"/>
                        </a:cubicBezTo>
                        <a:lnTo>
                          <a:pt x="6515" y="2067"/>
                        </a:lnTo>
                        <a:lnTo>
                          <a:pt x="6517" y="2064"/>
                        </a:lnTo>
                        <a:lnTo>
                          <a:pt x="6519" y="2063"/>
                        </a:lnTo>
                        <a:lnTo>
                          <a:pt x="6529" y="2058"/>
                        </a:lnTo>
                        <a:lnTo>
                          <a:pt x="6538" y="2053"/>
                        </a:lnTo>
                        <a:lnTo>
                          <a:pt x="6561" y="2038"/>
                        </a:lnTo>
                        <a:lnTo>
                          <a:pt x="6592" y="2024"/>
                        </a:lnTo>
                        <a:lnTo>
                          <a:pt x="6601" y="2019"/>
                        </a:lnTo>
                        <a:lnTo>
                          <a:pt x="6640" y="2008"/>
                        </a:lnTo>
                        <a:lnTo>
                          <a:pt x="6680" y="1990"/>
                        </a:lnTo>
                        <a:lnTo>
                          <a:pt x="6690" y="1987"/>
                        </a:lnTo>
                        <a:lnTo>
                          <a:pt x="6695" y="1987"/>
                        </a:lnTo>
                        <a:lnTo>
                          <a:pt x="6712" y="1991"/>
                        </a:lnTo>
                        <a:lnTo>
                          <a:pt x="6720" y="1993"/>
                        </a:lnTo>
                        <a:lnTo>
                          <a:pt x="6724" y="1996"/>
                        </a:lnTo>
                        <a:lnTo>
                          <a:pt x="6731" y="1998"/>
                        </a:lnTo>
                        <a:lnTo>
                          <a:pt x="6740" y="1998"/>
                        </a:lnTo>
                        <a:lnTo>
                          <a:pt x="6748" y="1998"/>
                        </a:lnTo>
                        <a:lnTo>
                          <a:pt x="6752" y="1997"/>
                        </a:lnTo>
                        <a:lnTo>
                          <a:pt x="6768" y="1996"/>
                        </a:lnTo>
                        <a:lnTo>
                          <a:pt x="6796" y="1990"/>
                        </a:lnTo>
                        <a:lnTo>
                          <a:pt x="6838" y="1979"/>
                        </a:lnTo>
                        <a:lnTo>
                          <a:pt x="6846" y="1977"/>
                        </a:lnTo>
                        <a:lnTo>
                          <a:pt x="6864" y="1974"/>
                        </a:lnTo>
                        <a:lnTo>
                          <a:pt x="6960" y="1960"/>
                        </a:lnTo>
                        <a:lnTo>
                          <a:pt x="6969" y="1960"/>
                        </a:lnTo>
                        <a:lnTo>
                          <a:pt x="6990" y="1958"/>
                        </a:lnTo>
                        <a:lnTo>
                          <a:pt x="7005" y="1958"/>
                        </a:lnTo>
                        <a:lnTo>
                          <a:pt x="7013" y="1956"/>
                        </a:lnTo>
                        <a:lnTo>
                          <a:pt x="7023" y="1954"/>
                        </a:lnTo>
                        <a:lnTo>
                          <a:pt x="7029" y="1954"/>
                        </a:lnTo>
                        <a:lnTo>
                          <a:pt x="7033" y="1955"/>
                        </a:lnTo>
                        <a:lnTo>
                          <a:pt x="7037" y="1955"/>
                        </a:lnTo>
                        <a:lnTo>
                          <a:pt x="7053" y="1952"/>
                        </a:lnTo>
                        <a:lnTo>
                          <a:pt x="7073" y="1947"/>
                        </a:lnTo>
                        <a:lnTo>
                          <a:pt x="7096" y="1940"/>
                        </a:lnTo>
                        <a:lnTo>
                          <a:pt x="7120" y="1929"/>
                        </a:lnTo>
                        <a:lnTo>
                          <a:pt x="7160" y="1913"/>
                        </a:lnTo>
                        <a:lnTo>
                          <a:pt x="7188" y="1900"/>
                        </a:lnTo>
                        <a:lnTo>
                          <a:pt x="7195" y="1895"/>
                        </a:lnTo>
                        <a:lnTo>
                          <a:pt x="7192" y="1891"/>
                        </a:lnTo>
                        <a:lnTo>
                          <a:pt x="7185" y="1889"/>
                        </a:lnTo>
                        <a:lnTo>
                          <a:pt x="7186" y="1887"/>
                        </a:lnTo>
                        <a:lnTo>
                          <a:pt x="7220" y="1872"/>
                        </a:lnTo>
                        <a:lnTo>
                          <a:pt x="7238" y="1864"/>
                        </a:lnTo>
                        <a:lnTo>
                          <a:pt x="7254" y="1851"/>
                        </a:lnTo>
                        <a:lnTo>
                          <a:pt x="7249" y="1848"/>
                        </a:lnTo>
                        <a:lnTo>
                          <a:pt x="7244" y="1848"/>
                        </a:lnTo>
                        <a:lnTo>
                          <a:pt x="7231" y="1851"/>
                        </a:lnTo>
                        <a:lnTo>
                          <a:pt x="7225" y="1853"/>
                        </a:lnTo>
                        <a:lnTo>
                          <a:pt x="7225" y="1851"/>
                        </a:lnTo>
                        <a:lnTo>
                          <a:pt x="7231" y="1845"/>
                        </a:lnTo>
                        <a:lnTo>
                          <a:pt x="7231" y="1841"/>
                        </a:lnTo>
                        <a:lnTo>
                          <a:pt x="7227" y="1839"/>
                        </a:lnTo>
                        <a:cubicBezTo>
                          <a:pt x="7224" y="1839"/>
                          <a:pt x="7221" y="1839"/>
                          <a:pt x="7218" y="1839"/>
                        </a:cubicBezTo>
                        <a:lnTo>
                          <a:pt x="7125" y="1841"/>
                        </a:lnTo>
                        <a:lnTo>
                          <a:pt x="7110" y="1843"/>
                        </a:lnTo>
                        <a:lnTo>
                          <a:pt x="7104" y="1843"/>
                        </a:lnTo>
                        <a:lnTo>
                          <a:pt x="7098" y="1842"/>
                        </a:lnTo>
                        <a:lnTo>
                          <a:pt x="7091" y="1843"/>
                        </a:lnTo>
                        <a:lnTo>
                          <a:pt x="7084" y="1845"/>
                        </a:lnTo>
                        <a:lnTo>
                          <a:pt x="7079" y="1846"/>
                        </a:lnTo>
                        <a:lnTo>
                          <a:pt x="7061" y="1845"/>
                        </a:lnTo>
                        <a:lnTo>
                          <a:pt x="7052" y="1845"/>
                        </a:lnTo>
                        <a:lnTo>
                          <a:pt x="7020" y="1848"/>
                        </a:lnTo>
                        <a:lnTo>
                          <a:pt x="6991" y="1854"/>
                        </a:lnTo>
                        <a:lnTo>
                          <a:pt x="6956" y="1863"/>
                        </a:lnTo>
                        <a:lnTo>
                          <a:pt x="6958" y="1860"/>
                        </a:lnTo>
                        <a:lnTo>
                          <a:pt x="6956" y="1859"/>
                        </a:lnTo>
                        <a:lnTo>
                          <a:pt x="6953" y="1860"/>
                        </a:lnTo>
                        <a:lnTo>
                          <a:pt x="6946" y="1862"/>
                        </a:lnTo>
                        <a:lnTo>
                          <a:pt x="6944" y="1860"/>
                        </a:lnTo>
                        <a:lnTo>
                          <a:pt x="6943" y="1844"/>
                        </a:lnTo>
                        <a:lnTo>
                          <a:pt x="6936" y="1841"/>
                        </a:lnTo>
                        <a:lnTo>
                          <a:pt x="6931" y="1839"/>
                        </a:lnTo>
                        <a:lnTo>
                          <a:pt x="6932" y="1837"/>
                        </a:lnTo>
                        <a:lnTo>
                          <a:pt x="6939" y="1833"/>
                        </a:lnTo>
                        <a:lnTo>
                          <a:pt x="6951" y="1829"/>
                        </a:lnTo>
                        <a:lnTo>
                          <a:pt x="6962" y="1823"/>
                        </a:lnTo>
                        <a:lnTo>
                          <a:pt x="6967" y="1822"/>
                        </a:lnTo>
                        <a:lnTo>
                          <a:pt x="6973" y="1821"/>
                        </a:lnTo>
                        <a:lnTo>
                          <a:pt x="7002" y="1820"/>
                        </a:lnTo>
                        <a:lnTo>
                          <a:pt x="7054" y="1814"/>
                        </a:lnTo>
                        <a:lnTo>
                          <a:pt x="7089" y="1812"/>
                        </a:lnTo>
                        <a:lnTo>
                          <a:pt x="7110" y="1811"/>
                        </a:lnTo>
                        <a:lnTo>
                          <a:pt x="7129" y="1809"/>
                        </a:lnTo>
                        <a:lnTo>
                          <a:pt x="7140" y="1808"/>
                        </a:lnTo>
                        <a:lnTo>
                          <a:pt x="7145" y="1806"/>
                        </a:lnTo>
                        <a:lnTo>
                          <a:pt x="7156" y="1800"/>
                        </a:lnTo>
                        <a:lnTo>
                          <a:pt x="7159" y="1798"/>
                        </a:lnTo>
                        <a:lnTo>
                          <a:pt x="7166" y="1799"/>
                        </a:lnTo>
                        <a:lnTo>
                          <a:pt x="7168" y="1800"/>
                        </a:lnTo>
                        <a:lnTo>
                          <a:pt x="7172" y="1800"/>
                        </a:lnTo>
                        <a:lnTo>
                          <a:pt x="7178" y="1798"/>
                        </a:lnTo>
                        <a:lnTo>
                          <a:pt x="7189" y="1795"/>
                        </a:lnTo>
                        <a:lnTo>
                          <a:pt x="7208" y="1786"/>
                        </a:lnTo>
                        <a:lnTo>
                          <a:pt x="7220" y="1782"/>
                        </a:lnTo>
                        <a:lnTo>
                          <a:pt x="7238" y="1777"/>
                        </a:lnTo>
                        <a:lnTo>
                          <a:pt x="7275" y="1763"/>
                        </a:lnTo>
                        <a:lnTo>
                          <a:pt x="7281" y="1760"/>
                        </a:lnTo>
                        <a:lnTo>
                          <a:pt x="7302" y="1743"/>
                        </a:lnTo>
                        <a:lnTo>
                          <a:pt x="7309" y="1737"/>
                        </a:lnTo>
                        <a:lnTo>
                          <a:pt x="7300" y="1735"/>
                        </a:lnTo>
                        <a:lnTo>
                          <a:pt x="7279" y="1738"/>
                        </a:lnTo>
                        <a:lnTo>
                          <a:pt x="7254" y="1748"/>
                        </a:lnTo>
                        <a:lnTo>
                          <a:pt x="7244" y="1751"/>
                        </a:lnTo>
                        <a:lnTo>
                          <a:pt x="7231" y="1749"/>
                        </a:lnTo>
                        <a:lnTo>
                          <a:pt x="7227" y="1749"/>
                        </a:lnTo>
                        <a:lnTo>
                          <a:pt x="7233" y="1738"/>
                        </a:lnTo>
                        <a:lnTo>
                          <a:pt x="7231" y="1734"/>
                        </a:lnTo>
                        <a:lnTo>
                          <a:pt x="7232" y="1722"/>
                        </a:lnTo>
                        <a:lnTo>
                          <a:pt x="7223" y="1713"/>
                        </a:lnTo>
                        <a:lnTo>
                          <a:pt x="7220" y="1704"/>
                        </a:lnTo>
                        <a:lnTo>
                          <a:pt x="7221" y="1702"/>
                        </a:lnTo>
                        <a:lnTo>
                          <a:pt x="7226" y="1699"/>
                        </a:lnTo>
                        <a:lnTo>
                          <a:pt x="7229" y="1698"/>
                        </a:lnTo>
                        <a:lnTo>
                          <a:pt x="7233" y="1699"/>
                        </a:lnTo>
                        <a:lnTo>
                          <a:pt x="7237" y="1699"/>
                        </a:lnTo>
                        <a:lnTo>
                          <a:pt x="7240" y="1701"/>
                        </a:lnTo>
                        <a:lnTo>
                          <a:pt x="7242" y="1701"/>
                        </a:lnTo>
                        <a:lnTo>
                          <a:pt x="7243" y="1699"/>
                        </a:lnTo>
                        <a:lnTo>
                          <a:pt x="7242" y="1693"/>
                        </a:lnTo>
                        <a:lnTo>
                          <a:pt x="7237" y="1687"/>
                        </a:lnTo>
                        <a:lnTo>
                          <a:pt x="7234" y="1681"/>
                        </a:lnTo>
                        <a:lnTo>
                          <a:pt x="7245" y="1678"/>
                        </a:lnTo>
                        <a:lnTo>
                          <a:pt x="7255" y="1672"/>
                        </a:lnTo>
                        <a:lnTo>
                          <a:pt x="7256" y="1677"/>
                        </a:lnTo>
                        <a:lnTo>
                          <a:pt x="7255" y="1686"/>
                        </a:lnTo>
                        <a:lnTo>
                          <a:pt x="7266" y="1699"/>
                        </a:lnTo>
                        <a:lnTo>
                          <a:pt x="7278" y="1706"/>
                        </a:lnTo>
                        <a:lnTo>
                          <a:pt x="7286" y="1706"/>
                        </a:lnTo>
                        <a:lnTo>
                          <a:pt x="7304" y="1700"/>
                        </a:lnTo>
                        <a:lnTo>
                          <a:pt x="7354" y="1679"/>
                        </a:lnTo>
                        <a:lnTo>
                          <a:pt x="7382" y="1664"/>
                        </a:lnTo>
                        <a:lnTo>
                          <a:pt x="7405" y="1654"/>
                        </a:lnTo>
                        <a:lnTo>
                          <a:pt x="7422" y="1642"/>
                        </a:lnTo>
                        <a:lnTo>
                          <a:pt x="7426" y="1635"/>
                        </a:lnTo>
                        <a:lnTo>
                          <a:pt x="7425" y="1631"/>
                        </a:lnTo>
                        <a:lnTo>
                          <a:pt x="7418" y="1623"/>
                        </a:lnTo>
                        <a:lnTo>
                          <a:pt x="7413" y="1620"/>
                        </a:lnTo>
                        <a:lnTo>
                          <a:pt x="7402" y="1618"/>
                        </a:lnTo>
                        <a:lnTo>
                          <a:pt x="7396" y="1618"/>
                        </a:lnTo>
                        <a:lnTo>
                          <a:pt x="7392" y="1617"/>
                        </a:lnTo>
                        <a:lnTo>
                          <a:pt x="7388" y="1613"/>
                        </a:lnTo>
                        <a:lnTo>
                          <a:pt x="7390" y="1611"/>
                        </a:lnTo>
                        <a:lnTo>
                          <a:pt x="7398" y="1609"/>
                        </a:lnTo>
                        <a:lnTo>
                          <a:pt x="7408" y="1598"/>
                        </a:lnTo>
                        <a:lnTo>
                          <a:pt x="7414" y="1588"/>
                        </a:lnTo>
                        <a:lnTo>
                          <a:pt x="7417" y="1581"/>
                        </a:lnTo>
                        <a:lnTo>
                          <a:pt x="7421" y="1576"/>
                        </a:lnTo>
                        <a:lnTo>
                          <a:pt x="7427" y="1574"/>
                        </a:lnTo>
                        <a:lnTo>
                          <a:pt x="7431" y="1576"/>
                        </a:lnTo>
                        <a:lnTo>
                          <a:pt x="7438" y="1588"/>
                        </a:lnTo>
                        <a:lnTo>
                          <a:pt x="7444" y="1593"/>
                        </a:lnTo>
                        <a:lnTo>
                          <a:pt x="7451" y="1598"/>
                        </a:lnTo>
                        <a:lnTo>
                          <a:pt x="7456" y="1600"/>
                        </a:lnTo>
                        <a:lnTo>
                          <a:pt x="7463" y="1602"/>
                        </a:lnTo>
                        <a:lnTo>
                          <a:pt x="7473" y="1604"/>
                        </a:lnTo>
                        <a:lnTo>
                          <a:pt x="7483" y="1606"/>
                        </a:lnTo>
                        <a:lnTo>
                          <a:pt x="7503" y="1608"/>
                        </a:lnTo>
                        <a:lnTo>
                          <a:pt x="7513" y="1608"/>
                        </a:lnTo>
                        <a:lnTo>
                          <a:pt x="7522" y="1608"/>
                        </a:lnTo>
                        <a:lnTo>
                          <a:pt x="7529" y="1607"/>
                        </a:lnTo>
                        <a:lnTo>
                          <a:pt x="7539" y="1604"/>
                        </a:lnTo>
                        <a:lnTo>
                          <a:pt x="7563" y="1594"/>
                        </a:lnTo>
                        <a:lnTo>
                          <a:pt x="7581" y="1555"/>
                        </a:lnTo>
                        <a:lnTo>
                          <a:pt x="7607" y="1512"/>
                        </a:lnTo>
                        <a:lnTo>
                          <a:pt x="7612" y="1493"/>
                        </a:lnTo>
                        <a:lnTo>
                          <a:pt x="7619" y="1481"/>
                        </a:lnTo>
                        <a:lnTo>
                          <a:pt x="7622" y="1468"/>
                        </a:lnTo>
                        <a:lnTo>
                          <a:pt x="7622" y="1440"/>
                        </a:lnTo>
                        <a:lnTo>
                          <a:pt x="7619" y="1427"/>
                        </a:lnTo>
                        <a:lnTo>
                          <a:pt x="7615" y="1422"/>
                        </a:lnTo>
                        <a:lnTo>
                          <a:pt x="7609" y="1419"/>
                        </a:lnTo>
                        <a:lnTo>
                          <a:pt x="7603" y="1419"/>
                        </a:lnTo>
                        <a:lnTo>
                          <a:pt x="7595" y="1421"/>
                        </a:lnTo>
                        <a:lnTo>
                          <a:pt x="7578" y="1424"/>
                        </a:lnTo>
                        <a:lnTo>
                          <a:pt x="7572" y="1425"/>
                        </a:lnTo>
                        <a:lnTo>
                          <a:pt x="7569" y="1423"/>
                        </a:lnTo>
                        <a:lnTo>
                          <a:pt x="7569" y="1416"/>
                        </a:lnTo>
                        <a:lnTo>
                          <a:pt x="7576" y="1407"/>
                        </a:lnTo>
                        <a:lnTo>
                          <a:pt x="7568" y="1387"/>
                        </a:lnTo>
                        <a:lnTo>
                          <a:pt x="7567" y="1386"/>
                        </a:lnTo>
                        <a:lnTo>
                          <a:pt x="7560" y="1383"/>
                        </a:lnTo>
                        <a:lnTo>
                          <a:pt x="7544" y="1380"/>
                        </a:lnTo>
                        <a:lnTo>
                          <a:pt x="7537" y="1378"/>
                        </a:lnTo>
                        <a:lnTo>
                          <a:pt x="7531" y="1378"/>
                        </a:lnTo>
                        <a:lnTo>
                          <a:pt x="7520" y="1380"/>
                        </a:lnTo>
                        <a:lnTo>
                          <a:pt x="7497" y="1390"/>
                        </a:lnTo>
                        <a:lnTo>
                          <a:pt x="7484" y="1398"/>
                        </a:lnTo>
                        <a:lnTo>
                          <a:pt x="7460" y="1417"/>
                        </a:lnTo>
                        <a:lnTo>
                          <a:pt x="7451" y="1422"/>
                        </a:lnTo>
                        <a:lnTo>
                          <a:pt x="7444" y="1414"/>
                        </a:lnTo>
                        <a:lnTo>
                          <a:pt x="7454" y="1403"/>
                        </a:lnTo>
                        <a:lnTo>
                          <a:pt x="7450" y="1398"/>
                        </a:lnTo>
                        <a:lnTo>
                          <a:pt x="7447" y="1398"/>
                        </a:lnTo>
                        <a:lnTo>
                          <a:pt x="7443" y="1399"/>
                        </a:lnTo>
                        <a:lnTo>
                          <a:pt x="7422" y="1407"/>
                        </a:lnTo>
                        <a:lnTo>
                          <a:pt x="7410" y="1415"/>
                        </a:lnTo>
                        <a:lnTo>
                          <a:pt x="7395" y="1432"/>
                        </a:lnTo>
                        <a:lnTo>
                          <a:pt x="7365" y="1454"/>
                        </a:lnTo>
                        <a:lnTo>
                          <a:pt x="7315" y="1504"/>
                        </a:lnTo>
                        <a:lnTo>
                          <a:pt x="7295" y="1514"/>
                        </a:lnTo>
                        <a:lnTo>
                          <a:pt x="7291" y="1514"/>
                        </a:lnTo>
                        <a:lnTo>
                          <a:pt x="7290" y="1512"/>
                        </a:lnTo>
                        <a:lnTo>
                          <a:pt x="7296" y="1507"/>
                        </a:lnTo>
                        <a:lnTo>
                          <a:pt x="7313" y="1497"/>
                        </a:lnTo>
                        <a:lnTo>
                          <a:pt x="7324" y="1487"/>
                        </a:lnTo>
                        <a:lnTo>
                          <a:pt x="7326" y="1483"/>
                        </a:lnTo>
                        <a:cubicBezTo>
                          <a:pt x="7324" y="1483"/>
                          <a:pt x="7322" y="1483"/>
                          <a:pt x="7320" y="1483"/>
                        </a:cubicBezTo>
                        <a:lnTo>
                          <a:pt x="7310" y="1487"/>
                        </a:lnTo>
                        <a:lnTo>
                          <a:pt x="7306" y="1488"/>
                        </a:lnTo>
                        <a:lnTo>
                          <a:pt x="7311" y="1481"/>
                        </a:lnTo>
                        <a:lnTo>
                          <a:pt x="7321" y="1474"/>
                        </a:lnTo>
                        <a:lnTo>
                          <a:pt x="7329" y="1465"/>
                        </a:lnTo>
                        <a:lnTo>
                          <a:pt x="7341" y="1448"/>
                        </a:lnTo>
                        <a:lnTo>
                          <a:pt x="7360" y="1427"/>
                        </a:lnTo>
                        <a:lnTo>
                          <a:pt x="7381" y="1405"/>
                        </a:lnTo>
                        <a:lnTo>
                          <a:pt x="7384" y="1400"/>
                        </a:lnTo>
                        <a:lnTo>
                          <a:pt x="7388" y="1384"/>
                        </a:lnTo>
                        <a:lnTo>
                          <a:pt x="7388" y="1380"/>
                        </a:lnTo>
                        <a:lnTo>
                          <a:pt x="7385" y="1378"/>
                        </a:lnTo>
                        <a:close/>
                        <a:moveTo>
                          <a:pt x="8813" y="2584"/>
                        </a:moveTo>
                        <a:lnTo>
                          <a:pt x="8793" y="2589"/>
                        </a:lnTo>
                        <a:lnTo>
                          <a:pt x="8789" y="2591"/>
                        </a:lnTo>
                        <a:lnTo>
                          <a:pt x="8794" y="2597"/>
                        </a:lnTo>
                        <a:lnTo>
                          <a:pt x="8805" y="2603"/>
                        </a:lnTo>
                        <a:lnTo>
                          <a:pt x="8808" y="2609"/>
                        </a:lnTo>
                        <a:lnTo>
                          <a:pt x="8801" y="2611"/>
                        </a:lnTo>
                        <a:cubicBezTo>
                          <a:pt x="8801" y="2611"/>
                          <a:pt x="8797" y="2615"/>
                          <a:pt x="8797" y="2615"/>
                        </a:cubicBezTo>
                        <a:lnTo>
                          <a:pt x="8793" y="2626"/>
                        </a:lnTo>
                        <a:lnTo>
                          <a:pt x="8786" y="2625"/>
                        </a:lnTo>
                        <a:lnTo>
                          <a:pt x="8749" y="2606"/>
                        </a:lnTo>
                        <a:lnTo>
                          <a:pt x="8739" y="2603"/>
                        </a:lnTo>
                        <a:lnTo>
                          <a:pt x="8730" y="2607"/>
                        </a:lnTo>
                        <a:lnTo>
                          <a:pt x="8727" y="2610"/>
                        </a:lnTo>
                        <a:lnTo>
                          <a:pt x="8756" y="2644"/>
                        </a:lnTo>
                        <a:lnTo>
                          <a:pt x="8758" y="2655"/>
                        </a:lnTo>
                        <a:lnTo>
                          <a:pt x="8752" y="2664"/>
                        </a:lnTo>
                        <a:lnTo>
                          <a:pt x="8737" y="2675"/>
                        </a:lnTo>
                        <a:lnTo>
                          <a:pt x="8733" y="2674"/>
                        </a:lnTo>
                        <a:lnTo>
                          <a:pt x="8740" y="2662"/>
                        </a:lnTo>
                        <a:lnTo>
                          <a:pt x="8740" y="2651"/>
                        </a:lnTo>
                        <a:lnTo>
                          <a:pt x="8734" y="2644"/>
                        </a:lnTo>
                        <a:lnTo>
                          <a:pt x="8714" y="2630"/>
                        </a:lnTo>
                        <a:lnTo>
                          <a:pt x="8698" y="2623"/>
                        </a:lnTo>
                        <a:lnTo>
                          <a:pt x="8690" y="2624"/>
                        </a:lnTo>
                        <a:lnTo>
                          <a:pt x="8669" y="2634"/>
                        </a:lnTo>
                        <a:lnTo>
                          <a:pt x="8667" y="2632"/>
                        </a:lnTo>
                        <a:lnTo>
                          <a:pt x="8666" y="2625"/>
                        </a:lnTo>
                        <a:lnTo>
                          <a:pt x="8655" y="2615"/>
                        </a:lnTo>
                        <a:lnTo>
                          <a:pt x="8641" y="2613"/>
                        </a:lnTo>
                        <a:lnTo>
                          <a:pt x="8621" y="2617"/>
                        </a:lnTo>
                        <a:lnTo>
                          <a:pt x="8609" y="2620"/>
                        </a:lnTo>
                        <a:lnTo>
                          <a:pt x="8605" y="2625"/>
                        </a:lnTo>
                        <a:lnTo>
                          <a:pt x="8609" y="2639"/>
                        </a:lnTo>
                        <a:lnTo>
                          <a:pt x="8598" y="2679"/>
                        </a:lnTo>
                        <a:lnTo>
                          <a:pt x="8605" y="2695"/>
                        </a:lnTo>
                        <a:lnTo>
                          <a:pt x="8635" y="2714"/>
                        </a:lnTo>
                        <a:lnTo>
                          <a:pt x="8644" y="2725"/>
                        </a:lnTo>
                        <a:lnTo>
                          <a:pt x="8646" y="2730"/>
                        </a:lnTo>
                        <a:lnTo>
                          <a:pt x="8641" y="2736"/>
                        </a:lnTo>
                        <a:lnTo>
                          <a:pt x="8630" y="2732"/>
                        </a:lnTo>
                        <a:lnTo>
                          <a:pt x="8598" y="2715"/>
                        </a:lnTo>
                        <a:lnTo>
                          <a:pt x="8577" y="2699"/>
                        </a:lnTo>
                        <a:lnTo>
                          <a:pt x="8571" y="2687"/>
                        </a:lnTo>
                        <a:lnTo>
                          <a:pt x="8572" y="2675"/>
                        </a:lnTo>
                        <a:lnTo>
                          <a:pt x="8585" y="2650"/>
                        </a:lnTo>
                        <a:lnTo>
                          <a:pt x="8576" y="2630"/>
                        </a:lnTo>
                        <a:lnTo>
                          <a:pt x="8569" y="2627"/>
                        </a:lnTo>
                        <a:lnTo>
                          <a:pt x="8560" y="2629"/>
                        </a:lnTo>
                        <a:lnTo>
                          <a:pt x="8550" y="2630"/>
                        </a:lnTo>
                        <a:lnTo>
                          <a:pt x="8542" y="2632"/>
                        </a:lnTo>
                        <a:lnTo>
                          <a:pt x="8533" y="2635"/>
                        </a:lnTo>
                        <a:lnTo>
                          <a:pt x="8519" y="2642"/>
                        </a:lnTo>
                        <a:lnTo>
                          <a:pt x="8496" y="2652"/>
                        </a:lnTo>
                        <a:lnTo>
                          <a:pt x="8485" y="2658"/>
                        </a:lnTo>
                        <a:lnTo>
                          <a:pt x="8476" y="2666"/>
                        </a:lnTo>
                        <a:lnTo>
                          <a:pt x="8476" y="2676"/>
                        </a:lnTo>
                        <a:lnTo>
                          <a:pt x="8490" y="2682"/>
                        </a:lnTo>
                        <a:lnTo>
                          <a:pt x="8549" y="2704"/>
                        </a:lnTo>
                        <a:lnTo>
                          <a:pt x="8566" y="2711"/>
                        </a:lnTo>
                        <a:lnTo>
                          <a:pt x="8571" y="2716"/>
                        </a:lnTo>
                        <a:lnTo>
                          <a:pt x="8580" y="2744"/>
                        </a:lnTo>
                        <a:lnTo>
                          <a:pt x="8585" y="2777"/>
                        </a:lnTo>
                        <a:lnTo>
                          <a:pt x="8572" y="2776"/>
                        </a:lnTo>
                        <a:lnTo>
                          <a:pt x="8564" y="2743"/>
                        </a:lnTo>
                        <a:lnTo>
                          <a:pt x="8551" y="2729"/>
                        </a:lnTo>
                        <a:lnTo>
                          <a:pt x="8536" y="2720"/>
                        </a:lnTo>
                        <a:lnTo>
                          <a:pt x="8501" y="2704"/>
                        </a:lnTo>
                        <a:lnTo>
                          <a:pt x="8485" y="2699"/>
                        </a:lnTo>
                        <a:lnTo>
                          <a:pt x="8467" y="2695"/>
                        </a:lnTo>
                        <a:lnTo>
                          <a:pt x="8456" y="2694"/>
                        </a:lnTo>
                        <a:lnTo>
                          <a:pt x="8449" y="2697"/>
                        </a:lnTo>
                        <a:lnTo>
                          <a:pt x="8434" y="2704"/>
                        </a:lnTo>
                        <a:lnTo>
                          <a:pt x="8431" y="2708"/>
                        </a:lnTo>
                        <a:lnTo>
                          <a:pt x="8433" y="2718"/>
                        </a:lnTo>
                        <a:lnTo>
                          <a:pt x="8413" y="2730"/>
                        </a:lnTo>
                        <a:lnTo>
                          <a:pt x="8410" y="2734"/>
                        </a:lnTo>
                        <a:lnTo>
                          <a:pt x="8406" y="2753"/>
                        </a:lnTo>
                        <a:lnTo>
                          <a:pt x="8407" y="2759"/>
                        </a:lnTo>
                        <a:lnTo>
                          <a:pt x="8412" y="2762"/>
                        </a:lnTo>
                        <a:lnTo>
                          <a:pt x="8424" y="2767"/>
                        </a:lnTo>
                        <a:lnTo>
                          <a:pt x="8444" y="2773"/>
                        </a:lnTo>
                        <a:lnTo>
                          <a:pt x="8453" y="2778"/>
                        </a:lnTo>
                        <a:lnTo>
                          <a:pt x="8456" y="2794"/>
                        </a:lnTo>
                        <a:lnTo>
                          <a:pt x="8462" y="2801"/>
                        </a:lnTo>
                        <a:lnTo>
                          <a:pt x="8463" y="2809"/>
                        </a:lnTo>
                        <a:lnTo>
                          <a:pt x="8451" y="2806"/>
                        </a:lnTo>
                        <a:lnTo>
                          <a:pt x="8424" y="2796"/>
                        </a:lnTo>
                        <a:lnTo>
                          <a:pt x="8408" y="2794"/>
                        </a:lnTo>
                        <a:lnTo>
                          <a:pt x="8401" y="2802"/>
                        </a:lnTo>
                        <a:lnTo>
                          <a:pt x="8399" y="2808"/>
                        </a:lnTo>
                        <a:lnTo>
                          <a:pt x="8413" y="2829"/>
                        </a:lnTo>
                        <a:lnTo>
                          <a:pt x="8413" y="2835"/>
                        </a:lnTo>
                        <a:lnTo>
                          <a:pt x="8419" y="2842"/>
                        </a:lnTo>
                        <a:lnTo>
                          <a:pt x="8447" y="2863"/>
                        </a:lnTo>
                        <a:lnTo>
                          <a:pt x="8469" y="2870"/>
                        </a:lnTo>
                        <a:lnTo>
                          <a:pt x="8481" y="2873"/>
                        </a:lnTo>
                        <a:lnTo>
                          <a:pt x="8489" y="2874"/>
                        </a:lnTo>
                        <a:lnTo>
                          <a:pt x="8505" y="2874"/>
                        </a:lnTo>
                        <a:lnTo>
                          <a:pt x="8528" y="2874"/>
                        </a:lnTo>
                        <a:lnTo>
                          <a:pt x="8544" y="2876"/>
                        </a:lnTo>
                        <a:lnTo>
                          <a:pt x="8552" y="2878"/>
                        </a:lnTo>
                        <a:lnTo>
                          <a:pt x="8555" y="2881"/>
                        </a:lnTo>
                        <a:lnTo>
                          <a:pt x="8551" y="2884"/>
                        </a:lnTo>
                        <a:lnTo>
                          <a:pt x="8561" y="2888"/>
                        </a:lnTo>
                        <a:lnTo>
                          <a:pt x="8593" y="2894"/>
                        </a:lnTo>
                        <a:lnTo>
                          <a:pt x="8614" y="2901"/>
                        </a:lnTo>
                        <a:lnTo>
                          <a:pt x="8643" y="2924"/>
                        </a:lnTo>
                        <a:lnTo>
                          <a:pt x="8629" y="2922"/>
                        </a:lnTo>
                        <a:lnTo>
                          <a:pt x="8610" y="2912"/>
                        </a:lnTo>
                        <a:lnTo>
                          <a:pt x="8564" y="2899"/>
                        </a:lnTo>
                        <a:lnTo>
                          <a:pt x="8548" y="2895"/>
                        </a:lnTo>
                        <a:lnTo>
                          <a:pt x="8527" y="2893"/>
                        </a:lnTo>
                        <a:lnTo>
                          <a:pt x="8514" y="2893"/>
                        </a:lnTo>
                        <a:lnTo>
                          <a:pt x="8499" y="2894"/>
                        </a:lnTo>
                        <a:lnTo>
                          <a:pt x="8489" y="2899"/>
                        </a:lnTo>
                        <a:lnTo>
                          <a:pt x="8481" y="2914"/>
                        </a:lnTo>
                        <a:lnTo>
                          <a:pt x="8480" y="2929"/>
                        </a:lnTo>
                        <a:lnTo>
                          <a:pt x="8476" y="2936"/>
                        </a:lnTo>
                        <a:lnTo>
                          <a:pt x="8469" y="2944"/>
                        </a:lnTo>
                        <a:lnTo>
                          <a:pt x="8465" y="2944"/>
                        </a:lnTo>
                        <a:lnTo>
                          <a:pt x="8458" y="2936"/>
                        </a:lnTo>
                        <a:lnTo>
                          <a:pt x="8458" y="2928"/>
                        </a:lnTo>
                        <a:lnTo>
                          <a:pt x="8446" y="2907"/>
                        </a:lnTo>
                        <a:lnTo>
                          <a:pt x="8409" y="2879"/>
                        </a:lnTo>
                        <a:lnTo>
                          <a:pt x="8403" y="2879"/>
                        </a:lnTo>
                        <a:lnTo>
                          <a:pt x="8376" y="2871"/>
                        </a:lnTo>
                        <a:lnTo>
                          <a:pt x="8355" y="2848"/>
                        </a:lnTo>
                        <a:lnTo>
                          <a:pt x="8345" y="2807"/>
                        </a:lnTo>
                        <a:lnTo>
                          <a:pt x="8340" y="2800"/>
                        </a:lnTo>
                        <a:lnTo>
                          <a:pt x="8333" y="2795"/>
                        </a:lnTo>
                        <a:lnTo>
                          <a:pt x="8319" y="2796"/>
                        </a:lnTo>
                        <a:lnTo>
                          <a:pt x="8286" y="2807"/>
                        </a:lnTo>
                        <a:lnTo>
                          <a:pt x="8251" y="2819"/>
                        </a:lnTo>
                        <a:lnTo>
                          <a:pt x="8215" y="2834"/>
                        </a:lnTo>
                        <a:lnTo>
                          <a:pt x="8194" y="2842"/>
                        </a:lnTo>
                        <a:lnTo>
                          <a:pt x="8162" y="2853"/>
                        </a:lnTo>
                        <a:lnTo>
                          <a:pt x="8145" y="2860"/>
                        </a:lnTo>
                        <a:lnTo>
                          <a:pt x="8132" y="2866"/>
                        </a:lnTo>
                        <a:lnTo>
                          <a:pt x="8124" y="2875"/>
                        </a:lnTo>
                        <a:lnTo>
                          <a:pt x="8123" y="2888"/>
                        </a:lnTo>
                        <a:lnTo>
                          <a:pt x="8119" y="2893"/>
                        </a:lnTo>
                        <a:lnTo>
                          <a:pt x="8109" y="2890"/>
                        </a:lnTo>
                        <a:lnTo>
                          <a:pt x="8103" y="2885"/>
                        </a:lnTo>
                        <a:lnTo>
                          <a:pt x="8102" y="2879"/>
                        </a:lnTo>
                        <a:lnTo>
                          <a:pt x="8109" y="2867"/>
                        </a:lnTo>
                        <a:lnTo>
                          <a:pt x="8123" y="2854"/>
                        </a:lnTo>
                        <a:lnTo>
                          <a:pt x="8134" y="2846"/>
                        </a:lnTo>
                        <a:lnTo>
                          <a:pt x="8147" y="2840"/>
                        </a:lnTo>
                        <a:lnTo>
                          <a:pt x="8166" y="2833"/>
                        </a:lnTo>
                        <a:lnTo>
                          <a:pt x="8204" y="2820"/>
                        </a:lnTo>
                        <a:lnTo>
                          <a:pt x="8233" y="2810"/>
                        </a:lnTo>
                        <a:lnTo>
                          <a:pt x="8253" y="2799"/>
                        </a:lnTo>
                        <a:lnTo>
                          <a:pt x="8283" y="2788"/>
                        </a:lnTo>
                        <a:lnTo>
                          <a:pt x="8311" y="2776"/>
                        </a:lnTo>
                        <a:lnTo>
                          <a:pt x="8323" y="2766"/>
                        </a:lnTo>
                        <a:lnTo>
                          <a:pt x="8334" y="2749"/>
                        </a:lnTo>
                        <a:lnTo>
                          <a:pt x="8336" y="2735"/>
                        </a:lnTo>
                        <a:lnTo>
                          <a:pt x="8362" y="2704"/>
                        </a:lnTo>
                        <a:lnTo>
                          <a:pt x="8345" y="2698"/>
                        </a:lnTo>
                        <a:lnTo>
                          <a:pt x="8307" y="2695"/>
                        </a:lnTo>
                        <a:lnTo>
                          <a:pt x="8275" y="2699"/>
                        </a:lnTo>
                        <a:lnTo>
                          <a:pt x="8224" y="2702"/>
                        </a:lnTo>
                        <a:lnTo>
                          <a:pt x="8192" y="2712"/>
                        </a:lnTo>
                        <a:lnTo>
                          <a:pt x="8184" y="2715"/>
                        </a:lnTo>
                        <a:lnTo>
                          <a:pt x="8169" y="2732"/>
                        </a:lnTo>
                        <a:lnTo>
                          <a:pt x="8159" y="2739"/>
                        </a:lnTo>
                        <a:lnTo>
                          <a:pt x="8143" y="2745"/>
                        </a:lnTo>
                        <a:lnTo>
                          <a:pt x="8106" y="2754"/>
                        </a:lnTo>
                        <a:lnTo>
                          <a:pt x="8070" y="2765"/>
                        </a:lnTo>
                        <a:lnTo>
                          <a:pt x="8047" y="2771"/>
                        </a:lnTo>
                        <a:lnTo>
                          <a:pt x="8023" y="2778"/>
                        </a:lnTo>
                        <a:lnTo>
                          <a:pt x="8003" y="2786"/>
                        </a:lnTo>
                        <a:lnTo>
                          <a:pt x="7979" y="2798"/>
                        </a:lnTo>
                        <a:lnTo>
                          <a:pt x="7968" y="2802"/>
                        </a:lnTo>
                        <a:lnTo>
                          <a:pt x="7972" y="2794"/>
                        </a:lnTo>
                        <a:lnTo>
                          <a:pt x="7986" y="2786"/>
                        </a:lnTo>
                        <a:lnTo>
                          <a:pt x="7995" y="2778"/>
                        </a:lnTo>
                        <a:lnTo>
                          <a:pt x="7995" y="2774"/>
                        </a:lnTo>
                        <a:lnTo>
                          <a:pt x="7991" y="2770"/>
                        </a:lnTo>
                        <a:lnTo>
                          <a:pt x="7983" y="2769"/>
                        </a:lnTo>
                        <a:lnTo>
                          <a:pt x="7970" y="2773"/>
                        </a:lnTo>
                        <a:lnTo>
                          <a:pt x="7961" y="2776"/>
                        </a:lnTo>
                        <a:lnTo>
                          <a:pt x="7954" y="2780"/>
                        </a:lnTo>
                        <a:lnTo>
                          <a:pt x="7948" y="2785"/>
                        </a:lnTo>
                        <a:lnTo>
                          <a:pt x="7940" y="2798"/>
                        </a:lnTo>
                        <a:lnTo>
                          <a:pt x="7931" y="2821"/>
                        </a:lnTo>
                        <a:lnTo>
                          <a:pt x="7918" y="2835"/>
                        </a:lnTo>
                        <a:lnTo>
                          <a:pt x="7915" y="2843"/>
                        </a:lnTo>
                        <a:lnTo>
                          <a:pt x="7919" y="2849"/>
                        </a:lnTo>
                        <a:lnTo>
                          <a:pt x="7929" y="2854"/>
                        </a:lnTo>
                        <a:lnTo>
                          <a:pt x="7931" y="2858"/>
                        </a:lnTo>
                        <a:cubicBezTo>
                          <a:pt x="7931" y="2860"/>
                          <a:pt x="7930" y="2862"/>
                          <a:pt x="7930" y="2863"/>
                        </a:cubicBezTo>
                        <a:lnTo>
                          <a:pt x="7923" y="2863"/>
                        </a:lnTo>
                        <a:lnTo>
                          <a:pt x="7910" y="2858"/>
                        </a:lnTo>
                        <a:lnTo>
                          <a:pt x="7902" y="2853"/>
                        </a:lnTo>
                        <a:lnTo>
                          <a:pt x="7898" y="2849"/>
                        </a:lnTo>
                        <a:lnTo>
                          <a:pt x="7897" y="2844"/>
                        </a:lnTo>
                        <a:lnTo>
                          <a:pt x="7904" y="2826"/>
                        </a:lnTo>
                        <a:lnTo>
                          <a:pt x="7895" y="2821"/>
                        </a:lnTo>
                        <a:lnTo>
                          <a:pt x="7886" y="2819"/>
                        </a:lnTo>
                        <a:lnTo>
                          <a:pt x="7889" y="2815"/>
                        </a:lnTo>
                        <a:lnTo>
                          <a:pt x="7898" y="2809"/>
                        </a:lnTo>
                        <a:lnTo>
                          <a:pt x="7911" y="2796"/>
                        </a:lnTo>
                        <a:lnTo>
                          <a:pt x="7933" y="2765"/>
                        </a:lnTo>
                        <a:lnTo>
                          <a:pt x="7943" y="2758"/>
                        </a:lnTo>
                        <a:lnTo>
                          <a:pt x="7943" y="2751"/>
                        </a:lnTo>
                        <a:lnTo>
                          <a:pt x="7932" y="2737"/>
                        </a:lnTo>
                        <a:lnTo>
                          <a:pt x="7932" y="2718"/>
                        </a:lnTo>
                        <a:lnTo>
                          <a:pt x="7926" y="2700"/>
                        </a:lnTo>
                        <a:lnTo>
                          <a:pt x="7898" y="2697"/>
                        </a:lnTo>
                        <a:lnTo>
                          <a:pt x="7871" y="2691"/>
                        </a:lnTo>
                        <a:lnTo>
                          <a:pt x="7852" y="2685"/>
                        </a:lnTo>
                        <a:lnTo>
                          <a:pt x="7837" y="2681"/>
                        </a:lnTo>
                        <a:cubicBezTo>
                          <a:pt x="7825" y="2682"/>
                          <a:pt x="7813" y="2683"/>
                          <a:pt x="7801" y="2683"/>
                        </a:cubicBezTo>
                        <a:lnTo>
                          <a:pt x="7773" y="2683"/>
                        </a:lnTo>
                        <a:lnTo>
                          <a:pt x="7759" y="2691"/>
                        </a:lnTo>
                        <a:lnTo>
                          <a:pt x="7751" y="2706"/>
                        </a:lnTo>
                        <a:lnTo>
                          <a:pt x="7755" y="2713"/>
                        </a:lnTo>
                        <a:lnTo>
                          <a:pt x="7763" y="2722"/>
                        </a:lnTo>
                        <a:lnTo>
                          <a:pt x="7782" y="2733"/>
                        </a:lnTo>
                        <a:lnTo>
                          <a:pt x="7796" y="2737"/>
                        </a:lnTo>
                        <a:lnTo>
                          <a:pt x="7756" y="2735"/>
                        </a:lnTo>
                        <a:lnTo>
                          <a:pt x="7729" y="2731"/>
                        </a:lnTo>
                        <a:lnTo>
                          <a:pt x="7728" y="2753"/>
                        </a:lnTo>
                        <a:lnTo>
                          <a:pt x="7735" y="2759"/>
                        </a:lnTo>
                        <a:lnTo>
                          <a:pt x="7749" y="2763"/>
                        </a:lnTo>
                        <a:lnTo>
                          <a:pt x="7777" y="2769"/>
                        </a:lnTo>
                        <a:lnTo>
                          <a:pt x="7834" y="2773"/>
                        </a:lnTo>
                        <a:lnTo>
                          <a:pt x="7756" y="2774"/>
                        </a:lnTo>
                        <a:lnTo>
                          <a:pt x="7755" y="2787"/>
                        </a:lnTo>
                        <a:lnTo>
                          <a:pt x="7741" y="2794"/>
                        </a:lnTo>
                        <a:lnTo>
                          <a:pt x="7731" y="2800"/>
                        </a:lnTo>
                        <a:lnTo>
                          <a:pt x="7740" y="2789"/>
                        </a:lnTo>
                        <a:lnTo>
                          <a:pt x="7741" y="2786"/>
                        </a:lnTo>
                        <a:lnTo>
                          <a:pt x="7708" y="2774"/>
                        </a:lnTo>
                        <a:lnTo>
                          <a:pt x="7698" y="2767"/>
                        </a:lnTo>
                        <a:lnTo>
                          <a:pt x="7679" y="2759"/>
                        </a:lnTo>
                        <a:lnTo>
                          <a:pt x="7632" y="2772"/>
                        </a:lnTo>
                        <a:cubicBezTo>
                          <a:pt x="7613" y="2773"/>
                          <a:pt x="7596" y="2775"/>
                          <a:pt x="7578" y="2776"/>
                        </a:cubicBezTo>
                        <a:lnTo>
                          <a:pt x="7563" y="2785"/>
                        </a:lnTo>
                        <a:lnTo>
                          <a:pt x="7556" y="2794"/>
                        </a:lnTo>
                        <a:lnTo>
                          <a:pt x="7568" y="2807"/>
                        </a:lnTo>
                        <a:lnTo>
                          <a:pt x="7554" y="2819"/>
                        </a:lnTo>
                        <a:lnTo>
                          <a:pt x="7549" y="2829"/>
                        </a:lnTo>
                        <a:lnTo>
                          <a:pt x="7551" y="2834"/>
                        </a:lnTo>
                        <a:lnTo>
                          <a:pt x="7572" y="2844"/>
                        </a:lnTo>
                        <a:lnTo>
                          <a:pt x="7585" y="2848"/>
                        </a:lnTo>
                        <a:lnTo>
                          <a:pt x="7657" y="2860"/>
                        </a:lnTo>
                        <a:lnTo>
                          <a:pt x="7664" y="2864"/>
                        </a:lnTo>
                        <a:lnTo>
                          <a:pt x="7649" y="2864"/>
                        </a:lnTo>
                        <a:lnTo>
                          <a:pt x="7636" y="2864"/>
                        </a:lnTo>
                        <a:lnTo>
                          <a:pt x="7625" y="2864"/>
                        </a:lnTo>
                        <a:lnTo>
                          <a:pt x="7596" y="2860"/>
                        </a:lnTo>
                        <a:lnTo>
                          <a:pt x="7560" y="2852"/>
                        </a:lnTo>
                        <a:lnTo>
                          <a:pt x="7543" y="2846"/>
                        </a:lnTo>
                        <a:lnTo>
                          <a:pt x="7536" y="2844"/>
                        </a:lnTo>
                        <a:lnTo>
                          <a:pt x="7526" y="2844"/>
                        </a:lnTo>
                        <a:lnTo>
                          <a:pt x="7520" y="2839"/>
                        </a:lnTo>
                        <a:lnTo>
                          <a:pt x="7516" y="2831"/>
                        </a:lnTo>
                        <a:lnTo>
                          <a:pt x="7516" y="2812"/>
                        </a:lnTo>
                        <a:lnTo>
                          <a:pt x="7517" y="2802"/>
                        </a:lnTo>
                        <a:lnTo>
                          <a:pt x="7524" y="2794"/>
                        </a:lnTo>
                        <a:lnTo>
                          <a:pt x="7555" y="2767"/>
                        </a:lnTo>
                        <a:lnTo>
                          <a:pt x="7569" y="2761"/>
                        </a:lnTo>
                        <a:lnTo>
                          <a:pt x="7599" y="2752"/>
                        </a:lnTo>
                        <a:lnTo>
                          <a:pt x="7639" y="2739"/>
                        </a:lnTo>
                        <a:lnTo>
                          <a:pt x="7658" y="2730"/>
                        </a:lnTo>
                        <a:lnTo>
                          <a:pt x="7678" y="2716"/>
                        </a:lnTo>
                        <a:lnTo>
                          <a:pt x="7689" y="2706"/>
                        </a:lnTo>
                        <a:cubicBezTo>
                          <a:pt x="7690" y="2703"/>
                          <a:pt x="7691" y="2700"/>
                          <a:pt x="7692" y="2697"/>
                        </a:cubicBezTo>
                        <a:lnTo>
                          <a:pt x="7691" y="2689"/>
                        </a:lnTo>
                        <a:lnTo>
                          <a:pt x="7685" y="2679"/>
                        </a:lnTo>
                        <a:lnTo>
                          <a:pt x="7676" y="2671"/>
                        </a:lnTo>
                        <a:lnTo>
                          <a:pt x="7659" y="2669"/>
                        </a:lnTo>
                        <a:lnTo>
                          <a:pt x="7626" y="2677"/>
                        </a:lnTo>
                        <a:lnTo>
                          <a:pt x="7594" y="2684"/>
                        </a:lnTo>
                        <a:lnTo>
                          <a:pt x="7578" y="2689"/>
                        </a:lnTo>
                        <a:lnTo>
                          <a:pt x="7567" y="2693"/>
                        </a:lnTo>
                        <a:lnTo>
                          <a:pt x="7552" y="2700"/>
                        </a:lnTo>
                        <a:lnTo>
                          <a:pt x="7547" y="2706"/>
                        </a:lnTo>
                        <a:lnTo>
                          <a:pt x="7544" y="2710"/>
                        </a:lnTo>
                        <a:lnTo>
                          <a:pt x="7536" y="2713"/>
                        </a:lnTo>
                        <a:lnTo>
                          <a:pt x="7504" y="2724"/>
                        </a:lnTo>
                        <a:lnTo>
                          <a:pt x="7500" y="2727"/>
                        </a:lnTo>
                        <a:lnTo>
                          <a:pt x="7497" y="2726"/>
                        </a:lnTo>
                        <a:lnTo>
                          <a:pt x="7499" y="2718"/>
                        </a:lnTo>
                        <a:lnTo>
                          <a:pt x="7496" y="2706"/>
                        </a:lnTo>
                        <a:lnTo>
                          <a:pt x="7497" y="2697"/>
                        </a:lnTo>
                        <a:lnTo>
                          <a:pt x="7503" y="2688"/>
                        </a:lnTo>
                        <a:lnTo>
                          <a:pt x="7504" y="2676"/>
                        </a:lnTo>
                        <a:lnTo>
                          <a:pt x="7504" y="2667"/>
                        </a:lnTo>
                        <a:lnTo>
                          <a:pt x="7498" y="2661"/>
                        </a:lnTo>
                        <a:lnTo>
                          <a:pt x="7482" y="2654"/>
                        </a:lnTo>
                        <a:lnTo>
                          <a:pt x="7453" y="2627"/>
                        </a:lnTo>
                        <a:lnTo>
                          <a:pt x="7411" y="2628"/>
                        </a:lnTo>
                        <a:lnTo>
                          <a:pt x="7369" y="2630"/>
                        </a:lnTo>
                        <a:lnTo>
                          <a:pt x="7361" y="2638"/>
                        </a:lnTo>
                        <a:lnTo>
                          <a:pt x="7347" y="2662"/>
                        </a:lnTo>
                        <a:lnTo>
                          <a:pt x="7333" y="2673"/>
                        </a:lnTo>
                        <a:lnTo>
                          <a:pt x="7365" y="2670"/>
                        </a:lnTo>
                        <a:lnTo>
                          <a:pt x="7392" y="2666"/>
                        </a:lnTo>
                        <a:lnTo>
                          <a:pt x="7420" y="2669"/>
                        </a:lnTo>
                        <a:lnTo>
                          <a:pt x="7372" y="2673"/>
                        </a:lnTo>
                        <a:lnTo>
                          <a:pt x="7326" y="2679"/>
                        </a:lnTo>
                        <a:lnTo>
                          <a:pt x="7323" y="2691"/>
                        </a:lnTo>
                        <a:lnTo>
                          <a:pt x="7306" y="2717"/>
                        </a:lnTo>
                        <a:lnTo>
                          <a:pt x="7356" y="2713"/>
                        </a:lnTo>
                        <a:lnTo>
                          <a:pt x="7319" y="2722"/>
                        </a:lnTo>
                        <a:lnTo>
                          <a:pt x="7304" y="2738"/>
                        </a:lnTo>
                        <a:lnTo>
                          <a:pt x="7291" y="2751"/>
                        </a:lnTo>
                        <a:lnTo>
                          <a:pt x="7324" y="2753"/>
                        </a:lnTo>
                        <a:lnTo>
                          <a:pt x="7340" y="2755"/>
                        </a:lnTo>
                        <a:lnTo>
                          <a:pt x="7338" y="2757"/>
                        </a:lnTo>
                        <a:lnTo>
                          <a:pt x="7329" y="2759"/>
                        </a:lnTo>
                        <a:lnTo>
                          <a:pt x="7313" y="2764"/>
                        </a:lnTo>
                        <a:lnTo>
                          <a:pt x="7297" y="2773"/>
                        </a:lnTo>
                        <a:lnTo>
                          <a:pt x="7268" y="2794"/>
                        </a:lnTo>
                        <a:lnTo>
                          <a:pt x="7254" y="2809"/>
                        </a:lnTo>
                        <a:lnTo>
                          <a:pt x="7249" y="2817"/>
                        </a:lnTo>
                        <a:lnTo>
                          <a:pt x="7251" y="2852"/>
                        </a:lnTo>
                        <a:lnTo>
                          <a:pt x="7332" y="2844"/>
                        </a:lnTo>
                        <a:lnTo>
                          <a:pt x="7283" y="2859"/>
                        </a:lnTo>
                        <a:lnTo>
                          <a:pt x="7270" y="2864"/>
                        </a:lnTo>
                        <a:lnTo>
                          <a:pt x="7261" y="2885"/>
                        </a:lnTo>
                        <a:lnTo>
                          <a:pt x="7254" y="2932"/>
                        </a:lnTo>
                        <a:lnTo>
                          <a:pt x="7266" y="2931"/>
                        </a:lnTo>
                        <a:lnTo>
                          <a:pt x="7283" y="2927"/>
                        </a:lnTo>
                        <a:lnTo>
                          <a:pt x="7300" y="2920"/>
                        </a:lnTo>
                        <a:lnTo>
                          <a:pt x="7317" y="2913"/>
                        </a:lnTo>
                        <a:lnTo>
                          <a:pt x="7324" y="2910"/>
                        </a:lnTo>
                        <a:lnTo>
                          <a:pt x="7314" y="2917"/>
                        </a:lnTo>
                        <a:lnTo>
                          <a:pt x="7304" y="2922"/>
                        </a:lnTo>
                        <a:lnTo>
                          <a:pt x="7299" y="2926"/>
                        </a:lnTo>
                        <a:lnTo>
                          <a:pt x="7299" y="2930"/>
                        </a:lnTo>
                        <a:lnTo>
                          <a:pt x="7294" y="2934"/>
                        </a:lnTo>
                        <a:lnTo>
                          <a:pt x="7265" y="2947"/>
                        </a:lnTo>
                        <a:lnTo>
                          <a:pt x="7257" y="2953"/>
                        </a:lnTo>
                        <a:lnTo>
                          <a:pt x="7252" y="2958"/>
                        </a:lnTo>
                        <a:lnTo>
                          <a:pt x="7252" y="2963"/>
                        </a:lnTo>
                        <a:lnTo>
                          <a:pt x="7256" y="2966"/>
                        </a:lnTo>
                        <a:lnTo>
                          <a:pt x="7256" y="2974"/>
                        </a:lnTo>
                        <a:lnTo>
                          <a:pt x="7251" y="2978"/>
                        </a:lnTo>
                        <a:lnTo>
                          <a:pt x="7243" y="2984"/>
                        </a:lnTo>
                        <a:lnTo>
                          <a:pt x="7225" y="2992"/>
                        </a:lnTo>
                        <a:lnTo>
                          <a:pt x="7216" y="2994"/>
                        </a:lnTo>
                        <a:lnTo>
                          <a:pt x="7204" y="2994"/>
                        </a:lnTo>
                        <a:lnTo>
                          <a:pt x="7191" y="2994"/>
                        </a:lnTo>
                        <a:lnTo>
                          <a:pt x="7177" y="2994"/>
                        </a:lnTo>
                        <a:lnTo>
                          <a:pt x="7169" y="2997"/>
                        </a:lnTo>
                        <a:lnTo>
                          <a:pt x="7165" y="3004"/>
                        </a:lnTo>
                        <a:lnTo>
                          <a:pt x="7164" y="3009"/>
                        </a:lnTo>
                        <a:lnTo>
                          <a:pt x="7176" y="3027"/>
                        </a:lnTo>
                        <a:lnTo>
                          <a:pt x="7177" y="3036"/>
                        </a:lnTo>
                        <a:lnTo>
                          <a:pt x="7189" y="3052"/>
                        </a:lnTo>
                        <a:lnTo>
                          <a:pt x="7198" y="3060"/>
                        </a:lnTo>
                        <a:lnTo>
                          <a:pt x="7210" y="3063"/>
                        </a:lnTo>
                        <a:lnTo>
                          <a:pt x="7221" y="3069"/>
                        </a:lnTo>
                        <a:lnTo>
                          <a:pt x="7248" y="3089"/>
                        </a:lnTo>
                        <a:lnTo>
                          <a:pt x="7266" y="3092"/>
                        </a:lnTo>
                        <a:lnTo>
                          <a:pt x="7294" y="3092"/>
                        </a:lnTo>
                        <a:lnTo>
                          <a:pt x="7320" y="3086"/>
                        </a:lnTo>
                        <a:lnTo>
                          <a:pt x="7343" y="3075"/>
                        </a:lnTo>
                        <a:lnTo>
                          <a:pt x="7355" y="3068"/>
                        </a:lnTo>
                        <a:lnTo>
                          <a:pt x="7356" y="3065"/>
                        </a:lnTo>
                        <a:lnTo>
                          <a:pt x="7354" y="3062"/>
                        </a:lnTo>
                        <a:lnTo>
                          <a:pt x="7339" y="3057"/>
                        </a:lnTo>
                        <a:lnTo>
                          <a:pt x="7333" y="3053"/>
                        </a:lnTo>
                        <a:lnTo>
                          <a:pt x="7338" y="3045"/>
                        </a:lnTo>
                        <a:lnTo>
                          <a:pt x="7350" y="3033"/>
                        </a:lnTo>
                        <a:lnTo>
                          <a:pt x="7363" y="3027"/>
                        </a:lnTo>
                        <a:lnTo>
                          <a:pt x="7374" y="3027"/>
                        </a:lnTo>
                        <a:lnTo>
                          <a:pt x="7390" y="3024"/>
                        </a:lnTo>
                        <a:lnTo>
                          <a:pt x="7410" y="3018"/>
                        </a:lnTo>
                        <a:lnTo>
                          <a:pt x="7422" y="3010"/>
                        </a:lnTo>
                        <a:lnTo>
                          <a:pt x="7424" y="2994"/>
                        </a:lnTo>
                        <a:lnTo>
                          <a:pt x="7414" y="2984"/>
                        </a:lnTo>
                        <a:lnTo>
                          <a:pt x="7415" y="2982"/>
                        </a:lnTo>
                        <a:lnTo>
                          <a:pt x="7444" y="2963"/>
                        </a:lnTo>
                        <a:lnTo>
                          <a:pt x="7449" y="2957"/>
                        </a:lnTo>
                        <a:lnTo>
                          <a:pt x="7454" y="2944"/>
                        </a:lnTo>
                        <a:lnTo>
                          <a:pt x="7453" y="2939"/>
                        </a:lnTo>
                        <a:lnTo>
                          <a:pt x="7444" y="2930"/>
                        </a:lnTo>
                        <a:lnTo>
                          <a:pt x="7443" y="2922"/>
                        </a:lnTo>
                        <a:lnTo>
                          <a:pt x="7446" y="2919"/>
                        </a:lnTo>
                        <a:lnTo>
                          <a:pt x="7456" y="2912"/>
                        </a:lnTo>
                        <a:lnTo>
                          <a:pt x="7467" y="2907"/>
                        </a:lnTo>
                        <a:lnTo>
                          <a:pt x="7470" y="2907"/>
                        </a:lnTo>
                        <a:lnTo>
                          <a:pt x="7467" y="2919"/>
                        </a:lnTo>
                        <a:lnTo>
                          <a:pt x="7469" y="2927"/>
                        </a:lnTo>
                        <a:lnTo>
                          <a:pt x="7476" y="2934"/>
                        </a:lnTo>
                        <a:lnTo>
                          <a:pt x="7481" y="2934"/>
                        </a:lnTo>
                        <a:lnTo>
                          <a:pt x="7488" y="2930"/>
                        </a:lnTo>
                        <a:lnTo>
                          <a:pt x="7501" y="2924"/>
                        </a:lnTo>
                        <a:lnTo>
                          <a:pt x="7521" y="2916"/>
                        </a:lnTo>
                        <a:lnTo>
                          <a:pt x="7528" y="2914"/>
                        </a:lnTo>
                        <a:lnTo>
                          <a:pt x="7522" y="2920"/>
                        </a:lnTo>
                        <a:lnTo>
                          <a:pt x="7513" y="2926"/>
                        </a:lnTo>
                        <a:lnTo>
                          <a:pt x="7476" y="2951"/>
                        </a:lnTo>
                        <a:lnTo>
                          <a:pt x="7462" y="2964"/>
                        </a:lnTo>
                        <a:lnTo>
                          <a:pt x="7456" y="2975"/>
                        </a:lnTo>
                        <a:lnTo>
                          <a:pt x="7452" y="2990"/>
                        </a:lnTo>
                        <a:lnTo>
                          <a:pt x="7455" y="3018"/>
                        </a:lnTo>
                        <a:lnTo>
                          <a:pt x="7454" y="3028"/>
                        </a:lnTo>
                        <a:lnTo>
                          <a:pt x="7455" y="3034"/>
                        </a:lnTo>
                        <a:lnTo>
                          <a:pt x="7462" y="3041"/>
                        </a:lnTo>
                        <a:lnTo>
                          <a:pt x="7472" y="3047"/>
                        </a:lnTo>
                        <a:lnTo>
                          <a:pt x="7483" y="3049"/>
                        </a:lnTo>
                        <a:lnTo>
                          <a:pt x="7499" y="3049"/>
                        </a:lnTo>
                        <a:lnTo>
                          <a:pt x="7525" y="3045"/>
                        </a:lnTo>
                        <a:lnTo>
                          <a:pt x="7562" y="3038"/>
                        </a:lnTo>
                        <a:cubicBezTo>
                          <a:pt x="7571" y="3036"/>
                          <a:pt x="7579" y="3035"/>
                          <a:pt x="7589" y="3033"/>
                        </a:cubicBezTo>
                        <a:lnTo>
                          <a:pt x="7606" y="3031"/>
                        </a:lnTo>
                        <a:lnTo>
                          <a:pt x="7615" y="3031"/>
                        </a:lnTo>
                        <a:lnTo>
                          <a:pt x="7613" y="3051"/>
                        </a:lnTo>
                        <a:lnTo>
                          <a:pt x="7605" y="3070"/>
                        </a:lnTo>
                        <a:lnTo>
                          <a:pt x="7607" y="3078"/>
                        </a:lnTo>
                        <a:lnTo>
                          <a:pt x="7620" y="3089"/>
                        </a:lnTo>
                        <a:lnTo>
                          <a:pt x="7618" y="3099"/>
                        </a:lnTo>
                        <a:lnTo>
                          <a:pt x="7619" y="3102"/>
                        </a:lnTo>
                        <a:lnTo>
                          <a:pt x="7623" y="3105"/>
                        </a:lnTo>
                        <a:lnTo>
                          <a:pt x="7682" y="3105"/>
                        </a:lnTo>
                        <a:lnTo>
                          <a:pt x="7710" y="3111"/>
                        </a:lnTo>
                        <a:lnTo>
                          <a:pt x="7719" y="3108"/>
                        </a:lnTo>
                        <a:lnTo>
                          <a:pt x="7733" y="3097"/>
                        </a:lnTo>
                        <a:lnTo>
                          <a:pt x="7760" y="3070"/>
                        </a:lnTo>
                        <a:lnTo>
                          <a:pt x="7766" y="3060"/>
                        </a:lnTo>
                        <a:lnTo>
                          <a:pt x="7769" y="3060"/>
                        </a:lnTo>
                        <a:lnTo>
                          <a:pt x="7769" y="3074"/>
                        </a:lnTo>
                        <a:lnTo>
                          <a:pt x="7766" y="3093"/>
                        </a:lnTo>
                        <a:lnTo>
                          <a:pt x="7771" y="3110"/>
                        </a:lnTo>
                        <a:lnTo>
                          <a:pt x="7792" y="3117"/>
                        </a:lnTo>
                        <a:lnTo>
                          <a:pt x="7803" y="3115"/>
                        </a:lnTo>
                        <a:lnTo>
                          <a:pt x="7821" y="3115"/>
                        </a:lnTo>
                        <a:lnTo>
                          <a:pt x="7828" y="3111"/>
                        </a:lnTo>
                        <a:lnTo>
                          <a:pt x="7831" y="3107"/>
                        </a:lnTo>
                        <a:lnTo>
                          <a:pt x="7861" y="3085"/>
                        </a:lnTo>
                        <a:lnTo>
                          <a:pt x="7868" y="3074"/>
                        </a:lnTo>
                        <a:lnTo>
                          <a:pt x="7871" y="3061"/>
                        </a:lnTo>
                        <a:lnTo>
                          <a:pt x="7892" y="3052"/>
                        </a:lnTo>
                        <a:lnTo>
                          <a:pt x="7900" y="3047"/>
                        </a:lnTo>
                        <a:lnTo>
                          <a:pt x="7907" y="3040"/>
                        </a:lnTo>
                        <a:lnTo>
                          <a:pt x="7913" y="3031"/>
                        </a:lnTo>
                        <a:lnTo>
                          <a:pt x="7912" y="3021"/>
                        </a:lnTo>
                        <a:lnTo>
                          <a:pt x="7904" y="3001"/>
                        </a:lnTo>
                        <a:lnTo>
                          <a:pt x="7898" y="2996"/>
                        </a:lnTo>
                        <a:lnTo>
                          <a:pt x="7895" y="2990"/>
                        </a:lnTo>
                        <a:lnTo>
                          <a:pt x="7902" y="2984"/>
                        </a:lnTo>
                        <a:lnTo>
                          <a:pt x="7918" y="2976"/>
                        </a:lnTo>
                        <a:lnTo>
                          <a:pt x="7929" y="2969"/>
                        </a:lnTo>
                        <a:lnTo>
                          <a:pt x="7931" y="2964"/>
                        </a:lnTo>
                        <a:lnTo>
                          <a:pt x="7937" y="2962"/>
                        </a:lnTo>
                        <a:lnTo>
                          <a:pt x="7937" y="2972"/>
                        </a:lnTo>
                        <a:lnTo>
                          <a:pt x="7934" y="2981"/>
                        </a:lnTo>
                        <a:lnTo>
                          <a:pt x="7927" y="2990"/>
                        </a:lnTo>
                        <a:cubicBezTo>
                          <a:pt x="7927" y="2994"/>
                          <a:pt x="7926" y="2997"/>
                          <a:pt x="7926" y="3001"/>
                        </a:cubicBezTo>
                        <a:lnTo>
                          <a:pt x="7932" y="3020"/>
                        </a:lnTo>
                        <a:cubicBezTo>
                          <a:pt x="7932" y="3022"/>
                          <a:pt x="7931" y="3025"/>
                          <a:pt x="7931" y="3027"/>
                        </a:cubicBezTo>
                        <a:lnTo>
                          <a:pt x="7936" y="3031"/>
                        </a:lnTo>
                        <a:lnTo>
                          <a:pt x="7934" y="3039"/>
                        </a:lnTo>
                        <a:lnTo>
                          <a:pt x="7938" y="3045"/>
                        </a:lnTo>
                        <a:lnTo>
                          <a:pt x="7929" y="3056"/>
                        </a:lnTo>
                        <a:lnTo>
                          <a:pt x="7920" y="3062"/>
                        </a:lnTo>
                        <a:lnTo>
                          <a:pt x="7912" y="3072"/>
                        </a:lnTo>
                        <a:cubicBezTo>
                          <a:pt x="7912" y="3078"/>
                          <a:pt x="7912" y="3084"/>
                          <a:pt x="7911" y="3091"/>
                        </a:cubicBezTo>
                        <a:lnTo>
                          <a:pt x="7916" y="3093"/>
                        </a:lnTo>
                        <a:lnTo>
                          <a:pt x="7967" y="3085"/>
                        </a:lnTo>
                        <a:lnTo>
                          <a:pt x="7970" y="3077"/>
                        </a:lnTo>
                        <a:lnTo>
                          <a:pt x="7961" y="3068"/>
                        </a:lnTo>
                        <a:lnTo>
                          <a:pt x="7968" y="3058"/>
                        </a:lnTo>
                        <a:lnTo>
                          <a:pt x="7973" y="3049"/>
                        </a:lnTo>
                        <a:lnTo>
                          <a:pt x="7995" y="3035"/>
                        </a:lnTo>
                        <a:lnTo>
                          <a:pt x="7999" y="3029"/>
                        </a:lnTo>
                        <a:lnTo>
                          <a:pt x="8025" y="3020"/>
                        </a:lnTo>
                        <a:lnTo>
                          <a:pt x="8045" y="3005"/>
                        </a:lnTo>
                        <a:lnTo>
                          <a:pt x="8049" y="2999"/>
                        </a:lnTo>
                        <a:lnTo>
                          <a:pt x="8057" y="2997"/>
                        </a:lnTo>
                        <a:lnTo>
                          <a:pt x="8049" y="3014"/>
                        </a:lnTo>
                        <a:lnTo>
                          <a:pt x="8043" y="3024"/>
                        </a:lnTo>
                        <a:lnTo>
                          <a:pt x="8029" y="3035"/>
                        </a:lnTo>
                        <a:lnTo>
                          <a:pt x="8023" y="3044"/>
                        </a:lnTo>
                        <a:lnTo>
                          <a:pt x="8025" y="3051"/>
                        </a:lnTo>
                        <a:lnTo>
                          <a:pt x="8035" y="3064"/>
                        </a:lnTo>
                        <a:lnTo>
                          <a:pt x="8032" y="3076"/>
                        </a:lnTo>
                        <a:lnTo>
                          <a:pt x="8036" y="3082"/>
                        </a:lnTo>
                        <a:lnTo>
                          <a:pt x="8042" y="3086"/>
                        </a:lnTo>
                        <a:lnTo>
                          <a:pt x="8046" y="3090"/>
                        </a:lnTo>
                        <a:lnTo>
                          <a:pt x="8043" y="3102"/>
                        </a:lnTo>
                        <a:lnTo>
                          <a:pt x="8046" y="3105"/>
                        </a:lnTo>
                        <a:lnTo>
                          <a:pt x="8051" y="3106"/>
                        </a:lnTo>
                        <a:lnTo>
                          <a:pt x="8060" y="3106"/>
                        </a:lnTo>
                        <a:lnTo>
                          <a:pt x="8073" y="3105"/>
                        </a:lnTo>
                        <a:lnTo>
                          <a:pt x="8087" y="3101"/>
                        </a:lnTo>
                        <a:lnTo>
                          <a:pt x="8113" y="3091"/>
                        </a:lnTo>
                        <a:lnTo>
                          <a:pt x="8120" y="3087"/>
                        </a:lnTo>
                        <a:lnTo>
                          <a:pt x="8125" y="3082"/>
                        </a:lnTo>
                        <a:lnTo>
                          <a:pt x="8127" y="3069"/>
                        </a:lnTo>
                        <a:lnTo>
                          <a:pt x="8140" y="3053"/>
                        </a:lnTo>
                        <a:lnTo>
                          <a:pt x="8146" y="3049"/>
                        </a:lnTo>
                        <a:lnTo>
                          <a:pt x="8157" y="3054"/>
                        </a:lnTo>
                        <a:lnTo>
                          <a:pt x="8158" y="3061"/>
                        </a:lnTo>
                        <a:lnTo>
                          <a:pt x="8148" y="3073"/>
                        </a:lnTo>
                        <a:lnTo>
                          <a:pt x="8142" y="3084"/>
                        </a:lnTo>
                        <a:lnTo>
                          <a:pt x="8102" y="3121"/>
                        </a:lnTo>
                        <a:lnTo>
                          <a:pt x="8099" y="3128"/>
                        </a:lnTo>
                        <a:lnTo>
                          <a:pt x="8104" y="3135"/>
                        </a:lnTo>
                        <a:lnTo>
                          <a:pt x="8122" y="3148"/>
                        </a:lnTo>
                        <a:lnTo>
                          <a:pt x="8127" y="3150"/>
                        </a:lnTo>
                        <a:lnTo>
                          <a:pt x="8147" y="3151"/>
                        </a:lnTo>
                        <a:lnTo>
                          <a:pt x="8156" y="3149"/>
                        </a:lnTo>
                        <a:lnTo>
                          <a:pt x="8165" y="3142"/>
                        </a:lnTo>
                        <a:lnTo>
                          <a:pt x="8167" y="3140"/>
                        </a:lnTo>
                        <a:lnTo>
                          <a:pt x="8193" y="3152"/>
                        </a:lnTo>
                        <a:lnTo>
                          <a:pt x="8215" y="3152"/>
                        </a:lnTo>
                        <a:lnTo>
                          <a:pt x="8222" y="3151"/>
                        </a:lnTo>
                        <a:lnTo>
                          <a:pt x="8229" y="3144"/>
                        </a:lnTo>
                        <a:lnTo>
                          <a:pt x="8230" y="3140"/>
                        </a:lnTo>
                        <a:lnTo>
                          <a:pt x="8214" y="3123"/>
                        </a:lnTo>
                        <a:lnTo>
                          <a:pt x="8218" y="3113"/>
                        </a:lnTo>
                        <a:lnTo>
                          <a:pt x="8224" y="3108"/>
                        </a:lnTo>
                        <a:lnTo>
                          <a:pt x="8230" y="3107"/>
                        </a:lnTo>
                        <a:lnTo>
                          <a:pt x="8235" y="3110"/>
                        </a:lnTo>
                        <a:lnTo>
                          <a:pt x="8236" y="3113"/>
                        </a:lnTo>
                        <a:lnTo>
                          <a:pt x="8234" y="3117"/>
                        </a:lnTo>
                        <a:lnTo>
                          <a:pt x="8237" y="3122"/>
                        </a:lnTo>
                        <a:lnTo>
                          <a:pt x="8249" y="3130"/>
                        </a:lnTo>
                        <a:lnTo>
                          <a:pt x="8265" y="3150"/>
                        </a:lnTo>
                        <a:lnTo>
                          <a:pt x="8277" y="3149"/>
                        </a:lnTo>
                        <a:lnTo>
                          <a:pt x="8347" y="3122"/>
                        </a:lnTo>
                        <a:lnTo>
                          <a:pt x="8357" y="3119"/>
                        </a:lnTo>
                        <a:lnTo>
                          <a:pt x="8354" y="3121"/>
                        </a:lnTo>
                        <a:lnTo>
                          <a:pt x="8333" y="3132"/>
                        </a:lnTo>
                        <a:lnTo>
                          <a:pt x="8315" y="3143"/>
                        </a:lnTo>
                        <a:lnTo>
                          <a:pt x="8308" y="3150"/>
                        </a:lnTo>
                        <a:lnTo>
                          <a:pt x="8305" y="3156"/>
                        </a:lnTo>
                        <a:lnTo>
                          <a:pt x="8311" y="3160"/>
                        </a:lnTo>
                        <a:lnTo>
                          <a:pt x="8324" y="3161"/>
                        </a:lnTo>
                        <a:lnTo>
                          <a:pt x="8374" y="3162"/>
                        </a:lnTo>
                        <a:lnTo>
                          <a:pt x="8403" y="3164"/>
                        </a:lnTo>
                        <a:lnTo>
                          <a:pt x="8462" y="3173"/>
                        </a:lnTo>
                        <a:lnTo>
                          <a:pt x="8521" y="3185"/>
                        </a:lnTo>
                        <a:lnTo>
                          <a:pt x="8555" y="3187"/>
                        </a:lnTo>
                        <a:lnTo>
                          <a:pt x="8601" y="3197"/>
                        </a:lnTo>
                        <a:lnTo>
                          <a:pt x="8653" y="3199"/>
                        </a:lnTo>
                        <a:lnTo>
                          <a:pt x="8670" y="3196"/>
                        </a:lnTo>
                        <a:lnTo>
                          <a:pt x="8674" y="3185"/>
                        </a:lnTo>
                        <a:lnTo>
                          <a:pt x="8667" y="3175"/>
                        </a:lnTo>
                        <a:lnTo>
                          <a:pt x="8586" y="3132"/>
                        </a:lnTo>
                        <a:lnTo>
                          <a:pt x="8581" y="3128"/>
                        </a:lnTo>
                        <a:lnTo>
                          <a:pt x="8585" y="3123"/>
                        </a:lnTo>
                        <a:lnTo>
                          <a:pt x="8595" y="3121"/>
                        </a:lnTo>
                        <a:lnTo>
                          <a:pt x="8660" y="3149"/>
                        </a:lnTo>
                        <a:lnTo>
                          <a:pt x="8665" y="3149"/>
                        </a:lnTo>
                        <a:lnTo>
                          <a:pt x="8674" y="3148"/>
                        </a:lnTo>
                        <a:lnTo>
                          <a:pt x="8685" y="3147"/>
                        </a:lnTo>
                        <a:lnTo>
                          <a:pt x="8703" y="3146"/>
                        </a:lnTo>
                        <a:lnTo>
                          <a:pt x="8709" y="3158"/>
                        </a:lnTo>
                        <a:lnTo>
                          <a:pt x="8715" y="3164"/>
                        </a:lnTo>
                        <a:lnTo>
                          <a:pt x="8723" y="3167"/>
                        </a:lnTo>
                        <a:lnTo>
                          <a:pt x="8739" y="3165"/>
                        </a:lnTo>
                        <a:lnTo>
                          <a:pt x="8748" y="3167"/>
                        </a:lnTo>
                        <a:lnTo>
                          <a:pt x="8748" y="3181"/>
                        </a:lnTo>
                        <a:lnTo>
                          <a:pt x="8752" y="3184"/>
                        </a:lnTo>
                        <a:lnTo>
                          <a:pt x="8769" y="3186"/>
                        </a:lnTo>
                        <a:lnTo>
                          <a:pt x="8787" y="3193"/>
                        </a:lnTo>
                        <a:lnTo>
                          <a:pt x="8845" y="3202"/>
                        </a:lnTo>
                        <a:lnTo>
                          <a:pt x="8858" y="3206"/>
                        </a:lnTo>
                        <a:lnTo>
                          <a:pt x="8881" y="3204"/>
                        </a:lnTo>
                        <a:lnTo>
                          <a:pt x="8907" y="3204"/>
                        </a:lnTo>
                        <a:lnTo>
                          <a:pt x="8939" y="3202"/>
                        </a:lnTo>
                        <a:lnTo>
                          <a:pt x="8959" y="3198"/>
                        </a:lnTo>
                        <a:lnTo>
                          <a:pt x="8978" y="3191"/>
                        </a:lnTo>
                        <a:lnTo>
                          <a:pt x="8991" y="3185"/>
                        </a:lnTo>
                        <a:lnTo>
                          <a:pt x="8999" y="3182"/>
                        </a:lnTo>
                        <a:lnTo>
                          <a:pt x="9005" y="3176"/>
                        </a:lnTo>
                        <a:lnTo>
                          <a:pt x="9011" y="3159"/>
                        </a:lnTo>
                        <a:lnTo>
                          <a:pt x="8986" y="3151"/>
                        </a:lnTo>
                        <a:lnTo>
                          <a:pt x="8991" y="3150"/>
                        </a:lnTo>
                        <a:lnTo>
                          <a:pt x="9013" y="3147"/>
                        </a:lnTo>
                        <a:lnTo>
                          <a:pt x="9024" y="3144"/>
                        </a:lnTo>
                        <a:lnTo>
                          <a:pt x="9052" y="3132"/>
                        </a:lnTo>
                        <a:lnTo>
                          <a:pt x="9065" y="3126"/>
                        </a:lnTo>
                        <a:lnTo>
                          <a:pt x="9071" y="3123"/>
                        </a:lnTo>
                        <a:lnTo>
                          <a:pt x="9076" y="3122"/>
                        </a:lnTo>
                        <a:lnTo>
                          <a:pt x="9083" y="3121"/>
                        </a:lnTo>
                        <a:lnTo>
                          <a:pt x="9091" y="3121"/>
                        </a:lnTo>
                        <a:lnTo>
                          <a:pt x="9098" y="3119"/>
                        </a:lnTo>
                        <a:lnTo>
                          <a:pt x="9104" y="3115"/>
                        </a:lnTo>
                        <a:lnTo>
                          <a:pt x="9109" y="3108"/>
                        </a:lnTo>
                        <a:lnTo>
                          <a:pt x="9106" y="3107"/>
                        </a:lnTo>
                        <a:lnTo>
                          <a:pt x="9090" y="3105"/>
                        </a:lnTo>
                        <a:cubicBezTo>
                          <a:pt x="9090" y="3104"/>
                          <a:pt x="9090" y="3104"/>
                          <a:pt x="9090" y="3103"/>
                        </a:cubicBezTo>
                        <a:lnTo>
                          <a:pt x="9103" y="3098"/>
                        </a:lnTo>
                        <a:lnTo>
                          <a:pt x="9122" y="3091"/>
                        </a:lnTo>
                        <a:lnTo>
                          <a:pt x="9129" y="3088"/>
                        </a:lnTo>
                        <a:lnTo>
                          <a:pt x="9130" y="3086"/>
                        </a:lnTo>
                        <a:lnTo>
                          <a:pt x="9125" y="3085"/>
                        </a:lnTo>
                        <a:lnTo>
                          <a:pt x="9119" y="3085"/>
                        </a:lnTo>
                        <a:lnTo>
                          <a:pt x="9101" y="3088"/>
                        </a:lnTo>
                        <a:lnTo>
                          <a:pt x="9094" y="3088"/>
                        </a:lnTo>
                        <a:lnTo>
                          <a:pt x="9095" y="3086"/>
                        </a:lnTo>
                        <a:lnTo>
                          <a:pt x="9103" y="3082"/>
                        </a:lnTo>
                        <a:lnTo>
                          <a:pt x="9108" y="3078"/>
                        </a:lnTo>
                        <a:lnTo>
                          <a:pt x="9095" y="3074"/>
                        </a:lnTo>
                        <a:lnTo>
                          <a:pt x="9072" y="3069"/>
                        </a:lnTo>
                        <a:lnTo>
                          <a:pt x="9063" y="3066"/>
                        </a:lnTo>
                        <a:lnTo>
                          <a:pt x="9062" y="3064"/>
                        </a:lnTo>
                        <a:lnTo>
                          <a:pt x="9045" y="3060"/>
                        </a:lnTo>
                        <a:lnTo>
                          <a:pt x="9039" y="3055"/>
                        </a:lnTo>
                        <a:lnTo>
                          <a:pt x="9036" y="3047"/>
                        </a:lnTo>
                        <a:lnTo>
                          <a:pt x="9038" y="3042"/>
                        </a:lnTo>
                        <a:lnTo>
                          <a:pt x="9047" y="3043"/>
                        </a:lnTo>
                        <a:lnTo>
                          <a:pt x="9097" y="3060"/>
                        </a:lnTo>
                        <a:lnTo>
                          <a:pt x="9111" y="3062"/>
                        </a:lnTo>
                        <a:lnTo>
                          <a:pt x="9127" y="3062"/>
                        </a:lnTo>
                        <a:cubicBezTo>
                          <a:pt x="9130" y="3061"/>
                          <a:pt x="9132" y="3061"/>
                          <a:pt x="9134" y="3060"/>
                        </a:cubicBezTo>
                        <a:lnTo>
                          <a:pt x="9140" y="3056"/>
                        </a:lnTo>
                        <a:lnTo>
                          <a:pt x="9141" y="3042"/>
                        </a:lnTo>
                        <a:lnTo>
                          <a:pt x="9144" y="3038"/>
                        </a:lnTo>
                        <a:lnTo>
                          <a:pt x="9141" y="3033"/>
                        </a:lnTo>
                        <a:lnTo>
                          <a:pt x="9142" y="3030"/>
                        </a:lnTo>
                        <a:lnTo>
                          <a:pt x="9157" y="3023"/>
                        </a:lnTo>
                        <a:lnTo>
                          <a:pt x="9154" y="3019"/>
                        </a:lnTo>
                        <a:lnTo>
                          <a:pt x="9160" y="3004"/>
                        </a:lnTo>
                        <a:lnTo>
                          <a:pt x="9162" y="3002"/>
                        </a:lnTo>
                        <a:lnTo>
                          <a:pt x="9185" y="2996"/>
                        </a:lnTo>
                        <a:lnTo>
                          <a:pt x="9191" y="2994"/>
                        </a:lnTo>
                        <a:lnTo>
                          <a:pt x="9193" y="2992"/>
                        </a:lnTo>
                        <a:lnTo>
                          <a:pt x="9186" y="2977"/>
                        </a:lnTo>
                        <a:lnTo>
                          <a:pt x="9181" y="2975"/>
                        </a:lnTo>
                        <a:lnTo>
                          <a:pt x="9160" y="2972"/>
                        </a:lnTo>
                        <a:lnTo>
                          <a:pt x="9153" y="2973"/>
                        </a:lnTo>
                        <a:lnTo>
                          <a:pt x="9142" y="2978"/>
                        </a:lnTo>
                        <a:lnTo>
                          <a:pt x="9123" y="2986"/>
                        </a:lnTo>
                        <a:lnTo>
                          <a:pt x="9120" y="2986"/>
                        </a:lnTo>
                        <a:lnTo>
                          <a:pt x="9126" y="2981"/>
                        </a:lnTo>
                        <a:lnTo>
                          <a:pt x="9144" y="2974"/>
                        </a:lnTo>
                        <a:lnTo>
                          <a:pt x="9187" y="2959"/>
                        </a:lnTo>
                        <a:lnTo>
                          <a:pt x="9189" y="2958"/>
                        </a:lnTo>
                        <a:lnTo>
                          <a:pt x="9180" y="2946"/>
                        </a:lnTo>
                        <a:lnTo>
                          <a:pt x="9153" y="2941"/>
                        </a:lnTo>
                        <a:lnTo>
                          <a:pt x="9145" y="2940"/>
                        </a:lnTo>
                        <a:lnTo>
                          <a:pt x="9135" y="2941"/>
                        </a:lnTo>
                        <a:lnTo>
                          <a:pt x="9120" y="2942"/>
                        </a:lnTo>
                        <a:lnTo>
                          <a:pt x="9100" y="2949"/>
                        </a:lnTo>
                        <a:lnTo>
                          <a:pt x="9070" y="2960"/>
                        </a:lnTo>
                        <a:lnTo>
                          <a:pt x="9058" y="2963"/>
                        </a:lnTo>
                        <a:lnTo>
                          <a:pt x="9076" y="2951"/>
                        </a:lnTo>
                        <a:lnTo>
                          <a:pt x="9103" y="2940"/>
                        </a:lnTo>
                        <a:lnTo>
                          <a:pt x="9121" y="2934"/>
                        </a:lnTo>
                        <a:lnTo>
                          <a:pt x="9138" y="2930"/>
                        </a:lnTo>
                        <a:lnTo>
                          <a:pt x="9149" y="2927"/>
                        </a:lnTo>
                        <a:lnTo>
                          <a:pt x="9158" y="2922"/>
                        </a:lnTo>
                        <a:lnTo>
                          <a:pt x="9171" y="2899"/>
                        </a:lnTo>
                        <a:lnTo>
                          <a:pt x="9161" y="2877"/>
                        </a:lnTo>
                        <a:lnTo>
                          <a:pt x="9147" y="2879"/>
                        </a:lnTo>
                        <a:lnTo>
                          <a:pt x="9130" y="2883"/>
                        </a:lnTo>
                        <a:lnTo>
                          <a:pt x="9094" y="2894"/>
                        </a:lnTo>
                        <a:lnTo>
                          <a:pt x="9074" y="2899"/>
                        </a:lnTo>
                        <a:lnTo>
                          <a:pt x="9063" y="2902"/>
                        </a:lnTo>
                        <a:lnTo>
                          <a:pt x="9035" y="2912"/>
                        </a:lnTo>
                        <a:lnTo>
                          <a:pt x="9024" y="2915"/>
                        </a:lnTo>
                        <a:lnTo>
                          <a:pt x="9011" y="2912"/>
                        </a:lnTo>
                        <a:lnTo>
                          <a:pt x="9000" y="2909"/>
                        </a:lnTo>
                        <a:lnTo>
                          <a:pt x="9005" y="2905"/>
                        </a:lnTo>
                        <a:lnTo>
                          <a:pt x="9023" y="2902"/>
                        </a:lnTo>
                        <a:lnTo>
                          <a:pt x="9037" y="2899"/>
                        </a:lnTo>
                        <a:lnTo>
                          <a:pt x="9045" y="2897"/>
                        </a:lnTo>
                        <a:lnTo>
                          <a:pt x="9103" y="2879"/>
                        </a:lnTo>
                        <a:lnTo>
                          <a:pt x="9119" y="2874"/>
                        </a:lnTo>
                        <a:lnTo>
                          <a:pt x="9124" y="2871"/>
                        </a:lnTo>
                        <a:lnTo>
                          <a:pt x="9128" y="2864"/>
                        </a:lnTo>
                        <a:lnTo>
                          <a:pt x="9124" y="2855"/>
                        </a:lnTo>
                        <a:lnTo>
                          <a:pt x="9141" y="2844"/>
                        </a:lnTo>
                        <a:lnTo>
                          <a:pt x="9145" y="2831"/>
                        </a:lnTo>
                        <a:lnTo>
                          <a:pt x="9136" y="2827"/>
                        </a:lnTo>
                        <a:lnTo>
                          <a:pt x="9131" y="2827"/>
                        </a:lnTo>
                        <a:lnTo>
                          <a:pt x="9119" y="2831"/>
                        </a:lnTo>
                        <a:lnTo>
                          <a:pt x="9104" y="2833"/>
                        </a:lnTo>
                        <a:lnTo>
                          <a:pt x="9092" y="2837"/>
                        </a:lnTo>
                        <a:lnTo>
                          <a:pt x="9074" y="2846"/>
                        </a:lnTo>
                        <a:lnTo>
                          <a:pt x="9059" y="2854"/>
                        </a:lnTo>
                        <a:lnTo>
                          <a:pt x="9054" y="2855"/>
                        </a:lnTo>
                        <a:lnTo>
                          <a:pt x="9054" y="2850"/>
                        </a:lnTo>
                        <a:lnTo>
                          <a:pt x="9068" y="2830"/>
                        </a:lnTo>
                        <a:lnTo>
                          <a:pt x="9091" y="2819"/>
                        </a:lnTo>
                        <a:lnTo>
                          <a:pt x="9095" y="2813"/>
                        </a:lnTo>
                        <a:lnTo>
                          <a:pt x="9091" y="2811"/>
                        </a:lnTo>
                        <a:lnTo>
                          <a:pt x="9085" y="2810"/>
                        </a:lnTo>
                        <a:lnTo>
                          <a:pt x="9076" y="2811"/>
                        </a:lnTo>
                        <a:lnTo>
                          <a:pt x="9031" y="2818"/>
                        </a:lnTo>
                        <a:lnTo>
                          <a:pt x="9026" y="2817"/>
                        </a:lnTo>
                        <a:lnTo>
                          <a:pt x="9036" y="2811"/>
                        </a:lnTo>
                        <a:lnTo>
                          <a:pt x="9053" y="2803"/>
                        </a:lnTo>
                        <a:lnTo>
                          <a:pt x="9056" y="2799"/>
                        </a:lnTo>
                        <a:lnTo>
                          <a:pt x="9051" y="2793"/>
                        </a:lnTo>
                        <a:lnTo>
                          <a:pt x="9042" y="2793"/>
                        </a:lnTo>
                        <a:lnTo>
                          <a:pt x="9029" y="2796"/>
                        </a:lnTo>
                        <a:lnTo>
                          <a:pt x="9013" y="2802"/>
                        </a:lnTo>
                        <a:lnTo>
                          <a:pt x="9009" y="2801"/>
                        </a:lnTo>
                        <a:lnTo>
                          <a:pt x="9007" y="2795"/>
                        </a:lnTo>
                        <a:lnTo>
                          <a:pt x="8997" y="2791"/>
                        </a:lnTo>
                        <a:lnTo>
                          <a:pt x="8986" y="2788"/>
                        </a:lnTo>
                        <a:lnTo>
                          <a:pt x="8976" y="2788"/>
                        </a:lnTo>
                        <a:lnTo>
                          <a:pt x="8956" y="2792"/>
                        </a:lnTo>
                        <a:lnTo>
                          <a:pt x="8936" y="2797"/>
                        </a:lnTo>
                        <a:lnTo>
                          <a:pt x="8906" y="2809"/>
                        </a:lnTo>
                        <a:lnTo>
                          <a:pt x="8846" y="2837"/>
                        </a:lnTo>
                        <a:lnTo>
                          <a:pt x="8813" y="2850"/>
                        </a:lnTo>
                        <a:lnTo>
                          <a:pt x="8787" y="2856"/>
                        </a:lnTo>
                        <a:lnTo>
                          <a:pt x="8786" y="2855"/>
                        </a:lnTo>
                        <a:lnTo>
                          <a:pt x="8798" y="2850"/>
                        </a:lnTo>
                        <a:lnTo>
                          <a:pt x="8815" y="2844"/>
                        </a:lnTo>
                        <a:lnTo>
                          <a:pt x="8829" y="2838"/>
                        </a:lnTo>
                        <a:lnTo>
                          <a:pt x="8840" y="2829"/>
                        </a:lnTo>
                        <a:lnTo>
                          <a:pt x="8883" y="2807"/>
                        </a:lnTo>
                        <a:lnTo>
                          <a:pt x="8918" y="2792"/>
                        </a:lnTo>
                        <a:lnTo>
                          <a:pt x="8928" y="2786"/>
                        </a:lnTo>
                        <a:cubicBezTo>
                          <a:pt x="8928" y="2786"/>
                          <a:pt x="8928" y="2785"/>
                          <a:pt x="8929" y="2784"/>
                        </a:cubicBezTo>
                        <a:lnTo>
                          <a:pt x="8923" y="2783"/>
                        </a:lnTo>
                        <a:lnTo>
                          <a:pt x="8913" y="2782"/>
                        </a:lnTo>
                        <a:lnTo>
                          <a:pt x="8900" y="2784"/>
                        </a:lnTo>
                        <a:lnTo>
                          <a:pt x="8878" y="2791"/>
                        </a:lnTo>
                        <a:lnTo>
                          <a:pt x="8869" y="2791"/>
                        </a:lnTo>
                        <a:lnTo>
                          <a:pt x="8874" y="2785"/>
                        </a:lnTo>
                        <a:lnTo>
                          <a:pt x="8881" y="2782"/>
                        </a:lnTo>
                        <a:lnTo>
                          <a:pt x="8897" y="2777"/>
                        </a:lnTo>
                        <a:lnTo>
                          <a:pt x="8913" y="2774"/>
                        </a:lnTo>
                        <a:lnTo>
                          <a:pt x="8960" y="2765"/>
                        </a:lnTo>
                        <a:lnTo>
                          <a:pt x="8969" y="2761"/>
                        </a:lnTo>
                        <a:lnTo>
                          <a:pt x="8981" y="2750"/>
                        </a:lnTo>
                        <a:lnTo>
                          <a:pt x="8990" y="2747"/>
                        </a:lnTo>
                        <a:lnTo>
                          <a:pt x="9003" y="2743"/>
                        </a:lnTo>
                        <a:lnTo>
                          <a:pt x="9008" y="2741"/>
                        </a:lnTo>
                        <a:lnTo>
                          <a:pt x="8996" y="2732"/>
                        </a:lnTo>
                        <a:lnTo>
                          <a:pt x="8984" y="2728"/>
                        </a:lnTo>
                        <a:lnTo>
                          <a:pt x="8963" y="2721"/>
                        </a:lnTo>
                        <a:lnTo>
                          <a:pt x="8961" y="2719"/>
                        </a:lnTo>
                        <a:lnTo>
                          <a:pt x="8952" y="2713"/>
                        </a:lnTo>
                        <a:lnTo>
                          <a:pt x="8946" y="2704"/>
                        </a:lnTo>
                        <a:lnTo>
                          <a:pt x="8935" y="2704"/>
                        </a:lnTo>
                        <a:lnTo>
                          <a:pt x="8881" y="2729"/>
                        </a:lnTo>
                        <a:lnTo>
                          <a:pt x="8873" y="2732"/>
                        </a:lnTo>
                        <a:lnTo>
                          <a:pt x="8863" y="2734"/>
                        </a:lnTo>
                        <a:lnTo>
                          <a:pt x="8859" y="2734"/>
                        </a:lnTo>
                        <a:cubicBezTo>
                          <a:pt x="8860" y="2732"/>
                          <a:pt x="8861" y="2730"/>
                          <a:pt x="8862" y="2727"/>
                        </a:cubicBezTo>
                        <a:lnTo>
                          <a:pt x="8854" y="2724"/>
                        </a:lnTo>
                        <a:lnTo>
                          <a:pt x="8854" y="2722"/>
                        </a:lnTo>
                        <a:lnTo>
                          <a:pt x="8863" y="2717"/>
                        </a:lnTo>
                        <a:lnTo>
                          <a:pt x="8881" y="2712"/>
                        </a:lnTo>
                        <a:lnTo>
                          <a:pt x="8889" y="2707"/>
                        </a:lnTo>
                        <a:lnTo>
                          <a:pt x="8893" y="2702"/>
                        </a:lnTo>
                        <a:lnTo>
                          <a:pt x="8889" y="2697"/>
                        </a:lnTo>
                        <a:lnTo>
                          <a:pt x="8877" y="2693"/>
                        </a:lnTo>
                        <a:lnTo>
                          <a:pt x="8867" y="2693"/>
                        </a:lnTo>
                        <a:lnTo>
                          <a:pt x="8881" y="2689"/>
                        </a:lnTo>
                        <a:lnTo>
                          <a:pt x="8900" y="2685"/>
                        </a:lnTo>
                        <a:lnTo>
                          <a:pt x="8912" y="2681"/>
                        </a:lnTo>
                        <a:lnTo>
                          <a:pt x="8919" y="2673"/>
                        </a:lnTo>
                        <a:lnTo>
                          <a:pt x="8913" y="2662"/>
                        </a:lnTo>
                        <a:lnTo>
                          <a:pt x="8902" y="2654"/>
                        </a:lnTo>
                        <a:lnTo>
                          <a:pt x="8885" y="2647"/>
                        </a:lnTo>
                        <a:lnTo>
                          <a:pt x="8875" y="2642"/>
                        </a:lnTo>
                        <a:lnTo>
                          <a:pt x="8870" y="2636"/>
                        </a:lnTo>
                        <a:cubicBezTo>
                          <a:pt x="8872" y="2633"/>
                          <a:pt x="8873" y="2630"/>
                          <a:pt x="8874" y="2627"/>
                        </a:cubicBezTo>
                        <a:cubicBezTo>
                          <a:pt x="8875" y="2626"/>
                          <a:pt x="8876" y="2625"/>
                          <a:pt x="8876" y="2624"/>
                        </a:cubicBezTo>
                        <a:lnTo>
                          <a:pt x="8874" y="2617"/>
                        </a:lnTo>
                        <a:lnTo>
                          <a:pt x="8864" y="2606"/>
                        </a:lnTo>
                        <a:lnTo>
                          <a:pt x="8855" y="2599"/>
                        </a:lnTo>
                        <a:lnTo>
                          <a:pt x="8844" y="2593"/>
                        </a:lnTo>
                        <a:lnTo>
                          <a:pt x="8828" y="2586"/>
                        </a:lnTo>
                        <a:lnTo>
                          <a:pt x="8813" y="2584"/>
                        </a:lnTo>
                        <a:close/>
                        <a:moveTo>
                          <a:pt x="6427" y="2735"/>
                        </a:moveTo>
                        <a:lnTo>
                          <a:pt x="6417" y="2736"/>
                        </a:lnTo>
                        <a:cubicBezTo>
                          <a:pt x="6413" y="2737"/>
                          <a:pt x="6409" y="2737"/>
                          <a:pt x="6406" y="2738"/>
                        </a:cubicBezTo>
                        <a:lnTo>
                          <a:pt x="6391" y="2741"/>
                        </a:lnTo>
                        <a:lnTo>
                          <a:pt x="6382" y="2745"/>
                        </a:lnTo>
                        <a:lnTo>
                          <a:pt x="6374" y="2751"/>
                        </a:lnTo>
                        <a:lnTo>
                          <a:pt x="6371" y="2754"/>
                        </a:lnTo>
                        <a:lnTo>
                          <a:pt x="6368" y="2755"/>
                        </a:lnTo>
                        <a:lnTo>
                          <a:pt x="6351" y="2744"/>
                        </a:lnTo>
                        <a:lnTo>
                          <a:pt x="6332" y="2742"/>
                        </a:lnTo>
                        <a:lnTo>
                          <a:pt x="6322" y="2744"/>
                        </a:lnTo>
                        <a:lnTo>
                          <a:pt x="6309" y="2749"/>
                        </a:lnTo>
                        <a:lnTo>
                          <a:pt x="6286" y="2755"/>
                        </a:lnTo>
                        <a:lnTo>
                          <a:pt x="6252" y="2763"/>
                        </a:lnTo>
                        <a:lnTo>
                          <a:pt x="6232" y="2769"/>
                        </a:lnTo>
                        <a:lnTo>
                          <a:pt x="6225" y="2772"/>
                        </a:lnTo>
                        <a:lnTo>
                          <a:pt x="6213" y="2780"/>
                        </a:lnTo>
                        <a:lnTo>
                          <a:pt x="6191" y="2798"/>
                        </a:lnTo>
                        <a:lnTo>
                          <a:pt x="6170" y="2819"/>
                        </a:lnTo>
                        <a:lnTo>
                          <a:pt x="6148" y="2849"/>
                        </a:lnTo>
                        <a:lnTo>
                          <a:pt x="6132" y="2880"/>
                        </a:lnTo>
                        <a:lnTo>
                          <a:pt x="6123" y="2891"/>
                        </a:lnTo>
                        <a:lnTo>
                          <a:pt x="6115" y="2899"/>
                        </a:lnTo>
                        <a:lnTo>
                          <a:pt x="6096" y="2913"/>
                        </a:lnTo>
                        <a:lnTo>
                          <a:pt x="6080" y="2927"/>
                        </a:lnTo>
                        <a:lnTo>
                          <a:pt x="6066" y="2942"/>
                        </a:lnTo>
                        <a:lnTo>
                          <a:pt x="6062" y="2940"/>
                        </a:lnTo>
                        <a:lnTo>
                          <a:pt x="6064" y="2922"/>
                        </a:lnTo>
                        <a:lnTo>
                          <a:pt x="6068" y="2904"/>
                        </a:lnTo>
                        <a:lnTo>
                          <a:pt x="6075" y="2893"/>
                        </a:lnTo>
                        <a:lnTo>
                          <a:pt x="6087" y="2876"/>
                        </a:lnTo>
                        <a:lnTo>
                          <a:pt x="6103" y="2862"/>
                        </a:lnTo>
                        <a:lnTo>
                          <a:pt x="6110" y="2851"/>
                        </a:lnTo>
                        <a:lnTo>
                          <a:pt x="6118" y="2832"/>
                        </a:lnTo>
                        <a:lnTo>
                          <a:pt x="6131" y="2812"/>
                        </a:lnTo>
                        <a:lnTo>
                          <a:pt x="6132" y="2807"/>
                        </a:lnTo>
                        <a:lnTo>
                          <a:pt x="6126" y="2811"/>
                        </a:lnTo>
                        <a:lnTo>
                          <a:pt x="6117" y="2815"/>
                        </a:lnTo>
                        <a:lnTo>
                          <a:pt x="6076" y="2829"/>
                        </a:lnTo>
                        <a:lnTo>
                          <a:pt x="6064" y="2833"/>
                        </a:lnTo>
                        <a:lnTo>
                          <a:pt x="6007" y="2864"/>
                        </a:lnTo>
                        <a:lnTo>
                          <a:pt x="6000" y="2870"/>
                        </a:lnTo>
                        <a:lnTo>
                          <a:pt x="5992" y="2877"/>
                        </a:lnTo>
                        <a:lnTo>
                          <a:pt x="5979" y="2894"/>
                        </a:lnTo>
                        <a:lnTo>
                          <a:pt x="5958" y="2910"/>
                        </a:lnTo>
                        <a:lnTo>
                          <a:pt x="5928" y="2932"/>
                        </a:lnTo>
                        <a:lnTo>
                          <a:pt x="5926" y="2936"/>
                        </a:lnTo>
                        <a:lnTo>
                          <a:pt x="5927" y="2938"/>
                        </a:lnTo>
                        <a:lnTo>
                          <a:pt x="5934" y="2943"/>
                        </a:lnTo>
                        <a:lnTo>
                          <a:pt x="5935" y="2946"/>
                        </a:lnTo>
                        <a:lnTo>
                          <a:pt x="5933" y="2953"/>
                        </a:lnTo>
                        <a:lnTo>
                          <a:pt x="5924" y="2969"/>
                        </a:lnTo>
                        <a:lnTo>
                          <a:pt x="5923" y="2979"/>
                        </a:lnTo>
                        <a:lnTo>
                          <a:pt x="5928" y="2977"/>
                        </a:lnTo>
                        <a:lnTo>
                          <a:pt x="5936" y="2971"/>
                        </a:lnTo>
                        <a:lnTo>
                          <a:pt x="5941" y="2969"/>
                        </a:lnTo>
                        <a:lnTo>
                          <a:pt x="5942" y="2971"/>
                        </a:lnTo>
                        <a:lnTo>
                          <a:pt x="5930" y="2991"/>
                        </a:lnTo>
                        <a:lnTo>
                          <a:pt x="5928" y="2997"/>
                        </a:lnTo>
                        <a:lnTo>
                          <a:pt x="5928" y="3001"/>
                        </a:lnTo>
                        <a:lnTo>
                          <a:pt x="5937" y="3011"/>
                        </a:lnTo>
                        <a:lnTo>
                          <a:pt x="5933" y="3010"/>
                        </a:lnTo>
                        <a:lnTo>
                          <a:pt x="5926" y="3010"/>
                        </a:lnTo>
                        <a:lnTo>
                          <a:pt x="5915" y="3011"/>
                        </a:lnTo>
                        <a:lnTo>
                          <a:pt x="5903" y="3014"/>
                        </a:lnTo>
                        <a:lnTo>
                          <a:pt x="5876" y="3028"/>
                        </a:lnTo>
                        <a:lnTo>
                          <a:pt x="5870" y="3031"/>
                        </a:lnTo>
                        <a:lnTo>
                          <a:pt x="5859" y="3041"/>
                        </a:lnTo>
                        <a:lnTo>
                          <a:pt x="5836" y="3070"/>
                        </a:lnTo>
                        <a:lnTo>
                          <a:pt x="5844" y="3086"/>
                        </a:lnTo>
                        <a:lnTo>
                          <a:pt x="5830" y="3111"/>
                        </a:lnTo>
                        <a:cubicBezTo>
                          <a:pt x="5829" y="3114"/>
                          <a:pt x="5828" y="3117"/>
                          <a:pt x="5827" y="3119"/>
                        </a:cubicBezTo>
                        <a:lnTo>
                          <a:pt x="5822" y="3126"/>
                        </a:lnTo>
                        <a:lnTo>
                          <a:pt x="5815" y="3131"/>
                        </a:lnTo>
                        <a:lnTo>
                          <a:pt x="5805" y="3147"/>
                        </a:lnTo>
                        <a:lnTo>
                          <a:pt x="5783" y="3189"/>
                        </a:lnTo>
                        <a:lnTo>
                          <a:pt x="5778" y="3209"/>
                        </a:lnTo>
                        <a:lnTo>
                          <a:pt x="5779" y="3229"/>
                        </a:lnTo>
                        <a:lnTo>
                          <a:pt x="5778" y="3233"/>
                        </a:lnTo>
                        <a:lnTo>
                          <a:pt x="5767" y="3245"/>
                        </a:lnTo>
                        <a:lnTo>
                          <a:pt x="5740" y="3278"/>
                        </a:lnTo>
                        <a:lnTo>
                          <a:pt x="5731" y="3291"/>
                        </a:lnTo>
                        <a:lnTo>
                          <a:pt x="5729" y="3301"/>
                        </a:lnTo>
                        <a:lnTo>
                          <a:pt x="5731" y="3310"/>
                        </a:lnTo>
                        <a:lnTo>
                          <a:pt x="5741" y="3329"/>
                        </a:lnTo>
                        <a:lnTo>
                          <a:pt x="5688" y="3381"/>
                        </a:lnTo>
                        <a:lnTo>
                          <a:pt x="5695" y="3383"/>
                        </a:lnTo>
                        <a:cubicBezTo>
                          <a:pt x="5697" y="3383"/>
                          <a:pt x="5699" y="3382"/>
                          <a:pt x="5700" y="3382"/>
                        </a:cubicBezTo>
                        <a:lnTo>
                          <a:pt x="5713" y="3373"/>
                        </a:lnTo>
                        <a:lnTo>
                          <a:pt x="5724" y="3364"/>
                        </a:lnTo>
                        <a:lnTo>
                          <a:pt x="5744" y="3348"/>
                        </a:lnTo>
                        <a:lnTo>
                          <a:pt x="5754" y="3338"/>
                        </a:lnTo>
                        <a:lnTo>
                          <a:pt x="5756" y="3332"/>
                        </a:lnTo>
                        <a:lnTo>
                          <a:pt x="5762" y="3324"/>
                        </a:lnTo>
                        <a:lnTo>
                          <a:pt x="5774" y="3314"/>
                        </a:lnTo>
                        <a:lnTo>
                          <a:pt x="5776" y="3318"/>
                        </a:lnTo>
                        <a:lnTo>
                          <a:pt x="5765" y="3347"/>
                        </a:lnTo>
                        <a:lnTo>
                          <a:pt x="5754" y="3366"/>
                        </a:lnTo>
                        <a:lnTo>
                          <a:pt x="5751" y="3375"/>
                        </a:lnTo>
                        <a:lnTo>
                          <a:pt x="5739" y="3395"/>
                        </a:lnTo>
                        <a:lnTo>
                          <a:pt x="5734" y="3403"/>
                        </a:lnTo>
                        <a:cubicBezTo>
                          <a:pt x="5734" y="3405"/>
                          <a:pt x="5733" y="3408"/>
                          <a:pt x="5733" y="3410"/>
                        </a:cubicBezTo>
                        <a:lnTo>
                          <a:pt x="5705" y="3449"/>
                        </a:lnTo>
                        <a:lnTo>
                          <a:pt x="5703" y="3456"/>
                        </a:lnTo>
                        <a:lnTo>
                          <a:pt x="5702" y="3468"/>
                        </a:lnTo>
                        <a:lnTo>
                          <a:pt x="5706" y="3479"/>
                        </a:lnTo>
                        <a:lnTo>
                          <a:pt x="5715" y="3488"/>
                        </a:lnTo>
                        <a:lnTo>
                          <a:pt x="5720" y="3489"/>
                        </a:lnTo>
                        <a:lnTo>
                          <a:pt x="5728" y="3489"/>
                        </a:lnTo>
                        <a:lnTo>
                          <a:pt x="5740" y="3485"/>
                        </a:lnTo>
                        <a:lnTo>
                          <a:pt x="5755" y="3478"/>
                        </a:lnTo>
                        <a:lnTo>
                          <a:pt x="5769" y="3471"/>
                        </a:lnTo>
                        <a:lnTo>
                          <a:pt x="5781" y="3463"/>
                        </a:lnTo>
                        <a:lnTo>
                          <a:pt x="5788" y="3455"/>
                        </a:lnTo>
                        <a:lnTo>
                          <a:pt x="5802" y="3432"/>
                        </a:lnTo>
                        <a:lnTo>
                          <a:pt x="5808" y="3427"/>
                        </a:lnTo>
                        <a:lnTo>
                          <a:pt x="5816" y="3425"/>
                        </a:lnTo>
                        <a:lnTo>
                          <a:pt x="5824" y="3425"/>
                        </a:lnTo>
                        <a:lnTo>
                          <a:pt x="5835" y="3427"/>
                        </a:lnTo>
                        <a:lnTo>
                          <a:pt x="5842" y="3430"/>
                        </a:lnTo>
                        <a:lnTo>
                          <a:pt x="5847" y="3433"/>
                        </a:lnTo>
                        <a:lnTo>
                          <a:pt x="5842" y="3440"/>
                        </a:lnTo>
                        <a:lnTo>
                          <a:pt x="5826" y="3449"/>
                        </a:lnTo>
                        <a:lnTo>
                          <a:pt x="5815" y="3457"/>
                        </a:lnTo>
                        <a:lnTo>
                          <a:pt x="5811" y="3461"/>
                        </a:lnTo>
                        <a:lnTo>
                          <a:pt x="5790" y="3477"/>
                        </a:lnTo>
                        <a:lnTo>
                          <a:pt x="5788" y="3480"/>
                        </a:lnTo>
                        <a:lnTo>
                          <a:pt x="5781" y="3487"/>
                        </a:lnTo>
                        <a:lnTo>
                          <a:pt x="5761" y="3506"/>
                        </a:lnTo>
                        <a:lnTo>
                          <a:pt x="5758" y="3509"/>
                        </a:lnTo>
                        <a:cubicBezTo>
                          <a:pt x="5758" y="3511"/>
                          <a:pt x="5758" y="3512"/>
                          <a:pt x="5758" y="3514"/>
                        </a:cubicBezTo>
                        <a:lnTo>
                          <a:pt x="5760" y="3531"/>
                        </a:lnTo>
                        <a:lnTo>
                          <a:pt x="5758" y="3535"/>
                        </a:lnTo>
                        <a:lnTo>
                          <a:pt x="5744" y="3543"/>
                        </a:lnTo>
                        <a:lnTo>
                          <a:pt x="5716" y="3556"/>
                        </a:lnTo>
                        <a:lnTo>
                          <a:pt x="5700" y="3562"/>
                        </a:lnTo>
                        <a:lnTo>
                          <a:pt x="5687" y="3568"/>
                        </a:lnTo>
                        <a:lnTo>
                          <a:pt x="5675" y="3575"/>
                        </a:lnTo>
                        <a:lnTo>
                          <a:pt x="5672" y="3582"/>
                        </a:lnTo>
                        <a:lnTo>
                          <a:pt x="5674" y="3596"/>
                        </a:lnTo>
                        <a:lnTo>
                          <a:pt x="5669" y="3610"/>
                        </a:lnTo>
                        <a:lnTo>
                          <a:pt x="5666" y="3614"/>
                        </a:lnTo>
                        <a:lnTo>
                          <a:pt x="5655" y="3624"/>
                        </a:lnTo>
                        <a:lnTo>
                          <a:pt x="5649" y="3626"/>
                        </a:lnTo>
                        <a:lnTo>
                          <a:pt x="5638" y="3621"/>
                        </a:lnTo>
                        <a:lnTo>
                          <a:pt x="5635" y="3617"/>
                        </a:lnTo>
                        <a:lnTo>
                          <a:pt x="5632" y="3617"/>
                        </a:lnTo>
                        <a:lnTo>
                          <a:pt x="5627" y="3621"/>
                        </a:lnTo>
                        <a:lnTo>
                          <a:pt x="5624" y="3627"/>
                        </a:lnTo>
                        <a:lnTo>
                          <a:pt x="5621" y="3634"/>
                        </a:lnTo>
                        <a:lnTo>
                          <a:pt x="5612" y="3647"/>
                        </a:lnTo>
                        <a:lnTo>
                          <a:pt x="5616" y="3649"/>
                        </a:lnTo>
                        <a:lnTo>
                          <a:pt x="5628" y="3650"/>
                        </a:lnTo>
                        <a:lnTo>
                          <a:pt x="5633" y="3652"/>
                        </a:lnTo>
                        <a:lnTo>
                          <a:pt x="5633" y="3658"/>
                        </a:lnTo>
                        <a:lnTo>
                          <a:pt x="5627" y="3671"/>
                        </a:lnTo>
                        <a:cubicBezTo>
                          <a:pt x="5626" y="3672"/>
                          <a:pt x="5626" y="3671"/>
                          <a:pt x="5626" y="3671"/>
                        </a:cubicBezTo>
                        <a:lnTo>
                          <a:pt x="5620" y="3661"/>
                        </a:lnTo>
                        <a:lnTo>
                          <a:pt x="5614" y="3659"/>
                        </a:lnTo>
                        <a:lnTo>
                          <a:pt x="5606" y="3662"/>
                        </a:lnTo>
                        <a:lnTo>
                          <a:pt x="5599" y="3665"/>
                        </a:lnTo>
                        <a:lnTo>
                          <a:pt x="5589" y="3672"/>
                        </a:lnTo>
                        <a:lnTo>
                          <a:pt x="5583" y="3677"/>
                        </a:lnTo>
                        <a:lnTo>
                          <a:pt x="5579" y="3685"/>
                        </a:lnTo>
                        <a:lnTo>
                          <a:pt x="5575" y="3694"/>
                        </a:lnTo>
                        <a:lnTo>
                          <a:pt x="5570" y="3704"/>
                        </a:lnTo>
                        <a:lnTo>
                          <a:pt x="5554" y="3725"/>
                        </a:lnTo>
                        <a:lnTo>
                          <a:pt x="5550" y="3729"/>
                        </a:lnTo>
                        <a:lnTo>
                          <a:pt x="5532" y="3743"/>
                        </a:lnTo>
                        <a:lnTo>
                          <a:pt x="5521" y="3745"/>
                        </a:lnTo>
                        <a:lnTo>
                          <a:pt x="5511" y="3744"/>
                        </a:lnTo>
                        <a:lnTo>
                          <a:pt x="5502" y="3741"/>
                        </a:lnTo>
                        <a:lnTo>
                          <a:pt x="5497" y="3738"/>
                        </a:lnTo>
                        <a:lnTo>
                          <a:pt x="5497" y="3730"/>
                        </a:lnTo>
                        <a:lnTo>
                          <a:pt x="5504" y="3710"/>
                        </a:lnTo>
                        <a:lnTo>
                          <a:pt x="5500" y="3704"/>
                        </a:lnTo>
                        <a:lnTo>
                          <a:pt x="5497" y="3702"/>
                        </a:lnTo>
                        <a:lnTo>
                          <a:pt x="5490" y="3703"/>
                        </a:lnTo>
                        <a:lnTo>
                          <a:pt x="5464" y="3714"/>
                        </a:lnTo>
                        <a:lnTo>
                          <a:pt x="5458" y="3716"/>
                        </a:lnTo>
                        <a:lnTo>
                          <a:pt x="5454" y="3716"/>
                        </a:lnTo>
                        <a:lnTo>
                          <a:pt x="5447" y="3718"/>
                        </a:lnTo>
                        <a:lnTo>
                          <a:pt x="5439" y="3721"/>
                        </a:lnTo>
                        <a:lnTo>
                          <a:pt x="5434" y="3725"/>
                        </a:lnTo>
                        <a:lnTo>
                          <a:pt x="5432" y="3737"/>
                        </a:lnTo>
                        <a:lnTo>
                          <a:pt x="5438" y="3745"/>
                        </a:lnTo>
                        <a:lnTo>
                          <a:pt x="5458" y="3760"/>
                        </a:lnTo>
                        <a:lnTo>
                          <a:pt x="5466" y="3770"/>
                        </a:lnTo>
                        <a:lnTo>
                          <a:pt x="5479" y="3772"/>
                        </a:lnTo>
                        <a:lnTo>
                          <a:pt x="5480" y="3774"/>
                        </a:lnTo>
                        <a:lnTo>
                          <a:pt x="5477" y="3782"/>
                        </a:lnTo>
                        <a:lnTo>
                          <a:pt x="5468" y="3795"/>
                        </a:lnTo>
                        <a:lnTo>
                          <a:pt x="5474" y="3799"/>
                        </a:lnTo>
                        <a:lnTo>
                          <a:pt x="5490" y="3801"/>
                        </a:lnTo>
                        <a:lnTo>
                          <a:pt x="5499" y="3803"/>
                        </a:lnTo>
                        <a:lnTo>
                          <a:pt x="5497" y="3807"/>
                        </a:lnTo>
                        <a:lnTo>
                          <a:pt x="5493" y="3813"/>
                        </a:lnTo>
                        <a:lnTo>
                          <a:pt x="5488" y="3813"/>
                        </a:lnTo>
                        <a:lnTo>
                          <a:pt x="5482" y="3806"/>
                        </a:lnTo>
                        <a:lnTo>
                          <a:pt x="5477" y="3806"/>
                        </a:lnTo>
                        <a:lnTo>
                          <a:pt x="5473" y="3810"/>
                        </a:lnTo>
                        <a:lnTo>
                          <a:pt x="5472" y="3817"/>
                        </a:lnTo>
                        <a:lnTo>
                          <a:pt x="5467" y="3823"/>
                        </a:lnTo>
                        <a:lnTo>
                          <a:pt x="5463" y="3824"/>
                        </a:lnTo>
                        <a:lnTo>
                          <a:pt x="5450" y="3820"/>
                        </a:lnTo>
                        <a:lnTo>
                          <a:pt x="5447" y="3823"/>
                        </a:lnTo>
                        <a:lnTo>
                          <a:pt x="5444" y="3829"/>
                        </a:lnTo>
                        <a:cubicBezTo>
                          <a:pt x="5444" y="3830"/>
                          <a:pt x="5443" y="3831"/>
                          <a:pt x="5443" y="3832"/>
                        </a:cubicBezTo>
                        <a:lnTo>
                          <a:pt x="5446" y="3834"/>
                        </a:lnTo>
                        <a:lnTo>
                          <a:pt x="5442" y="3837"/>
                        </a:lnTo>
                        <a:lnTo>
                          <a:pt x="5435" y="3840"/>
                        </a:lnTo>
                        <a:lnTo>
                          <a:pt x="5425" y="3846"/>
                        </a:lnTo>
                        <a:lnTo>
                          <a:pt x="5399" y="3871"/>
                        </a:lnTo>
                        <a:lnTo>
                          <a:pt x="5394" y="3878"/>
                        </a:lnTo>
                        <a:lnTo>
                          <a:pt x="5391" y="3884"/>
                        </a:lnTo>
                        <a:lnTo>
                          <a:pt x="5389" y="3890"/>
                        </a:lnTo>
                        <a:lnTo>
                          <a:pt x="5391" y="3902"/>
                        </a:lnTo>
                        <a:lnTo>
                          <a:pt x="5397" y="3900"/>
                        </a:lnTo>
                        <a:lnTo>
                          <a:pt x="5422" y="3880"/>
                        </a:lnTo>
                        <a:lnTo>
                          <a:pt x="5425" y="3881"/>
                        </a:lnTo>
                        <a:lnTo>
                          <a:pt x="5423" y="3891"/>
                        </a:lnTo>
                        <a:lnTo>
                          <a:pt x="5421" y="3897"/>
                        </a:lnTo>
                        <a:lnTo>
                          <a:pt x="5418" y="3900"/>
                        </a:lnTo>
                        <a:lnTo>
                          <a:pt x="5413" y="3904"/>
                        </a:lnTo>
                        <a:lnTo>
                          <a:pt x="5405" y="3908"/>
                        </a:lnTo>
                        <a:cubicBezTo>
                          <a:pt x="5402" y="3909"/>
                          <a:pt x="5399" y="3910"/>
                          <a:pt x="5397" y="3912"/>
                        </a:cubicBezTo>
                        <a:lnTo>
                          <a:pt x="5380" y="3916"/>
                        </a:lnTo>
                        <a:lnTo>
                          <a:pt x="5375" y="3916"/>
                        </a:lnTo>
                        <a:lnTo>
                          <a:pt x="5367" y="3918"/>
                        </a:lnTo>
                        <a:lnTo>
                          <a:pt x="5354" y="3928"/>
                        </a:lnTo>
                        <a:lnTo>
                          <a:pt x="5346" y="3936"/>
                        </a:lnTo>
                        <a:lnTo>
                          <a:pt x="5340" y="3945"/>
                        </a:lnTo>
                        <a:lnTo>
                          <a:pt x="5341" y="3949"/>
                        </a:lnTo>
                        <a:lnTo>
                          <a:pt x="5354" y="3960"/>
                        </a:lnTo>
                        <a:lnTo>
                          <a:pt x="5352" y="3962"/>
                        </a:lnTo>
                        <a:lnTo>
                          <a:pt x="5343" y="3963"/>
                        </a:lnTo>
                        <a:cubicBezTo>
                          <a:pt x="5340" y="3965"/>
                          <a:pt x="5337" y="3966"/>
                          <a:pt x="5334" y="3967"/>
                        </a:cubicBezTo>
                        <a:lnTo>
                          <a:pt x="5302" y="3998"/>
                        </a:lnTo>
                        <a:lnTo>
                          <a:pt x="5271" y="4023"/>
                        </a:lnTo>
                        <a:lnTo>
                          <a:pt x="5244" y="4047"/>
                        </a:lnTo>
                        <a:lnTo>
                          <a:pt x="5215" y="4070"/>
                        </a:lnTo>
                        <a:lnTo>
                          <a:pt x="5153" y="4114"/>
                        </a:lnTo>
                        <a:lnTo>
                          <a:pt x="5147" y="4120"/>
                        </a:lnTo>
                        <a:lnTo>
                          <a:pt x="5142" y="4127"/>
                        </a:lnTo>
                        <a:lnTo>
                          <a:pt x="5137" y="4130"/>
                        </a:lnTo>
                        <a:lnTo>
                          <a:pt x="5114" y="4132"/>
                        </a:lnTo>
                        <a:lnTo>
                          <a:pt x="5107" y="4127"/>
                        </a:lnTo>
                        <a:lnTo>
                          <a:pt x="5102" y="4118"/>
                        </a:lnTo>
                        <a:lnTo>
                          <a:pt x="5095" y="4113"/>
                        </a:lnTo>
                        <a:lnTo>
                          <a:pt x="5067" y="4116"/>
                        </a:lnTo>
                        <a:lnTo>
                          <a:pt x="5058" y="4119"/>
                        </a:lnTo>
                        <a:lnTo>
                          <a:pt x="5046" y="4124"/>
                        </a:lnTo>
                        <a:lnTo>
                          <a:pt x="5039" y="4124"/>
                        </a:lnTo>
                        <a:lnTo>
                          <a:pt x="5033" y="4116"/>
                        </a:lnTo>
                        <a:lnTo>
                          <a:pt x="5030" y="4112"/>
                        </a:lnTo>
                        <a:lnTo>
                          <a:pt x="5023" y="4110"/>
                        </a:lnTo>
                        <a:lnTo>
                          <a:pt x="5012" y="4110"/>
                        </a:lnTo>
                        <a:lnTo>
                          <a:pt x="4999" y="4107"/>
                        </a:lnTo>
                        <a:lnTo>
                          <a:pt x="4972" y="4096"/>
                        </a:lnTo>
                        <a:lnTo>
                          <a:pt x="4947" y="4079"/>
                        </a:lnTo>
                        <a:lnTo>
                          <a:pt x="4939" y="4080"/>
                        </a:lnTo>
                        <a:lnTo>
                          <a:pt x="4933" y="4081"/>
                        </a:lnTo>
                        <a:lnTo>
                          <a:pt x="4926" y="4087"/>
                        </a:lnTo>
                        <a:lnTo>
                          <a:pt x="4910" y="4103"/>
                        </a:lnTo>
                        <a:lnTo>
                          <a:pt x="4885" y="4132"/>
                        </a:lnTo>
                        <a:lnTo>
                          <a:pt x="4871" y="4153"/>
                        </a:lnTo>
                        <a:lnTo>
                          <a:pt x="4863" y="4162"/>
                        </a:lnTo>
                        <a:lnTo>
                          <a:pt x="4843" y="4179"/>
                        </a:lnTo>
                        <a:lnTo>
                          <a:pt x="4823" y="4195"/>
                        </a:lnTo>
                        <a:lnTo>
                          <a:pt x="4812" y="4201"/>
                        </a:lnTo>
                        <a:cubicBezTo>
                          <a:pt x="4812" y="4198"/>
                          <a:pt x="4813" y="4195"/>
                          <a:pt x="4813" y="4192"/>
                        </a:cubicBezTo>
                        <a:lnTo>
                          <a:pt x="4819" y="4175"/>
                        </a:lnTo>
                        <a:cubicBezTo>
                          <a:pt x="4819" y="4172"/>
                          <a:pt x="4820" y="4170"/>
                          <a:pt x="4820" y="4167"/>
                        </a:cubicBezTo>
                        <a:lnTo>
                          <a:pt x="4818" y="4158"/>
                        </a:lnTo>
                        <a:lnTo>
                          <a:pt x="4815" y="4153"/>
                        </a:lnTo>
                        <a:lnTo>
                          <a:pt x="4800" y="4149"/>
                        </a:lnTo>
                        <a:lnTo>
                          <a:pt x="4795" y="4144"/>
                        </a:lnTo>
                        <a:lnTo>
                          <a:pt x="4794" y="4140"/>
                        </a:lnTo>
                        <a:lnTo>
                          <a:pt x="4795" y="4133"/>
                        </a:lnTo>
                        <a:lnTo>
                          <a:pt x="4801" y="4118"/>
                        </a:lnTo>
                        <a:lnTo>
                          <a:pt x="4799" y="4109"/>
                        </a:lnTo>
                        <a:lnTo>
                          <a:pt x="4797" y="4106"/>
                        </a:lnTo>
                        <a:lnTo>
                          <a:pt x="4791" y="4105"/>
                        </a:lnTo>
                        <a:lnTo>
                          <a:pt x="4783" y="4105"/>
                        </a:lnTo>
                        <a:lnTo>
                          <a:pt x="4782" y="4095"/>
                        </a:lnTo>
                        <a:lnTo>
                          <a:pt x="4792" y="4063"/>
                        </a:lnTo>
                        <a:lnTo>
                          <a:pt x="4790" y="4058"/>
                        </a:lnTo>
                        <a:lnTo>
                          <a:pt x="4782" y="4064"/>
                        </a:lnTo>
                        <a:lnTo>
                          <a:pt x="4759" y="4094"/>
                        </a:lnTo>
                        <a:lnTo>
                          <a:pt x="4752" y="4101"/>
                        </a:lnTo>
                        <a:lnTo>
                          <a:pt x="4745" y="4108"/>
                        </a:lnTo>
                        <a:lnTo>
                          <a:pt x="4735" y="4116"/>
                        </a:lnTo>
                        <a:lnTo>
                          <a:pt x="4729" y="4118"/>
                        </a:lnTo>
                        <a:lnTo>
                          <a:pt x="4724" y="4118"/>
                        </a:lnTo>
                        <a:lnTo>
                          <a:pt x="4717" y="4119"/>
                        </a:lnTo>
                        <a:lnTo>
                          <a:pt x="4709" y="4124"/>
                        </a:lnTo>
                        <a:lnTo>
                          <a:pt x="4706" y="4123"/>
                        </a:lnTo>
                        <a:lnTo>
                          <a:pt x="4714" y="4112"/>
                        </a:lnTo>
                        <a:lnTo>
                          <a:pt x="4718" y="4107"/>
                        </a:lnTo>
                        <a:cubicBezTo>
                          <a:pt x="4720" y="4107"/>
                          <a:pt x="4721" y="4106"/>
                          <a:pt x="4722" y="4105"/>
                        </a:cubicBezTo>
                        <a:lnTo>
                          <a:pt x="4726" y="4106"/>
                        </a:lnTo>
                        <a:lnTo>
                          <a:pt x="4737" y="4105"/>
                        </a:lnTo>
                        <a:lnTo>
                          <a:pt x="4745" y="4099"/>
                        </a:lnTo>
                        <a:lnTo>
                          <a:pt x="4761" y="4083"/>
                        </a:lnTo>
                        <a:lnTo>
                          <a:pt x="4777" y="4062"/>
                        </a:lnTo>
                        <a:lnTo>
                          <a:pt x="4789" y="4041"/>
                        </a:lnTo>
                        <a:lnTo>
                          <a:pt x="4808" y="4004"/>
                        </a:lnTo>
                        <a:lnTo>
                          <a:pt x="4817" y="3980"/>
                        </a:lnTo>
                        <a:lnTo>
                          <a:pt x="4820" y="3966"/>
                        </a:lnTo>
                        <a:lnTo>
                          <a:pt x="4824" y="3955"/>
                        </a:lnTo>
                        <a:lnTo>
                          <a:pt x="4831" y="3942"/>
                        </a:lnTo>
                        <a:lnTo>
                          <a:pt x="4830" y="3937"/>
                        </a:lnTo>
                        <a:lnTo>
                          <a:pt x="4827" y="3937"/>
                        </a:lnTo>
                        <a:lnTo>
                          <a:pt x="4816" y="3937"/>
                        </a:lnTo>
                        <a:lnTo>
                          <a:pt x="4814" y="3935"/>
                        </a:lnTo>
                        <a:cubicBezTo>
                          <a:pt x="4812" y="3936"/>
                          <a:pt x="4811" y="3937"/>
                          <a:pt x="4809" y="3938"/>
                        </a:cubicBezTo>
                        <a:lnTo>
                          <a:pt x="4789" y="3954"/>
                        </a:lnTo>
                        <a:cubicBezTo>
                          <a:pt x="4787" y="3955"/>
                          <a:pt x="4785" y="3955"/>
                          <a:pt x="4784" y="3956"/>
                        </a:cubicBezTo>
                        <a:lnTo>
                          <a:pt x="4779" y="3953"/>
                        </a:lnTo>
                        <a:lnTo>
                          <a:pt x="4768" y="3929"/>
                        </a:lnTo>
                        <a:lnTo>
                          <a:pt x="4760" y="3925"/>
                        </a:lnTo>
                        <a:lnTo>
                          <a:pt x="4754" y="3924"/>
                        </a:lnTo>
                        <a:lnTo>
                          <a:pt x="4747" y="3924"/>
                        </a:lnTo>
                        <a:lnTo>
                          <a:pt x="4724" y="3931"/>
                        </a:lnTo>
                        <a:lnTo>
                          <a:pt x="4715" y="3932"/>
                        </a:lnTo>
                        <a:lnTo>
                          <a:pt x="4708" y="3935"/>
                        </a:lnTo>
                        <a:cubicBezTo>
                          <a:pt x="4705" y="3937"/>
                          <a:pt x="4703" y="3938"/>
                          <a:pt x="4700" y="3939"/>
                        </a:cubicBezTo>
                        <a:lnTo>
                          <a:pt x="4692" y="3945"/>
                        </a:lnTo>
                        <a:lnTo>
                          <a:pt x="4670" y="3963"/>
                        </a:lnTo>
                        <a:lnTo>
                          <a:pt x="4662" y="3972"/>
                        </a:lnTo>
                        <a:lnTo>
                          <a:pt x="4644" y="3994"/>
                        </a:lnTo>
                        <a:lnTo>
                          <a:pt x="4643" y="3996"/>
                        </a:lnTo>
                        <a:lnTo>
                          <a:pt x="4641" y="4005"/>
                        </a:lnTo>
                        <a:lnTo>
                          <a:pt x="4637" y="4015"/>
                        </a:lnTo>
                        <a:lnTo>
                          <a:pt x="4628" y="4027"/>
                        </a:lnTo>
                        <a:lnTo>
                          <a:pt x="4624" y="4038"/>
                        </a:lnTo>
                        <a:lnTo>
                          <a:pt x="4624" y="4046"/>
                        </a:lnTo>
                        <a:lnTo>
                          <a:pt x="4620" y="4058"/>
                        </a:lnTo>
                        <a:lnTo>
                          <a:pt x="4613" y="4072"/>
                        </a:lnTo>
                        <a:lnTo>
                          <a:pt x="4612" y="4082"/>
                        </a:lnTo>
                        <a:lnTo>
                          <a:pt x="4618" y="4086"/>
                        </a:lnTo>
                        <a:lnTo>
                          <a:pt x="4621" y="4089"/>
                        </a:lnTo>
                        <a:lnTo>
                          <a:pt x="4619" y="4095"/>
                        </a:lnTo>
                        <a:lnTo>
                          <a:pt x="4620" y="4100"/>
                        </a:lnTo>
                        <a:lnTo>
                          <a:pt x="4630" y="4115"/>
                        </a:lnTo>
                        <a:lnTo>
                          <a:pt x="4631" y="4120"/>
                        </a:lnTo>
                        <a:lnTo>
                          <a:pt x="4629" y="4136"/>
                        </a:lnTo>
                        <a:lnTo>
                          <a:pt x="4631" y="4139"/>
                        </a:lnTo>
                        <a:lnTo>
                          <a:pt x="4653" y="4132"/>
                        </a:lnTo>
                        <a:lnTo>
                          <a:pt x="4654" y="4146"/>
                        </a:lnTo>
                        <a:lnTo>
                          <a:pt x="4645" y="4163"/>
                        </a:lnTo>
                        <a:lnTo>
                          <a:pt x="4640" y="4173"/>
                        </a:lnTo>
                        <a:lnTo>
                          <a:pt x="4638" y="4184"/>
                        </a:lnTo>
                        <a:lnTo>
                          <a:pt x="4638" y="4196"/>
                        </a:lnTo>
                        <a:lnTo>
                          <a:pt x="4642" y="4208"/>
                        </a:lnTo>
                        <a:lnTo>
                          <a:pt x="4652" y="4207"/>
                        </a:lnTo>
                        <a:lnTo>
                          <a:pt x="4669" y="4192"/>
                        </a:lnTo>
                        <a:lnTo>
                          <a:pt x="4681" y="4179"/>
                        </a:lnTo>
                        <a:lnTo>
                          <a:pt x="4690" y="4168"/>
                        </a:lnTo>
                        <a:lnTo>
                          <a:pt x="4695" y="4166"/>
                        </a:lnTo>
                        <a:lnTo>
                          <a:pt x="4695" y="4173"/>
                        </a:lnTo>
                        <a:lnTo>
                          <a:pt x="4697" y="4177"/>
                        </a:lnTo>
                        <a:lnTo>
                          <a:pt x="4700" y="4177"/>
                        </a:lnTo>
                        <a:lnTo>
                          <a:pt x="4700" y="4179"/>
                        </a:lnTo>
                        <a:lnTo>
                          <a:pt x="4699" y="4184"/>
                        </a:lnTo>
                        <a:lnTo>
                          <a:pt x="4692" y="4190"/>
                        </a:lnTo>
                        <a:lnTo>
                          <a:pt x="4680" y="4198"/>
                        </a:lnTo>
                        <a:lnTo>
                          <a:pt x="4672" y="4206"/>
                        </a:lnTo>
                        <a:lnTo>
                          <a:pt x="4666" y="4212"/>
                        </a:lnTo>
                        <a:lnTo>
                          <a:pt x="4665" y="4216"/>
                        </a:lnTo>
                        <a:lnTo>
                          <a:pt x="4663" y="4232"/>
                        </a:lnTo>
                        <a:lnTo>
                          <a:pt x="4659" y="4239"/>
                        </a:lnTo>
                        <a:lnTo>
                          <a:pt x="4634" y="4254"/>
                        </a:lnTo>
                        <a:cubicBezTo>
                          <a:pt x="4633" y="4255"/>
                          <a:pt x="4632" y="4255"/>
                          <a:pt x="4631" y="4256"/>
                        </a:cubicBezTo>
                        <a:lnTo>
                          <a:pt x="4627" y="4261"/>
                        </a:lnTo>
                        <a:cubicBezTo>
                          <a:pt x="4627" y="4262"/>
                          <a:pt x="4627" y="4262"/>
                          <a:pt x="4627" y="4263"/>
                        </a:cubicBezTo>
                        <a:lnTo>
                          <a:pt x="4629" y="4265"/>
                        </a:lnTo>
                        <a:lnTo>
                          <a:pt x="4634" y="4265"/>
                        </a:lnTo>
                        <a:lnTo>
                          <a:pt x="4653" y="4258"/>
                        </a:lnTo>
                        <a:lnTo>
                          <a:pt x="4654" y="4260"/>
                        </a:lnTo>
                        <a:lnTo>
                          <a:pt x="4651" y="4267"/>
                        </a:lnTo>
                        <a:cubicBezTo>
                          <a:pt x="4651" y="4269"/>
                          <a:pt x="4651" y="4270"/>
                          <a:pt x="4650" y="4272"/>
                        </a:cubicBezTo>
                        <a:lnTo>
                          <a:pt x="4656" y="4276"/>
                        </a:lnTo>
                        <a:lnTo>
                          <a:pt x="4650" y="4294"/>
                        </a:lnTo>
                        <a:lnTo>
                          <a:pt x="4652" y="4303"/>
                        </a:lnTo>
                        <a:lnTo>
                          <a:pt x="4648" y="4305"/>
                        </a:lnTo>
                        <a:lnTo>
                          <a:pt x="4625" y="4306"/>
                        </a:lnTo>
                        <a:lnTo>
                          <a:pt x="4620" y="4307"/>
                        </a:lnTo>
                        <a:lnTo>
                          <a:pt x="4617" y="4315"/>
                        </a:lnTo>
                        <a:lnTo>
                          <a:pt x="4609" y="4326"/>
                        </a:lnTo>
                        <a:lnTo>
                          <a:pt x="4600" y="4338"/>
                        </a:lnTo>
                        <a:lnTo>
                          <a:pt x="4571" y="4373"/>
                        </a:lnTo>
                        <a:lnTo>
                          <a:pt x="4556" y="4395"/>
                        </a:lnTo>
                        <a:lnTo>
                          <a:pt x="4554" y="4399"/>
                        </a:lnTo>
                        <a:lnTo>
                          <a:pt x="4548" y="4405"/>
                        </a:lnTo>
                        <a:lnTo>
                          <a:pt x="4533" y="4417"/>
                        </a:lnTo>
                        <a:lnTo>
                          <a:pt x="4520" y="4431"/>
                        </a:lnTo>
                        <a:lnTo>
                          <a:pt x="4519" y="4435"/>
                        </a:lnTo>
                        <a:lnTo>
                          <a:pt x="4532" y="4444"/>
                        </a:lnTo>
                        <a:lnTo>
                          <a:pt x="4532" y="4448"/>
                        </a:lnTo>
                        <a:lnTo>
                          <a:pt x="4531" y="4449"/>
                        </a:lnTo>
                        <a:lnTo>
                          <a:pt x="4529" y="4450"/>
                        </a:lnTo>
                        <a:lnTo>
                          <a:pt x="4522" y="4450"/>
                        </a:lnTo>
                        <a:lnTo>
                          <a:pt x="4509" y="4452"/>
                        </a:lnTo>
                        <a:cubicBezTo>
                          <a:pt x="4507" y="4453"/>
                          <a:pt x="4506" y="4454"/>
                          <a:pt x="4504" y="4455"/>
                        </a:cubicBezTo>
                        <a:lnTo>
                          <a:pt x="4500" y="4462"/>
                        </a:lnTo>
                        <a:lnTo>
                          <a:pt x="4503" y="4489"/>
                        </a:lnTo>
                        <a:lnTo>
                          <a:pt x="4500" y="4499"/>
                        </a:lnTo>
                        <a:lnTo>
                          <a:pt x="4493" y="4511"/>
                        </a:lnTo>
                        <a:lnTo>
                          <a:pt x="4487" y="4519"/>
                        </a:lnTo>
                        <a:lnTo>
                          <a:pt x="4482" y="4523"/>
                        </a:lnTo>
                        <a:lnTo>
                          <a:pt x="4480" y="4526"/>
                        </a:lnTo>
                        <a:lnTo>
                          <a:pt x="4479" y="4537"/>
                        </a:lnTo>
                        <a:lnTo>
                          <a:pt x="4475" y="4539"/>
                        </a:lnTo>
                        <a:lnTo>
                          <a:pt x="4468" y="4538"/>
                        </a:lnTo>
                        <a:lnTo>
                          <a:pt x="4455" y="4533"/>
                        </a:lnTo>
                        <a:lnTo>
                          <a:pt x="4454" y="4527"/>
                        </a:lnTo>
                        <a:lnTo>
                          <a:pt x="4454" y="4519"/>
                        </a:lnTo>
                        <a:lnTo>
                          <a:pt x="4453" y="4507"/>
                        </a:lnTo>
                        <a:lnTo>
                          <a:pt x="4451" y="4507"/>
                        </a:lnTo>
                        <a:lnTo>
                          <a:pt x="4441" y="4523"/>
                        </a:lnTo>
                        <a:lnTo>
                          <a:pt x="4413" y="4558"/>
                        </a:lnTo>
                        <a:lnTo>
                          <a:pt x="4403" y="4572"/>
                        </a:lnTo>
                        <a:lnTo>
                          <a:pt x="4393" y="4589"/>
                        </a:lnTo>
                        <a:lnTo>
                          <a:pt x="4389" y="4599"/>
                        </a:lnTo>
                        <a:lnTo>
                          <a:pt x="4403" y="4611"/>
                        </a:lnTo>
                        <a:cubicBezTo>
                          <a:pt x="4403" y="4612"/>
                          <a:pt x="4403" y="4613"/>
                          <a:pt x="4403" y="4614"/>
                        </a:cubicBezTo>
                        <a:lnTo>
                          <a:pt x="4386" y="4613"/>
                        </a:lnTo>
                        <a:lnTo>
                          <a:pt x="4383" y="4614"/>
                        </a:lnTo>
                        <a:lnTo>
                          <a:pt x="4379" y="4624"/>
                        </a:lnTo>
                        <a:lnTo>
                          <a:pt x="4368" y="4646"/>
                        </a:lnTo>
                        <a:lnTo>
                          <a:pt x="4362" y="4667"/>
                        </a:lnTo>
                        <a:lnTo>
                          <a:pt x="4350" y="4692"/>
                        </a:lnTo>
                        <a:lnTo>
                          <a:pt x="4346" y="4703"/>
                        </a:lnTo>
                        <a:lnTo>
                          <a:pt x="4345" y="4716"/>
                        </a:lnTo>
                        <a:lnTo>
                          <a:pt x="4348" y="4723"/>
                        </a:lnTo>
                        <a:lnTo>
                          <a:pt x="4352" y="4733"/>
                        </a:lnTo>
                        <a:lnTo>
                          <a:pt x="4349" y="4750"/>
                        </a:lnTo>
                        <a:lnTo>
                          <a:pt x="4346" y="4757"/>
                        </a:lnTo>
                        <a:lnTo>
                          <a:pt x="4318" y="4789"/>
                        </a:lnTo>
                        <a:lnTo>
                          <a:pt x="4295" y="4822"/>
                        </a:lnTo>
                        <a:lnTo>
                          <a:pt x="4292" y="4827"/>
                        </a:lnTo>
                        <a:lnTo>
                          <a:pt x="4280" y="4863"/>
                        </a:lnTo>
                        <a:lnTo>
                          <a:pt x="4275" y="4873"/>
                        </a:lnTo>
                        <a:lnTo>
                          <a:pt x="4271" y="4883"/>
                        </a:lnTo>
                        <a:lnTo>
                          <a:pt x="4269" y="4898"/>
                        </a:lnTo>
                        <a:lnTo>
                          <a:pt x="4263" y="4978"/>
                        </a:lnTo>
                        <a:lnTo>
                          <a:pt x="4261" y="4985"/>
                        </a:lnTo>
                        <a:lnTo>
                          <a:pt x="4257" y="4992"/>
                        </a:lnTo>
                        <a:lnTo>
                          <a:pt x="4253" y="5006"/>
                        </a:lnTo>
                        <a:lnTo>
                          <a:pt x="4246" y="5042"/>
                        </a:lnTo>
                        <a:lnTo>
                          <a:pt x="4235" y="5070"/>
                        </a:lnTo>
                        <a:lnTo>
                          <a:pt x="4232" y="5083"/>
                        </a:lnTo>
                        <a:lnTo>
                          <a:pt x="4229" y="5093"/>
                        </a:lnTo>
                        <a:lnTo>
                          <a:pt x="4230" y="5099"/>
                        </a:lnTo>
                        <a:lnTo>
                          <a:pt x="4235" y="5106"/>
                        </a:lnTo>
                        <a:lnTo>
                          <a:pt x="4239" y="5109"/>
                        </a:lnTo>
                        <a:cubicBezTo>
                          <a:pt x="4242" y="5107"/>
                          <a:pt x="4245" y="5105"/>
                          <a:pt x="4248" y="5103"/>
                        </a:cubicBezTo>
                        <a:lnTo>
                          <a:pt x="4261" y="5089"/>
                        </a:lnTo>
                        <a:lnTo>
                          <a:pt x="4268" y="5083"/>
                        </a:lnTo>
                        <a:lnTo>
                          <a:pt x="4275" y="5087"/>
                        </a:lnTo>
                        <a:lnTo>
                          <a:pt x="4278" y="5086"/>
                        </a:lnTo>
                        <a:lnTo>
                          <a:pt x="4287" y="5083"/>
                        </a:lnTo>
                        <a:lnTo>
                          <a:pt x="4290" y="5078"/>
                        </a:lnTo>
                        <a:lnTo>
                          <a:pt x="4292" y="5070"/>
                        </a:lnTo>
                        <a:lnTo>
                          <a:pt x="4299" y="5050"/>
                        </a:lnTo>
                        <a:lnTo>
                          <a:pt x="4306" y="5039"/>
                        </a:lnTo>
                        <a:lnTo>
                          <a:pt x="4323" y="5019"/>
                        </a:lnTo>
                        <a:lnTo>
                          <a:pt x="4330" y="5009"/>
                        </a:lnTo>
                        <a:lnTo>
                          <a:pt x="4344" y="4990"/>
                        </a:lnTo>
                        <a:lnTo>
                          <a:pt x="4348" y="4982"/>
                        </a:lnTo>
                        <a:lnTo>
                          <a:pt x="4353" y="4961"/>
                        </a:lnTo>
                        <a:lnTo>
                          <a:pt x="4356" y="4954"/>
                        </a:lnTo>
                        <a:lnTo>
                          <a:pt x="4378" y="4921"/>
                        </a:lnTo>
                        <a:lnTo>
                          <a:pt x="4380" y="4916"/>
                        </a:lnTo>
                        <a:lnTo>
                          <a:pt x="4388" y="4903"/>
                        </a:lnTo>
                        <a:lnTo>
                          <a:pt x="4393" y="4892"/>
                        </a:lnTo>
                        <a:lnTo>
                          <a:pt x="4401" y="4865"/>
                        </a:lnTo>
                        <a:lnTo>
                          <a:pt x="4405" y="4864"/>
                        </a:lnTo>
                        <a:lnTo>
                          <a:pt x="4412" y="4864"/>
                        </a:lnTo>
                        <a:lnTo>
                          <a:pt x="4415" y="4861"/>
                        </a:lnTo>
                        <a:lnTo>
                          <a:pt x="4414" y="4851"/>
                        </a:lnTo>
                        <a:lnTo>
                          <a:pt x="4416" y="4841"/>
                        </a:lnTo>
                        <a:lnTo>
                          <a:pt x="4424" y="4818"/>
                        </a:lnTo>
                        <a:lnTo>
                          <a:pt x="4431" y="4809"/>
                        </a:lnTo>
                        <a:lnTo>
                          <a:pt x="4452" y="4782"/>
                        </a:lnTo>
                        <a:lnTo>
                          <a:pt x="4470" y="4758"/>
                        </a:lnTo>
                        <a:lnTo>
                          <a:pt x="4478" y="4743"/>
                        </a:lnTo>
                        <a:lnTo>
                          <a:pt x="4491" y="4727"/>
                        </a:lnTo>
                        <a:lnTo>
                          <a:pt x="4509" y="4706"/>
                        </a:lnTo>
                        <a:lnTo>
                          <a:pt x="4517" y="4705"/>
                        </a:lnTo>
                        <a:lnTo>
                          <a:pt x="4516" y="4723"/>
                        </a:lnTo>
                        <a:lnTo>
                          <a:pt x="4515" y="4735"/>
                        </a:lnTo>
                        <a:lnTo>
                          <a:pt x="4502" y="4762"/>
                        </a:lnTo>
                        <a:lnTo>
                          <a:pt x="4473" y="4811"/>
                        </a:lnTo>
                        <a:lnTo>
                          <a:pt x="4468" y="4820"/>
                        </a:lnTo>
                        <a:lnTo>
                          <a:pt x="4470" y="4823"/>
                        </a:lnTo>
                        <a:lnTo>
                          <a:pt x="4480" y="4814"/>
                        </a:lnTo>
                        <a:lnTo>
                          <a:pt x="4504" y="4793"/>
                        </a:lnTo>
                        <a:lnTo>
                          <a:pt x="4520" y="4778"/>
                        </a:lnTo>
                        <a:lnTo>
                          <a:pt x="4518" y="4783"/>
                        </a:lnTo>
                        <a:lnTo>
                          <a:pt x="4505" y="4801"/>
                        </a:lnTo>
                        <a:lnTo>
                          <a:pt x="4481" y="4834"/>
                        </a:lnTo>
                        <a:lnTo>
                          <a:pt x="4459" y="4866"/>
                        </a:lnTo>
                        <a:lnTo>
                          <a:pt x="4454" y="4875"/>
                        </a:lnTo>
                        <a:lnTo>
                          <a:pt x="4457" y="4886"/>
                        </a:lnTo>
                        <a:lnTo>
                          <a:pt x="4456" y="4888"/>
                        </a:lnTo>
                        <a:lnTo>
                          <a:pt x="4448" y="4896"/>
                        </a:lnTo>
                        <a:lnTo>
                          <a:pt x="4444" y="4902"/>
                        </a:lnTo>
                        <a:lnTo>
                          <a:pt x="4440" y="4912"/>
                        </a:lnTo>
                        <a:lnTo>
                          <a:pt x="4434" y="4920"/>
                        </a:lnTo>
                        <a:lnTo>
                          <a:pt x="4426" y="4928"/>
                        </a:lnTo>
                        <a:lnTo>
                          <a:pt x="4421" y="4933"/>
                        </a:lnTo>
                        <a:lnTo>
                          <a:pt x="4420" y="4936"/>
                        </a:lnTo>
                        <a:lnTo>
                          <a:pt x="4422" y="4939"/>
                        </a:lnTo>
                        <a:lnTo>
                          <a:pt x="4428" y="4935"/>
                        </a:lnTo>
                        <a:lnTo>
                          <a:pt x="4448" y="4920"/>
                        </a:lnTo>
                        <a:lnTo>
                          <a:pt x="4452" y="4918"/>
                        </a:lnTo>
                        <a:lnTo>
                          <a:pt x="4445" y="4927"/>
                        </a:lnTo>
                        <a:lnTo>
                          <a:pt x="4427" y="4948"/>
                        </a:lnTo>
                        <a:lnTo>
                          <a:pt x="4416" y="4962"/>
                        </a:lnTo>
                        <a:lnTo>
                          <a:pt x="4412" y="4974"/>
                        </a:lnTo>
                        <a:lnTo>
                          <a:pt x="4411" y="4979"/>
                        </a:lnTo>
                        <a:lnTo>
                          <a:pt x="4414" y="4979"/>
                        </a:lnTo>
                        <a:lnTo>
                          <a:pt x="4426" y="4970"/>
                        </a:lnTo>
                        <a:lnTo>
                          <a:pt x="4431" y="4965"/>
                        </a:lnTo>
                        <a:cubicBezTo>
                          <a:pt x="4431" y="4965"/>
                          <a:pt x="4431" y="4966"/>
                          <a:pt x="4431" y="4967"/>
                        </a:cubicBezTo>
                        <a:lnTo>
                          <a:pt x="4416" y="4997"/>
                        </a:lnTo>
                        <a:lnTo>
                          <a:pt x="4411" y="5005"/>
                        </a:lnTo>
                        <a:lnTo>
                          <a:pt x="4404" y="5014"/>
                        </a:lnTo>
                        <a:lnTo>
                          <a:pt x="4402" y="5017"/>
                        </a:lnTo>
                        <a:lnTo>
                          <a:pt x="4403" y="5019"/>
                        </a:lnTo>
                        <a:lnTo>
                          <a:pt x="4407" y="5019"/>
                        </a:lnTo>
                        <a:lnTo>
                          <a:pt x="4407" y="5021"/>
                        </a:lnTo>
                        <a:lnTo>
                          <a:pt x="4399" y="5041"/>
                        </a:lnTo>
                        <a:lnTo>
                          <a:pt x="4388" y="5062"/>
                        </a:lnTo>
                        <a:lnTo>
                          <a:pt x="4377" y="5081"/>
                        </a:lnTo>
                        <a:lnTo>
                          <a:pt x="4368" y="5094"/>
                        </a:lnTo>
                        <a:lnTo>
                          <a:pt x="4365" y="5102"/>
                        </a:lnTo>
                        <a:lnTo>
                          <a:pt x="4369" y="5104"/>
                        </a:lnTo>
                        <a:lnTo>
                          <a:pt x="4378" y="5098"/>
                        </a:lnTo>
                        <a:lnTo>
                          <a:pt x="4414" y="5064"/>
                        </a:lnTo>
                        <a:lnTo>
                          <a:pt x="4418" y="5064"/>
                        </a:lnTo>
                        <a:lnTo>
                          <a:pt x="4411" y="5087"/>
                        </a:lnTo>
                        <a:lnTo>
                          <a:pt x="4410" y="5092"/>
                        </a:lnTo>
                        <a:lnTo>
                          <a:pt x="4412" y="5099"/>
                        </a:lnTo>
                        <a:lnTo>
                          <a:pt x="4416" y="5104"/>
                        </a:lnTo>
                        <a:lnTo>
                          <a:pt x="4420" y="5102"/>
                        </a:lnTo>
                        <a:lnTo>
                          <a:pt x="4423" y="5095"/>
                        </a:lnTo>
                        <a:lnTo>
                          <a:pt x="4430" y="5087"/>
                        </a:lnTo>
                        <a:lnTo>
                          <a:pt x="4440" y="5075"/>
                        </a:lnTo>
                        <a:lnTo>
                          <a:pt x="4450" y="5063"/>
                        </a:lnTo>
                        <a:lnTo>
                          <a:pt x="4466" y="5039"/>
                        </a:lnTo>
                        <a:lnTo>
                          <a:pt x="4471" y="5035"/>
                        </a:lnTo>
                        <a:lnTo>
                          <a:pt x="4473" y="5034"/>
                        </a:lnTo>
                        <a:lnTo>
                          <a:pt x="4476" y="5036"/>
                        </a:lnTo>
                        <a:lnTo>
                          <a:pt x="4483" y="5032"/>
                        </a:lnTo>
                        <a:lnTo>
                          <a:pt x="4500" y="5018"/>
                        </a:lnTo>
                        <a:lnTo>
                          <a:pt x="4527" y="4995"/>
                        </a:lnTo>
                        <a:lnTo>
                          <a:pt x="4541" y="4983"/>
                        </a:lnTo>
                        <a:lnTo>
                          <a:pt x="4549" y="4973"/>
                        </a:lnTo>
                        <a:lnTo>
                          <a:pt x="4552" y="4971"/>
                        </a:lnTo>
                        <a:lnTo>
                          <a:pt x="4535" y="4999"/>
                        </a:lnTo>
                        <a:lnTo>
                          <a:pt x="4529" y="5007"/>
                        </a:lnTo>
                        <a:lnTo>
                          <a:pt x="4520" y="5016"/>
                        </a:lnTo>
                        <a:lnTo>
                          <a:pt x="4477" y="5061"/>
                        </a:lnTo>
                        <a:lnTo>
                          <a:pt x="4473" y="5067"/>
                        </a:lnTo>
                        <a:cubicBezTo>
                          <a:pt x="4473" y="5068"/>
                          <a:pt x="4473" y="5070"/>
                          <a:pt x="4473" y="5072"/>
                        </a:cubicBezTo>
                        <a:lnTo>
                          <a:pt x="4478" y="5075"/>
                        </a:lnTo>
                        <a:lnTo>
                          <a:pt x="4493" y="5066"/>
                        </a:lnTo>
                        <a:cubicBezTo>
                          <a:pt x="4499" y="5062"/>
                          <a:pt x="4505" y="5058"/>
                          <a:pt x="4511" y="5054"/>
                        </a:cubicBezTo>
                        <a:lnTo>
                          <a:pt x="4529" y="5038"/>
                        </a:lnTo>
                        <a:lnTo>
                          <a:pt x="4547" y="5025"/>
                        </a:lnTo>
                        <a:cubicBezTo>
                          <a:pt x="4547" y="5025"/>
                          <a:pt x="4549" y="5030"/>
                          <a:pt x="4549" y="5030"/>
                        </a:cubicBezTo>
                        <a:lnTo>
                          <a:pt x="4553" y="5034"/>
                        </a:lnTo>
                        <a:lnTo>
                          <a:pt x="4566" y="5018"/>
                        </a:lnTo>
                        <a:lnTo>
                          <a:pt x="4583" y="5000"/>
                        </a:lnTo>
                        <a:lnTo>
                          <a:pt x="4586" y="4994"/>
                        </a:lnTo>
                        <a:lnTo>
                          <a:pt x="4582" y="4986"/>
                        </a:lnTo>
                        <a:lnTo>
                          <a:pt x="4583" y="4982"/>
                        </a:lnTo>
                        <a:lnTo>
                          <a:pt x="4592" y="4985"/>
                        </a:lnTo>
                        <a:lnTo>
                          <a:pt x="4600" y="4981"/>
                        </a:lnTo>
                        <a:lnTo>
                          <a:pt x="4604" y="4978"/>
                        </a:lnTo>
                        <a:lnTo>
                          <a:pt x="4603" y="4970"/>
                        </a:lnTo>
                        <a:lnTo>
                          <a:pt x="4600" y="4962"/>
                        </a:lnTo>
                        <a:lnTo>
                          <a:pt x="4597" y="4957"/>
                        </a:lnTo>
                        <a:lnTo>
                          <a:pt x="4598" y="4943"/>
                        </a:lnTo>
                        <a:lnTo>
                          <a:pt x="4599" y="4941"/>
                        </a:lnTo>
                        <a:lnTo>
                          <a:pt x="4604" y="4941"/>
                        </a:lnTo>
                        <a:cubicBezTo>
                          <a:pt x="4605" y="4940"/>
                          <a:pt x="4606" y="4939"/>
                          <a:pt x="4607" y="4938"/>
                        </a:cubicBezTo>
                        <a:lnTo>
                          <a:pt x="4615" y="4931"/>
                        </a:lnTo>
                        <a:lnTo>
                          <a:pt x="4622" y="4918"/>
                        </a:lnTo>
                        <a:lnTo>
                          <a:pt x="4630" y="4908"/>
                        </a:lnTo>
                        <a:lnTo>
                          <a:pt x="4638" y="4885"/>
                        </a:lnTo>
                        <a:lnTo>
                          <a:pt x="4641" y="4882"/>
                        </a:lnTo>
                        <a:lnTo>
                          <a:pt x="4643" y="4887"/>
                        </a:lnTo>
                        <a:lnTo>
                          <a:pt x="4645" y="4900"/>
                        </a:lnTo>
                        <a:lnTo>
                          <a:pt x="4644" y="4910"/>
                        </a:lnTo>
                        <a:lnTo>
                          <a:pt x="4668" y="4905"/>
                        </a:lnTo>
                        <a:lnTo>
                          <a:pt x="4677" y="4898"/>
                        </a:lnTo>
                        <a:lnTo>
                          <a:pt x="4680" y="4890"/>
                        </a:lnTo>
                        <a:cubicBezTo>
                          <a:pt x="4679" y="4882"/>
                          <a:pt x="4677" y="4875"/>
                          <a:pt x="4676" y="4868"/>
                        </a:cubicBezTo>
                        <a:lnTo>
                          <a:pt x="4675" y="4865"/>
                        </a:lnTo>
                        <a:lnTo>
                          <a:pt x="4679" y="4864"/>
                        </a:lnTo>
                        <a:lnTo>
                          <a:pt x="4692" y="4869"/>
                        </a:lnTo>
                        <a:lnTo>
                          <a:pt x="4700" y="4869"/>
                        </a:lnTo>
                        <a:lnTo>
                          <a:pt x="4714" y="4848"/>
                        </a:lnTo>
                        <a:lnTo>
                          <a:pt x="4709" y="4844"/>
                        </a:lnTo>
                        <a:lnTo>
                          <a:pt x="4715" y="4834"/>
                        </a:lnTo>
                        <a:lnTo>
                          <a:pt x="4720" y="4830"/>
                        </a:lnTo>
                        <a:lnTo>
                          <a:pt x="4733" y="4811"/>
                        </a:lnTo>
                        <a:lnTo>
                          <a:pt x="4736" y="4795"/>
                        </a:lnTo>
                        <a:lnTo>
                          <a:pt x="4729" y="4793"/>
                        </a:lnTo>
                        <a:lnTo>
                          <a:pt x="4718" y="4793"/>
                        </a:lnTo>
                        <a:lnTo>
                          <a:pt x="4708" y="4797"/>
                        </a:lnTo>
                        <a:lnTo>
                          <a:pt x="4705" y="4793"/>
                        </a:lnTo>
                        <a:lnTo>
                          <a:pt x="4710" y="4785"/>
                        </a:lnTo>
                        <a:lnTo>
                          <a:pt x="4714" y="4781"/>
                        </a:lnTo>
                        <a:lnTo>
                          <a:pt x="4724" y="4783"/>
                        </a:lnTo>
                        <a:lnTo>
                          <a:pt x="4728" y="4778"/>
                        </a:lnTo>
                        <a:lnTo>
                          <a:pt x="4736" y="4764"/>
                        </a:lnTo>
                        <a:lnTo>
                          <a:pt x="4745" y="4745"/>
                        </a:lnTo>
                        <a:lnTo>
                          <a:pt x="4749" y="4734"/>
                        </a:lnTo>
                        <a:lnTo>
                          <a:pt x="4745" y="4735"/>
                        </a:lnTo>
                        <a:lnTo>
                          <a:pt x="4717" y="4751"/>
                        </a:lnTo>
                        <a:cubicBezTo>
                          <a:pt x="4716" y="4750"/>
                          <a:pt x="4717" y="4750"/>
                          <a:pt x="4717" y="4750"/>
                        </a:cubicBezTo>
                        <a:lnTo>
                          <a:pt x="4724" y="4742"/>
                        </a:lnTo>
                        <a:lnTo>
                          <a:pt x="4751" y="4721"/>
                        </a:lnTo>
                        <a:lnTo>
                          <a:pt x="4761" y="4713"/>
                        </a:lnTo>
                        <a:lnTo>
                          <a:pt x="4764" y="4708"/>
                        </a:lnTo>
                        <a:lnTo>
                          <a:pt x="4764" y="4706"/>
                        </a:lnTo>
                        <a:lnTo>
                          <a:pt x="4761" y="4706"/>
                        </a:lnTo>
                        <a:lnTo>
                          <a:pt x="4761" y="4702"/>
                        </a:lnTo>
                        <a:lnTo>
                          <a:pt x="4765" y="4699"/>
                        </a:lnTo>
                        <a:lnTo>
                          <a:pt x="4770" y="4695"/>
                        </a:lnTo>
                        <a:lnTo>
                          <a:pt x="4777" y="4690"/>
                        </a:lnTo>
                        <a:lnTo>
                          <a:pt x="4789" y="4678"/>
                        </a:lnTo>
                        <a:lnTo>
                          <a:pt x="4799" y="4664"/>
                        </a:lnTo>
                        <a:lnTo>
                          <a:pt x="4804" y="4652"/>
                        </a:lnTo>
                        <a:lnTo>
                          <a:pt x="4804" y="4649"/>
                        </a:lnTo>
                        <a:lnTo>
                          <a:pt x="4806" y="4649"/>
                        </a:lnTo>
                        <a:lnTo>
                          <a:pt x="4820" y="4655"/>
                        </a:lnTo>
                        <a:lnTo>
                          <a:pt x="4823" y="4655"/>
                        </a:lnTo>
                        <a:lnTo>
                          <a:pt x="4829" y="4637"/>
                        </a:lnTo>
                        <a:lnTo>
                          <a:pt x="4834" y="4632"/>
                        </a:lnTo>
                        <a:lnTo>
                          <a:pt x="4840" y="4627"/>
                        </a:lnTo>
                        <a:lnTo>
                          <a:pt x="4847" y="4619"/>
                        </a:lnTo>
                        <a:lnTo>
                          <a:pt x="4853" y="4609"/>
                        </a:lnTo>
                        <a:lnTo>
                          <a:pt x="4856" y="4601"/>
                        </a:lnTo>
                        <a:lnTo>
                          <a:pt x="4854" y="4597"/>
                        </a:lnTo>
                        <a:lnTo>
                          <a:pt x="4852" y="4593"/>
                        </a:lnTo>
                        <a:lnTo>
                          <a:pt x="4839" y="4587"/>
                        </a:lnTo>
                        <a:lnTo>
                          <a:pt x="4839" y="4585"/>
                        </a:lnTo>
                        <a:lnTo>
                          <a:pt x="4842" y="4581"/>
                        </a:lnTo>
                        <a:lnTo>
                          <a:pt x="4849" y="4577"/>
                        </a:lnTo>
                        <a:lnTo>
                          <a:pt x="4877" y="4568"/>
                        </a:lnTo>
                        <a:lnTo>
                          <a:pt x="4881" y="4564"/>
                        </a:lnTo>
                        <a:lnTo>
                          <a:pt x="4881" y="4558"/>
                        </a:lnTo>
                        <a:lnTo>
                          <a:pt x="4885" y="4546"/>
                        </a:lnTo>
                        <a:lnTo>
                          <a:pt x="4893" y="4536"/>
                        </a:lnTo>
                        <a:lnTo>
                          <a:pt x="4904" y="4524"/>
                        </a:lnTo>
                        <a:cubicBezTo>
                          <a:pt x="4908" y="4522"/>
                          <a:pt x="4911" y="4521"/>
                          <a:pt x="4915" y="4519"/>
                        </a:cubicBezTo>
                        <a:lnTo>
                          <a:pt x="4923" y="4518"/>
                        </a:lnTo>
                        <a:lnTo>
                          <a:pt x="4930" y="4513"/>
                        </a:lnTo>
                        <a:lnTo>
                          <a:pt x="4946" y="4486"/>
                        </a:lnTo>
                        <a:lnTo>
                          <a:pt x="4948" y="4478"/>
                        </a:lnTo>
                        <a:lnTo>
                          <a:pt x="4948" y="4468"/>
                        </a:lnTo>
                        <a:lnTo>
                          <a:pt x="4949" y="4464"/>
                        </a:lnTo>
                        <a:lnTo>
                          <a:pt x="4959" y="4474"/>
                        </a:lnTo>
                        <a:lnTo>
                          <a:pt x="4960" y="4479"/>
                        </a:lnTo>
                        <a:lnTo>
                          <a:pt x="4940" y="4513"/>
                        </a:lnTo>
                        <a:lnTo>
                          <a:pt x="4921" y="4537"/>
                        </a:lnTo>
                        <a:lnTo>
                          <a:pt x="4912" y="4551"/>
                        </a:lnTo>
                        <a:lnTo>
                          <a:pt x="4906" y="4574"/>
                        </a:lnTo>
                        <a:cubicBezTo>
                          <a:pt x="4907" y="4577"/>
                          <a:pt x="4907" y="4581"/>
                          <a:pt x="4908" y="4585"/>
                        </a:cubicBezTo>
                        <a:lnTo>
                          <a:pt x="4909" y="4587"/>
                        </a:lnTo>
                        <a:lnTo>
                          <a:pt x="4915" y="4589"/>
                        </a:lnTo>
                        <a:lnTo>
                          <a:pt x="4930" y="4587"/>
                        </a:lnTo>
                        <a:lnTo>
                          <a:pt x="4939" y="4574"/>
                        </a:lnTo>
                        <a:lnTo>
                          <a:pt x="4955" y="4547"/>
                        </a:lnTo>
                        <a:lnTo>
                          <a:pt x="4969" y="4527"/>
                        </a:lnTo>
                        <a:lnTo>
                          <a:pt x="4986" y="4511"/>
                        </a:lnTo>
                        <a:lnTo>
                          <a:pt x="5004" y="4495"/>
                        </a:lnTo>
                        <a:lnTo>
                          <a:pt x="5008" y="4494"/>
                        </a:lnTo>
                        <a:lnTo>
                          <a:pt x="5003" y="4506"/>
                        </a:lnTo>
                        <a:lnTo>
                          <a:pt x="4994" y="4524"/>
                        </a:lnTo>
                        <a:lnTo>
                          <a:pt x="4980" y="4546"/>
                        </a:lnTo>
                        <a:lnTo>
                          <a:pt x="4978" y="4551"/>
                        </a:lnTo>
                        <a:lnTo>
                          <a:pt x="4980" y="4556"/>
                        </a:lnTo>
                        <a:lnTo>
                          <a:pt x="4982" y="4557"/>
                        </a:lnTo>
                        <a:lnTo>
                          <a:pt x="5003" y="4545"/>
                        </a:lnTo>
                        <a:lnTo>
                          <a:pt x="5018" y="4527"/>
                        </a:lnTo>
                        <a:lnTo>
                          <a:pt x="5027" y="4523"/>
                        </a:lnTo>
                        <a:lnTo>
                          <a:pt x="5021" y="4535"/>
                        </a:lnTo>
                        <a:lnTo>
                          <a:pt x="5021" y="4544"/>
                        </a:lnTo>
                        <a:lnTo>
                          <a:pt x="5026" y="4548"/>
                        </a:lnTo>
                        <a:lnTo>
                          <a:pt x="5032" y="4544"/>
                        </a:lnTo>
                        <a:lnTo>
                          <a:pt x="5039" y="4538"/>
                        </a:lnTo>
                        <a:lnTo>
                          <a:pt x="5040" y="4539"/>
                        </a:lnTo>
                        <a:lnTo>
                          <a:pt x="5035" y="4550"/>
                        </a:lnTo>
                        <a:lnTo>
                          <a:pt x="5029" y="4560"/>
                        </a:lnTo>
                        <a:lnTo>
                          <a:pt x="5021" y="4566"/>
                        </a:lnTo>
                        <a:lnTo>
                          <a:pt x="5012" y="4575"/>
                        </a:lnTo>
                        <a:lnTo>
                          <a:pt x="4981" y="4610"/>
                        </a:lnTo>
                        <a:lnTo>
                          <a:pt x="4977" y="4616"/>
                        </a:lnTo>
                        <a:lnTo>
                          <a:pt x="4973" y="4628"/>
                        </a:lnTo>
                        <a:lnTo>
                          <a:pt x="4970" y="4635"/>
                        </a:lnTo>
                        <a:lnTo>
                          <a:pt x="4958" y="4653"/>
                        </a:lnTo>
                        <a:lnTo>
                          <a:pt x="4958" y="4661"/>
                        </a:lnTo>
                        <a:lnTo>
                          <a:pt x="4962" y="4666"/>
                        </a:lnTo>
                        <a:lnTo>
                          <a:pt x="4968" y="4669"/>
                        </a:lnTo>
                        <a:lnTo>
                          <a:pt x="4976" y="4669"/>
                        </a:lnTo>
                        <a:lnTo>
                          <a:pt x="4975" y="4673"/>
                        </a:lnTo>
                        <a:lnTo>
                          <a:pt x="4951" y="4671"/>
                        </a:lnTo>
                        <a:lnTo>
                          <a:pt x="4939" y="4676"/>
                        </a:lnTo>
                        <a:lnTo>
                          <a:pt x="4936" y="4684"/>
                        </a:lnTo>
                        <a:lnTo>
                          <a:pt x="4937" y="4703"/>
                        </a:lnTo>
                        <a:lnTo>
                          <a:pt x="4940" y="4711"/>
                        </a:lnTo>
                        <a:lnTo>
                          <a:pt x="4944" y="4717"/>
                        </a:lnTo>
                        <a:lnTo>
                          <a:pt x="4960" y="4730"/>
                        </a:lnTo>
                        <a:lnTo>
                          <a:pt x="4972" y="4731"/>
                        </a:lnTo>
                        <a:lnTo>
                          <a:pt x="4990" y="4729"/>
                        </a:lnTo>
                        <a:lnTo>
                          <a:pt x="5002" y="4731"/>
                        </a:lnTo>
                        <a:lnTo>
                          <a:pt x="5011" y="4736"/>
                        </a:lnTo>
                        <a:lnTo>
                          <a:pt x="5010" y="4741"/>
                        </a:lnTo>
                        <a:lnTo>
                          <a:pt x="5000" y="4738"/>
                        </a:lnTo>
                        <a:lnTo>
                          <a:pt x="4985" y="4739"/>
                        </a:lnTo>
                        <a:lnTo>
                          <a:pt x="4962" y="4745"/>
                        </a:lnTo>
                        <a:lnTo>
                          <a:pt x="4950" y="4747"/>
                        </a:lnTo>
                        <a:lnTo>
                          <a:pt x="4944" y="4737"/>
                        </a:lnTo>
                        <a:lnTo>
                          <a:pt x="4933" y="4733"/>
                        </a:lnTo>
                        <a:lnTo>
                          <a:pt x="4922" y="4732"/>
                        </a:lnTo>
                        <a:lnTo>
                          <a:pt x="4909" y="4733"/>
                        </a:lnTo>
                        <a:lnTo>
                          <a:pt x="4898" y="4737"/>
                        </a:lnTo>
                        <a:lnTo>
                          <a:pt x="4889" y="4748"/>
                        </a:lnTo>
                        <a:lnTo>
                          <a:pt x="4888" y="4750"/>
                        </a:lnTo>
                        <a:lnTo>
                          <a:pt x="4884" y="4755"/>
                        </a:lnTo>
                        <a:lnTo>
                          <a:pt x="4869" y="4770"/>
                        </a:lnTo>
                        <a:lnTo>
                          <a:pt x="4866" y="4774"/>
                        </a:lnTo>
                        <a:lnTo>
                          <a:pt x="4848" y="4790"/>
                        </a:lnTo>
                        <a:lnTo>
                          <a:pt x="4834" y="4809"/>
                        </a:lnTo>
                        <a:lnTo>
                          <a:pt x="4822" y="4826"/>
                        </a:lnTo>
                        <a:lnTo>
                          <a:pt x="4811" y="4839"/>
                        </a:lnTo>
                        <a:lnTo>
                          <a:pt x="4802" y="4853"/>
                        </a:lnTo>
                        <a:lnTo>
                          <a:pt x="4794" y="4866"/>
                        </a:lnTo>
                        <a:lnTo>
                          <a:pt x="4819" y="4857"/>
                        </a:lnTo>
                        <a:lnTo>
                          <a:pt x="4840" y="4854"/>
                        </a:lnTo>
                        <a:lnTo>
                          <a:pt x="4847" y="4853"/>
                        </a:lnTo>
                        <a:cubicBezTo>
                          <a:pt x="4847" y="4853"/>
                          <a:pt x="4847" y="4854"/>
                          <a:pt x="4847" y="4855"/>
                        </a:cubicBezTo>
                        <a:lnTo>
                          <a:pt x="4833" y="4861"/>
                        </a:lnTo>
                        <a:lnTo>
                          <a:pt x="4806" y="4875"/>
                        </a:lnTo>
                        <a:lnTo>
                          <a:pt x="4797" y="4887"/>
                        </a:lnTo>
                        <a:lnTo>
                          <a:pt x="4790" y="4900"/>
                        </a:lnTo>
                        <a:lnTo>
                          <a:pt x="4801" y="4900"/>
                        </a:lnTo>
                        <a:lnTo>
                          <a:pt x="4802" y="4906"/>
                        </a:lnTo>
                        <a:lnTo>
                          <a:pt x="4801" y="4913"/>
                        </a:lnTo>
                        <a:lnTo>
                          <a:pt x="4797" y="4920"/>
                        </a:lnTo>
                        <a:lnTo>
                          <a:pt x="4792" y="4927"/>
                        </a:lnTo>
                        <a:lnTo>
                          <a:pt x="4783" y="4937"/>
                        </a:lnTo>
                        <a:lnTo>
                          <a:pt x="4774" y="4953"/>
                        </a:lnTo>
                        <a:lnTo>
                          <a:pt x="4792" y="4951"/>
                        </a:lnTo>
                        <a:lnTo>
                          <a:pt x="4810" y="4945"/>
                        </a:lnTo>
                        <a:lnTo>
                          <a:pt x="4830" y="4936"/>
                        </a:lnTo>
                        <a:cubicBezTo>
                          <a:pt x="4849" y="4924"/>
                          <a:pt x="4867" y="4912"/>
                          <a:pt x="4885" y="4900"/>
                        </a:cubicBezTo>
                        <a:lnTo>
                          <a:pt x="4899" y="4894"/>
                        </a:lnTo>
                        <a:lnTo>
                          <a:pt x="4900" y="4879"/>
                        </a:lnTo>
                        <a:lnTo>
                          <a:pt x="4903" y="4867"/>
                        </a:lnTo>
                        <a:cubicBezTo>
                          <a:pt x="4903" y="4867"/>
                          <a:pt x="4904" y="4866"/>
                          <a:pt x="4904" y="4866"/>
                        </a:cubicBezTo>
                        <a:lnTo>
                          <a:pt x="4914" y="4877"/>
                        </a:lnTo>
                        <a:lnTo>
                          <a:pt x="4922" y="4873"/>
                        </a:lnTo>
                        <a:lnTo>
                          <a:pt x="4937" y="4860"/>
                        </a:lnTo>
                        <a:lnTo>
                          <a:pt x="4939" y="4859"/>
                        </a:lnTo>
                        <a:lnTo>
                          <a:pt x="4914" y="4892"/>
                        </a:lnTo>
                        <a:lnTo>
                          <a:pt x="4908" y="4900"/>
                        </a:lnTo>
                        <a:lnTo>
                          <a:pt x="4906" y="4918"/>
                        </a:lnTo>
                        <a:lnTo>
                          <a:pt x="4912" y="4925"/>
                        </a:lnTo>
                        <a:lnTo>
                          <a:pt x="4910" y="4930"/>
                        </a:lnTo>
                        <a:lnTo>
                          <a:pt x="4913" y="4937"/>
                        </a:lnTo>
                        <a:lnTo>
                          <a:pt x="4929" y="4931"/>
                        </a:lnTo>
                        <a:lnTo>
                          <a:pt x="4946" y="4930"/>
                        </a:lnTo>
                        <a:lnTo>
                          <a:pt x="4953" y="4933"/>
                        </a:lnTo>
                        <a:lnTo>
                          <a:pt x="4959" y="4929"/>
                        </a:lnTo>
                        <a:lnTo>
                          <a:pt x="4965" y="4923"/>
                        </a:lnTo>
                        <a:lnTo>
                          <a:pt x="4972" y="4916"/>
                        </a:lnTo>
                        <a:lnTo>
                          <a:pt x="4976" y="4910"/>
                        </a:lnTo>
                        <a:lnTo>
                          <a:pt x="4981" y="4896"/>
                        </a:lnTo>
                        <a:lnTo>
                          <a:pt x="4985" y="4896"/>
                        </a:lnTo>
                        <a:lnTo>
                          <a:pt x="4984" y="4906"/>
                        </a:lnTo>
                        <a:lnTo>
                          <a:pt x="4986" y="4922"/>
                        </a:lnTo>
                        <a:lnTo>
                          <a:pt x="4989" y="4929"/>
                        </a:lnTo>
                        <a:lnTo>
                          <a:pt x="4996" y="4936"/>
                        </a:lnTo>
                        <a:lnTo>
                          <a:pt x="5000" y="4931"/>
                        </a:lnTo>
                        <a:lnTo>
                          <a:pt x="5012" y="4906"/>
                        </a:lnTo>
                        <a:lnTo>
                          <a:pt x="5021" y="4877"/>
                        </a:lnTo>
                        <a:lnTo>
                          <a:pt x="5030" y="4876"/>
                        </a:lnTo>
                        <a:lnTo>
                          <a:pt x="5034" y="4879"/>
                        </a:lnTo>
                        <a:lnTo>
                          <a:pt x="5039" y="4877"/>
                        </a:lnTo>
                        <a:lnTo>
                          <a:pt x="5053" y="4857"/>
                        </a:lnTo>
                        <a:lnTo>
                          <a:pt x="5056" y="4858"/>
                        </a:lnTo>
                        <a:lnTo>
                          <a:pt x="5057" y="4867"/>
                        </a:lnTo>
                        <a:lnTo>
                          <a:pt x="5055" y="4876"/>
                        </a:lnTo>
                        <a:lnTo>
                          <a:pt x="5048" y="4890"/>
                        </a:lnTo>
                        <a:lnTo>
                          <a:pt x="5046" y="4906"/>
                        </a:lnTo>
                        <a:lnTo>
                          <a:pt x="5048" y="4912"/>
                        </a:lnTo>
                        <a:lnTo>
                          <a:pt x="5064" y="4925"/>
                        </a:lnTo>
                        <a:lnTo>
                          <a:pt x="5071" y="4920"/>
                        </a:lnTo>
                        <a:lnTo>
                          <a:pt x="5086" y="4904"/>
                        </a:lnTo>
                        <a:lnTo>
                          <a:pt x="5101" y="4861"/>
                        </a:lnTo>
                        <a:lnTo>
                          <a:pt x="5103" y="4857"/>
                        </a:lnTo>
                        <a:lnTo>
                          <a:pt x="5111" y="4861"/>
                        </a:lnTo>
                        <a:lnTo>
                          <a:pt x="5114" y="4867"/>
                        </a:lnTo>
                        <a:lnTo>
                          <a:pt x="5109" y="4883"/>
                        </a:lnTo>
                        <a:lnTo>
                          <a:pt x="5098" y="4906"/>
                        </a:lnTo>
                        <a:lnTo>
                          <a:pt x="5101" y="4910"/>
                        </a:lnTo>
                        <a:lnTo>
                          <a:pt x="5111" y="4914"/>
                        </a:lnTo>
                        <a:lnTo>
                          <a:pt x="5118" y="4910"/>
                        </a:lnTo>
                        <a:lnTo>
                          <a:pt x="5125" y="4902"/>
                        </a:lnTo>
                        <a:lnTo>
                          <a:pt x="5139" y="4881"/>
                        </a:lnTo>
                        <a:lnTo>
                          <a:pt x="5162" y="4843"/>
                        </a:lnTo>
                        <a:lnTo>
                          <a:pt x="5175" y="4824"/>
                        </a:lnTo>
                        <a:lnTo>
                          <a:pt x="5178" y="4811"/>
                        </a:lnTo>
                        <a:lnTo>
                          <a:pt x="5148" y="4810"/>
                        </a:lnTo>
                        <a:lnTo>
                          <a:pt x="5149" y="4793"/>
                        </a:lnTo>
                        <a:lnTo>
                          <a:pt x="5151" y="4783"/>
                        </a:lnTo>
                        <a:lnTo>
                          <a:pt x="5147" y="4782"/>
                        </a:lnTo>
                        <a:cubicBezTo>
                          <a:pt x="5147" y="4780"/>
                          <a:pt x="5146" y="4779"/>
                          <a:pt x="5146" y="4778"/>
                        </a:cubicBezTo>
                        <a:lnTo>
                          <a:pt x="5147" y="4768"/>
                        </a:lnTo>
                        <a:lnTo>
                          <a:pt x="5140" y="4759"/>
                        </a:lnTo>
                        <a:lnTo>
                          <a:pt x="5123" y="4745"/>
                        </a:lnTo>
                        <a:lnTo>
                          <a:pt x="5114" y="4738"/>
                        </a:lnTo>
                        <a:cubicBezTo>
                          <a:pt x="5113" y="4737"/>
                          <a:pt x="5113" y="4735"/>
                          <a:pt x="5112" y="4734"/>
                        </a:cubicBezTo>
                        <a:lnTo>
                          <a:pt x="5150" y="4740"/>
                        </a:lnTo>
                        <a:lnTo>
                          <a:pt x="5157" y="4740"/>
                        </a:lnTo>
                        <a:lnTo>
                          <a:pt x="5165" y="4737"/>
                        </a:lnTo>
                        <a:lnTo>
                          <a:pt x="5175" y="4733"/>
                        </a:lnTo>
                        <a:lnTo>
                          <a:pt x="5186" y="4729"/>
                        </a:lnTo>
                        <a:lnTo>
                          <a:pt x="5199" y="4731"/>
                        </a:lnTo>
                        <a:lnTo>
                          <a:pt x="5214" y="4701"/>
                        </a:lnTo>
                        <a:lnTo>
                          <a:pt x="5216" y="4686"/>
                        </a:lnTo>
                        <a:lnTo>
                          <a:pt x="5218" y="4679"/>
                        </a:lnTo>
                        <a:lnTo>
                          <a:pt x="5211" y="4677"/>
                        </a:lnTo>
                        <a:lnTo>
                          <a:pt x="5203" y="4671"/>
                        </a:lnTo>
                        <a:lnTo>
                          <a:pt x="5194" y="4676"/>
                        </a:lnTo>
                        <a:lnTo>
                          <a:pt x="5191" y="4661"/>
                        </a:lnTo>
                        <a:lnTo>
                          <a:pt x="5188" y="4654"/>
                        </a:lnTo>
                        <a:lnTo>
                          <a:pt x="5185" y="4643"/>
                        </a:lnTo>
                        <a:lnTo>
                          <a:pt x="5194" y="4637"/>
                        </a:lnTo>
                        <a:lnTo>
                          <a:pt x="5194" y="4622"/>
                        </a:lnTo>
                        <a:lnTo>
                          <a:pt x="5199" y="4611"/>
                        </a:lnTo>
                        <a:lnTo>
                          <a:pt x="5201" y="4618"/>
                        </a:lnTo>
                        <a:lnTo>
                          <a:pt x="5200" y="4627"/>
                        </a:lnTo>
                        <a:lnTo>
                          <a:pt x="5205" y="4636"/>
                        </a:lnTo>
                        <a:lnTo>
                          <a:pt x="5207" y="4656"/>
                        </a:lnTo>
                        <a:lnTo>
                          <a:pt x="5234" y="4634"/>
                        </a:lnTo>
                        <a:lnTo>
                          <a:pt x="5250" y="4642"/>
                        </a:lnTo>
                        <a:lnTo>
                          <a:pt x="5265" y="4621"/>
                        </a:lnTo>
                        <a:lnTo>
                          <a:pt x="5258" y="4616"/>
                        </a:lnTo>
                        <a:lnTo>
                          <a:pt x="5277" y="4588"/>
                        </a:lnTo>
                        <a:lnTo>
                          <a:pt x="5289" y="4571"/>
                        </a:lnTo>
                        <a:lnTo>
                          <a:pt x="5293" y="4562"/>
                        </a:lnTo>
                        <a:lnTo>
                          <a:pt x="5280" y="4556"/>
                        </a:lnTo>
                        <a:lnTo>
                          <a:pt x="5278" y="4543"/>
                        </a:lnTo>
                        <a:lnTo>
                          <a:pt x="5285" y="4536"/>
                        </a:lnTo>
                        <a:lnTo>
                          <a:pt x="5299" y="4531"/>
                        </a:lnTo>
                        <a:lnTo>
                          <a:pt x="5308" y="4531"/>
                        </a:lnTo>
                        <a:lnTo>
                          <a:pt x="5314" y="4534"/>
                        </a:lnTo>
                        <a:lnTo>
                          <a:pt x="5320" y="4533"/>
                        </a:lnTo>
                        <a:lnTo>
                          <a:pt x="5327" y="4523"/>
                        </a:lnTo>
                        <a:lnTo>
                          <a:pt x="5329" y="4518"/>
                        </a:lnTo>
                        <a:lnTo>
                          <a:pt x="5324" y="4515"/>
                        </a:lnTo>
                        <a:lnTo>
                          <a:pt x="5305" y="4509"/>
                        </a:lnTo>
                        <a:lnTo>
                          <a:pt x="5292" y="4508"/>
                        </a:lnTo>
                        <a:lnTo>
                          <a:pt x="5282" y="4511"/>
                        </a:lnTo>
                        <a:lnTo>
                          <a:pt x="5262" y="4525"/>
                        </a:lnTo>
                        <a:lnTo>
                          <a:pt x="5254" y="4531"/>
                        </a:lnTo>
                        <a:lnTo>
                          <a:pt x="5253" y="4531"/>
                        </a:lnTo>
                        <a:lnTo>
                          <a:pt x="5269" y="4513"/>
                        </a:lnTo>
                        <a:lnTo>
                          <a:pt x="5275" y="4508"/>
                        </a:lnTo>
                        <a:lnTo>
                          <a:pt x="5302" y="4498"/>
                        </a:lnTo>
                        <a:lnTo>
                          <a:pt x="5308" y="4493"/>
                        </a:lnTo>
                        <a:lnTo>
                          <a:pt x="5311" y="4488"/>
                        </a:lnTo>
                        <a:lnTo>
                          <a:pt x="5309" y="4479"/>
                        </a:lnTo>
                        <a:lnTo>
                          <a:pt x="5303" y="4478"/>
                        </a:lnTo>
                        <a:lnTo>
                          <a:pt x="5296" y="4476"/>
                        </a:lnTo>
                        <a:lnTo>
                          <a:pt x="5302" y="4465"/>
                        </a:lnTo>
                        <a:lnTo>
                          <a:pt x="5316" y="4459"/>
                        </a:lnTo>
                        <a:lnTo>
                          <a:pt x="5323" y="4455"/>
                        </a:lnTo>
                        <a:lnTo>
                          <a:pt x="5323" y="4452"/>
                        </a:lnTo>
                        <a:lnTo>
                          <a:pt x="5300" y="4449"/>
                        </a:lnTo>
                        <a:lnTo>
                          <a:pt x="5278" y="4452"/>
                        </a:lnTo>
                        <a:lnTo>
                          <a:pt x="5273" y="4451"/>
                        </a:lnTo>
                        <a:lnTo>
                          <a:pt x="5273" y="4448"/>
                        </a:lnTo>
                        <a:lnTo>
                          <a:pt x="5275" y="4441"/>
                        </a:lnTo>
                        <a:lnTo>
                          <a:pt x="5278" y="4439"/>
                        </a:lnTo>
                        <a:lnTo>
                          <a:pt x="5287" y="4443"/>
                        </a:lnTo>
                        <a:lnTo>
                          <a:pt x="5315" y="4437"/>
                        </a:lnTo>
                        <a:lnTo>
                          <a:pt x="5331" y="4428"/>
                        </a:lnTo>
                        <a:lnTo>
                          <a:pt x="5363" y="4416"/>
                        </a:lnTo>
                        <a:lnTo>
                          <a:pt x="5353" y="4399"/>
                        </a:lnTo>
                        <a:lnTo>
                          <a:pt x="5345" y="4397"/>
                        </a:lnTo>
                        <a:lnTo>
                          <a:pt x="5325" y="4409"/>
                        </a:lnTo>
                        <a:lnTo>
                          <a:pt x="5311" y="4413"/>
                        </a:lnTo>
                        <a:lnTo>
                          <a:pt x="5309" y="4412"/>
                        </a:lnTo>
                        <a:lnTo>
                          <a:pt x="5327" y="4402"/>
                        </a:lnTo>
                        <a:lnTo>
                          <a:pt x="5328" y="4399"/>
                        </a:lnTo>
                        <a:lnTo>
                          <a:pt x="5314" y="4396"/>
                        </a:lnTo>
                        <a:lnTo>
                          <a:pt x="5314" y="4393"/>
                        </a:lnTo>
                        <a:lnTo>
                          <a:pt x="5321" y="4391"/>
                        </a:lnTo>
                        <a:lnTo>
                          <a:pt x="5337" y="4387"/>
                        </a:lnTo>
                        <a:lnTo>
                          <a:pt x="5344" y="4383"/>
                        </a:lnTo>
                        <a:lnTo>
                          <a:pt x="5352" y="4375"/>
                        </a:lnTo>
                        <a:lnTo>
                          <a:pt x="5364" y="4360"/>
                        </a:lnTo>
                        <a:lnTo>
                          <a:pt x="5373" y="4357"/>
                        </a:lnTo>
                        <a:lnTo>
                          <a:pt x="5386" y="4367"/>
                        </a:lnTo>
                        <a:lnTo>
                          <a:pt x="5390" y="4367"/>
                        </a:lnTo>
                        <a:lnTo>
                          <a:pt x="5392" y="4365"/>
                        </a:lnTo>
                        <a:lnTo>
                          <a:pt x="5394" y="4356"/>
                        </a:lnTo>
                        <a:lnTo>
                          <a:pt x="5390" y="4341"/>
                        </a:lnTo>
                        <a:lnTo>
                          <a:pt x="5390" y="4335"/>
                        </a:lnTo>
                        <a:lnTo>
                          <a:pt x="5394" y="4325"/>
                        </a:lnTo>
                        <a:lnTo>
                          <a:pt x="5395" y="4315"/>
                        </a:lnTo>
                        <a:lnTo>
                          <a:pt x="5401" y="4305"/>
                        </a:lnTo>
                        <a:lnTo>
                          <a:pt x="5404" y="4298"/>
                        </a:lnTo>
                        <a:lnTo>
                          <a:pt x="5402" y="4292"/>
                        </a:lnTo>
                        <a:lnTo>
                          <a:pt x="5397" y="4287"/>
                        </a:lnTo>
                        <a:lnTo>
                          <a:pt x="5397" y="4283"/>
                        </a:lnTo>
                        <a:lnTo>
                          <a:pt x="5402" y="4274"/>
                        </a:lnTo>
                        <a:lnTo>
                          <a:pt x="5414" y="4261"/>
                        </a:lnTo>
                        <a:lnTo>
                          <a:pt x="5427" y="4254"/>
                        </a:lnTo>
                        <a:lnTo>
                          <a:pt x="5431" y="4248"/>
                        </a:lnTo>
                        <a:lnTo>
                          <a:pt x="5436" y="4238"/>
                        </a:lnTo>
                        <a:lnTo>
                          <a:pt x="5438" y="4223"/>
                        </a:lnTo>
                        <a:lnTo>
                          <a:pt x="5438" y="4202"/>
                        </a:lnTo>
                        <a:lnTo>
                          <a:pt x="5456" y="4165"/>
                        </a:lnTo>
                        <a:lnTo>
                          <a:pt x="5458" y="4162"/>
                        </a:lnTo>
                        <a:lnTo>
                          <a:pt x="5459" y="4162"/>
                        </a:lnTo>
                        <a:lnTo>
                          <a:pt x="5459" y="4169"/>
                        </a:lnTo>
                        <a:lnTo>
                          <a:pt x="5448" y="4206"/>
                        </a:lnTo>
                        <a:lnTo>
                          <a:pt x="5450" y="4209"/>
                        </a:lnTo>
                        <a:lnTo>
                          <a:pt x="5457" y="4214"/>
                        </a:lnTo>
                        <a:lnTo>
                          <a:pt x="5459" y="4219"/>
                        </a:lnTo>
                        <a:lnTo>
                          <a:pt x="5457" y="4227"/>
                        </a:lnTo>
                        <a:lnTo>
                          <a:pt x="5450" y="4251"/>
                        </a:lnTo>
                        <a:lnTo>
                          <a:pt x="5448" y="4260"/>
                        </a:lnTo>
                        <a:lnTo>
                          <a:pt x="5465" y="4258"/>
                        </a:lnTo>
                        <a:lnTo>
                          <a:pt x="5479" y="4254"/>
                        </a:lnTo>
                        <a:cubicBezTo>
                          <a:pt x="5486" y="4250"/>
                          <a:pt x="5493" y="4246"/>
                          <a:pt x="5500" y="4243"/>
                        </a:cubicBezTo>
                        <a:lnTo>
                          <a:pt x="5506" y="4235"/>
                        </a:lnTo>
                        <a:lnTo>
                          <a:pt x="5517" y="4211"/>
                        </a:lnTo>
                        <a:lnTo>
                          <a:pt x="5523" y="4196"/>
                        </a:lnTo>
                        <a:lnTo>
                          <a:pt x="5524" y="4189"/>
                        </a:lnTo>
                        <a:lnTo>
                          <a:pt x="5502" y="4163"/>
                        </a:lnTo>
                        <a:lnTo>
                          <a:pt x="5505" y="4159"/>
                        </a:lnTo>
                        <a:lnTo>
                          <a:pt x="5529" y="4173"/>
                        </a:lnTo>
                        <a:lnTo>
                          <a:pt x="5536" y="4184"/>
                        </a:lnTo>
                        <a:lnTo>
                          <a:pt x="5531" y="4199"/>
                        </a:lnTo>
                        <a:lnTo>
                          <a:pt x="5541" y="4210"/>
                        </a:lnTo>
                        <a:lnTo>
                          <a:pt x="5533" y="4226"/>
                        </a:lnTo>
                        <a:lnTo>
                          <a:pt x="5529" y="4238"/>
                        </a:lnTo>
                        <a:lnTo>
                          <a:pt x="5528" y="4246"/>
                        </a:lnTo>
                        <a:lnTo>
                          <a:pt x="5533" y="4254"/>
                        </a:lnTo>
                        <a:lnTo>
                          <a:pt x="5531" y="4262"/>
                        </a:lnTo>
                        <a:lnTo>
                          <a:pt x="5530" y="4289"/>
                        </a:lnTo>
                        <a:lnTo>
                          <a:pt x="5534" y="4293"/>
                        </a:lnTo>
                        <a:lnTo>
                          <a:pt x="5539" y="4293"/>
                        </a:lnTo>
                        <a:lnTo>
                          <a:pt x="5552" y="4286"/>
                        </a:lnTo>
                        <a:lnTo>
                          <a:pt x="5558" y="4282"/>
                        </a:lnTo>
                        <a:lnTo>
                          <a:pt x="5563" y="4278"/>
                        </a:lnTo>
                        <a:lnTo>
                          <a:pt x="5568" y="4272"/>
                        </a:lnTo>
                        <a:lnTo>
                          <a:pt x="5583" y="4247"/>
                        </a:lnTo>
                        <a:lnTo>
                          <a:pt x="5589" y="4231"/>
                        </a:lnTo>
                        <a:lnTo>
                          <a:pt x="5591" y="4223"/>
                        </a:lnTo>
                        <a:lnTo>
                          <a:pt x="5590" y="4200"/>
                        </a:lnTo>
                        <a:lnTo>
                          <a:pt x="5588" y="4195"/>
                        </a:lnTo>
                        <a:lnTo>
                          <a:pt x="5584" y="4192"/>
                        </a:lnTo>
                        <a:lnTo>
                          <a:pt x="5587" y="4181"/>
                        </a:lnTo>
                        <a:lnTo>
                          <a:pt x="5605" y="4144"/>
                        </a:lnTo>
                        <a:lnTo>
                          <a:pt x="5601" y="4128"/>
                        </a:lnTo>
                        <a:lnTo>
                          <a:pt x="5590" y="4116"/>
                        </a:lnTo>
                        <a:lnTo>
                          <a:pt x="5588" y="4105"/>
                        </a:lnTo>
                        <a:lnTo>
                          <a:pt x="5595" y="4104"/>
                        </a:lnTo>
                        <a:lnTo>
                          <a:pt x="5602" y="4107"/>
                        </a:lnTo>
                        <a:lnTo>
                          <a:pt x="5613" y="4120"/>
                        </a:lnTo>
                        <a:lnTo>
                          <a:pt x="5618" y="4128"/>
                        </a:lnTo>
                        <a:cubicBezTo>
                          <a:pt x="5618" y="4134"/>
                          <a:pt x="5619" y="4139"/>
                          <a:pt x="5620" y="4145"/>
                        </a:cubicBezTo>
                        <a:lnTo>
                          <a:pt x="5624" y="4149"/>
                        </a:lnTo>
                        <a:lnTo>
                          <a:pt x="5632" y="4147"/>
                        </a:lnTo>
                        <a:lnTo>
                          <a:pt x="5638" y="4148"/>
                        </a:lnTo>
                        <a:lnTo>
                          <a:pt x="5643" y="4150"/>
                        </a:lnTo>
                        <a:lnTo>
                          <a:pt x="5647" y="4154"/>
                        </a:lnTo>
                        <a:lnTo>
                          <a:pt x="5651" y="4166"/>
                        </a:lnTo>
                        <a:lnTo>
                          <a:pt x="5642" y="4199"/>
                        </a:lnTo>
                        <a:cubicBezTo>
                          <a:pt x="5642" y="4200"/>
                          <a:pt x="5642" y="4202"/>
                          <a:pt x="5642" y="4204"/>
                        </a:cubicBezTo>
                        <a:lnTo>
                          <a:pt x="5645" y="4205"/>
                        </a:lnTo>
                        <a:lnTo>
                          <a:pt x="5651" y="4204"/>
                        </a:lnTo>
                        <a:lnTo>
                          <a:pt x="5660" y="4201"/>
                        </a:lnTo>
                        <a:lnTo>
                          <a:pt x="5672" y="4194"/>
                        </a:lnTo>
                        <a:lnTo>
                          <a:pt x="5699" y="4173"/>
                        </a:lnTo>
                        <a:lnTo>
                          <a:pt x="5706" y="4166"/>
                        </a:lnTo>
                        <a:lnTo>
                          <a:pt x="5744" y="4127"/>
                        </a:lnTo>
                        <a:lnTo>
                          <a:pt x="5755" y="4113"/>
                        </a:lnTo>
                        <a:lnTo>
                          <a:pt x="5762" y="4098"/>
                        </a:lnTo>
                        <a:lnTo>
                          <a:pt x="5760" y="4095"/>
                        </a:lnTo>
                        <a:lnTo>
                          <a:pt x="5753" y="4093"/>
                        </a:lnTo>
                        <a:lnTo>
                          <a:pt x="5742" y="4093"/>
                        </a:lnTo>
                        <a:lnTo>
                          <a:pt x="5731" y="4095"/>
                        </a:lnTo>
                        <a:lnTo>
                          <a:pt x="5727" y="4098"/>
                        </a:lnTo>
                        <a:lnTo>
                          <a:pt x="5721" y="4107"/>
                        </a:lnTo>
                        <a:lnTo>
                          <a:pt x="5717" y="4107"/>
                        </a:lnTo>
                        <a:lnTo>
                          <a:pt x="5711" y="4106"/>
                        </a:lnTo>
                        <a:lnTo>
                          <a:pt x="5708" y="4103"/>
                        </a:lnTo>
                        <a:lnTo>
                          <a:pt x="5706" y="4097"/>
                        </a:lnTo>
                        <a:lnTo>
                          <a:pt x="5699" y="4095"/>
                        </a:lnTo>
                        <a:lnTo>
                          <a:pt x="5685" y="4097"/>
                        </a:lnTo>
                        <a:lnTo>
                          <a:pt x="5679" y="4095"/>
                        </a:lnTo>
                        <a:lnTo>
                          <a:pt x="5681" y="4085"/>
                        </a:lnTo>
                        <a:lnTo>
                          <a:pt x="5685" y="4075"/>
                        </a:lnTo>
                        <a:lnTo>
                          <a:pt x="5708" y="4076"/>
                        </a:lnTo>
                        <a:lnTo>
                          <a:pt x="5713" y="4077"/>
                        </a:lnTo>
                        <a:lnTo>
                          <a:pt x="5722" y="4076"/>
                        </a:lnTo>
                        <a:lnTo>
                          <a:pt x="5729" y="4072"/>
                        </a:lnTo>
                        <a:lnTo>
                          <a:pt x="5733" y="4069"/>
                        </a:lnTo>
                        <a:lnTo>
                          <a:pt x="5734" y="4067"/>
                        </a:lnTo>
                        <a:lnTo>
                          <a:pt x="5733" y="4058"/>
                        </a:lnTo>
                        <a:lnTo>
                          <a:pt x="5728" y="4042"/>
                        </a:lnTo>
                        <a:lnTo>
                          <a:pt x="5722" y="4030"/>
                        </a:lnTo>
                        <a:lnTo>
                          <a:pt x="5715" y="4024"/>
                        </a:lnTo>
                        <a:lnTo>
                          <a:pt x="5697" y="4023"/>
                        </a:lnTo>
                        <a:lnTo>
                          <a:pt x="5693" y="4017"/>
                        </a:lnTo>
                        <a:lnTo>
                          <a:pt x="5695" y="4007"/>
                        </a:lnTo>
                        <a:lnTo>
                          <a:pt x="5701" y="4004"/>
                        </a:lnTo>
                        <a:lnTo>
                          <a:pt x="5727" y="4015"/>
                        </a:lnTo>
                        <a:lnTo>
                          <a:pt x="5742" y="4024"/>
                        </a:lnTo>
                        <a:lnTo>
                          <a:pt x="5747" y="4030"/>
                        </a:lnTo>
                        <a:lnTo>
                          <a:pt x="5751" y="4042"/>
                        </a:lnTo>
                        <a:lnTo>
                          <a:pt x="5757" y="4053"/>
                        </a:lnTo>
                        <a:lnTo>
                          <a:pt x="5759" y="4054"/>
                        </a:lnTo>
                        <a:lnTo>
                          <a:pt x="5772" y="4058"/>
                        </a:lnTo>
                        <a:lnTo>
                          <a:pt x="5778" y="4060"/>
                        </a:lnTo>
                        <a:lnTo>
                          <a:pt x="5779" y="4064"/>
                        </a:lnTo>
                        <a:lnTo>
                          <a:pt x="5785" y="4065"/>
                        </a:lnTo>
                        <a:lnTo>
                          <a:pt x="5794" y="4064"/>
                        </a:lnTo>
                        <a:lnTo>
                          <a:pt x="5803" y="4060"/>
                        </a:lnTo>
                        <a:lnTo>
                          <a:pt x="5812" y="4054"/>
                        </a:lnTo>
                        <a:lnTo>
                          <a:pt x="5818" y="4048"/>
                        </a:lnTo>
                        <a:lnTo>
                          <a:pt x="5821" y="4044"/>
                        </a:lnTo>
                        <a:lnTo>
                          <a:pt x="5835" y="4015"/>
                        </a:lnTo>
                        <a:lnTo>
                          <a:pt x="5843" y="4000"/>
                        </a:lnTo>
                        <a:lnTo>
                          <a:pt x="5851" y="3991"/>
                        </a:lnTo>
                        <a:lnTo>
                          <a:pt x="5855" y="3982"/>
                        </a:lnTo>
                        <a:lnTo>
                          <a:pt x="5855" y="3976"/>
                        </a:lnTo>
                        <a:lnTo>
                          <a:pt x="5852" y="3967"/>
                        </a:lnTo>
                        <a:lnTo>
                          <a:pt x="5853" y="3959"/>
                        </a:lnTo>
                        <a:lnTo>
                          <a:pt x="5864" y="3949"/>
                        </a:lnTo>
                        <a:lnTo>
                          <a:pt x="5865" y="3939"/>
                        </a:lnTo>
                        <a:lnTo>
                          <a:pt x="5862" y="3933"/>
                        </a:lnTo>
                        <a:lnTo>
                          <a:pt x="5852" y="3922"/>
                        </a:lnTo>
                        <a:lnTo>
                          <a:pt x="5841" y="3914"/>
                        </a:lnTo>
                        <a:lnTo>
                          <a:pt x="5820" y="3906"/>
                        </a:lnTo>
                        <a:lnTo>
                          <a:pt x="5806" y="3904"/>
                        </a:lnTo>
                        <a:lnTo>
                          <a:pt x="5793" y="3906"/>
                        </a:lnTo>
                        <a:lnTo>
                          <a:pt x="5728" y="3918"/>
                        </a:lnTo>
                        <a:lnTo>
                          <a:pt x="5710" y="3920"/>
                        </a:lnTo>
                        <a:cubicBezTo>
                          <a:pt x="5710" y="3920"/>
                          <a:pt x="5710" y="3920"/>
                          <a:pt x="5710" y="3919"/>
                        </a:cubicBezTo>
                        <a:lnTo>
                          <a:pt x="5773" y="3901"/>
                        </a:lnTo>
                        <a:lnTo>
                          <a:pt x="5789" y="3895"/>
                        </a:lnTo>
                        <a:lnTo>
                          <a:pt x="5796" y="3889"/>
                        </a:lnTo>
                        <a:lnTo>
                          <a:pt x="5799" y="3885"/>
                        </a:lnTo>
                        <a:lnTo>
                          <a:pt x="5800" y="3881"/>
                        </a:lnTo>
                        <a:lnTo>
                          <a:pt x="5798" y="3879"/>
                        </a:lnTo>
                        <a:lnTo>
                          <a:pt x="5790" y="3877"/>
                        </a:lnTo>
                        <a:lnTo>
                          <a:pt x="5771" y="3879"/>
                        </a:lnTo>
                        <a:lnTo>
                          <a:pt x="5767" y="3878"/>
                        </a:lnTo>
                        <a:lnTo>
                          <a:pt x="5767" y="3875"/>
                        </a:lnTo>
                        <a:lnTo>
                          <a:pt x="5774" y="3865"/>
                        </a:lnTo>
                        <a:lnTo>
                          <a:pt x="5779" y="3868"/>
                        </a:lnTo>
                        <a:lnTo>
                          <a:pt x="5786" y="3869"/>
                        </a:lnTo>
                        <a:lnTo>
                          <a:pt x="5796" y="3870"/>
                        </a:lnTo>
                        <a:lnTo>
                          <a:pt x="5803" y="3871"/>
                        </a:lnTo>
                        <a:lnTo>
                          <a:pt x="5812" y="3879"/>
                        </a:lnTo>
                        <a:lnTo>
                          <a:pt x="5817" y="3888"/>
                        </a:lnTo>
                        <a:lnTo>
                          <a:pt x="5826" y="3893"/>
                        </a:lnTo>
                        <a:lnTo>
                          <a:pt x="5852" y="3898"/>
                        </a:lnTo>
                        <a:lnTo>
                          <a:pt x="5869" y="3897"/>
                        </a:lnTo>
                        <a:lnTo>
                          <a:pt x="5876" y="3895"/>
                        </a:lnTo>
                        <a:lnTo>
                          <a:pt x="5898" y="3886"/>
                        </a:lnTo>
                        <a:lnTo>
                          <a:pt x="5908" y="3880"/>
                        </a:lnTo>
                        <a:lnTo>
                          <a:pt x="5919" y="3869"/>
                        </a:lnTo>
                        <a:lnTo>
                          <a:pt x="5920" y="3866"/>
                        </a:lnTo>
                        <a:lnTo>
                          <a:pt x="5917" y="3863"/>
                        </a:lnTo>
                        <a:lnTo>
                          <a:pt x="5907" y="3858"/>
                        </a:lnTo>
                        <a:lnTo>
                          <a:pt x="5891" y="3857"/>
                        </a:lnTo>
                        <a:lnTo>
                          <a:pt x="5890" y="3847"/>
                        </a:lnTo>
                        <a:lnTo>
                          <a:pt x="5905" y="3819"/>
                        </a:lnTo>
                        <a:lnTo>
                          <a:pt x="5898" y="3807"/>
                        </a:lnTo>
                        <a:lnTo>
                          <a:pt x="5883" y="3806"/>
                        </a:lnTo>
                        <a:lnTo>
                          <a:pt x="5867" y="3808"/>
                        </a:lnTo>
                        <a:lnTo>
                          <a:pt x="5860" y="3806"/>
                        </a:lnTo>
                        <a:cubicBezTo>
                          <a:pt x="5860" y="3800"/>
                          <a:pt x="5860" y="3794"/>
                          <a:pt x="5860" y="3788"/>
                        </a:cubicBezTo>
                        <a:lnTo>
                          <a:pt x="5864" y="3788"/>
                        </a:lnTo>
                        <a:lnTo>
                          <a:pt x="5871" y="3794"/>
                        </a:lnTo>
                        <a:lnTo>
                          <a:pt x="5882" y="3798"/>
                        </a:lnTo>
                        <a:lnTo>
                          <a:pt x="5910" y="3802"/>
                        </a:lnTo>
                        <a:lnTo>
                          <a:pt x="5915" y="3805"/>
                        </a:lnTo>
                        <a:lnTo>
                          <a:pt x="5918" y="3808"/>
                        </a:lnTo>
                        <a:lnTo>
                          <a:pt x="5914" y="3825"/>
                        </a:lnTo>
                        <a:lnTo>
                          <a:pt x="5919" y="3828"/>
                        </a:lnTo>
                        <a:lnTo>
                          <a:pt x="5928" y="3830"/>
                        </a:lnTo>
                        <a:lnTo>
                          <a:pt x="5948" y="3832"/>
                        </a:lnTo>
                        <a:lnTo>
                          <a:pt x="5957" y="3830"/>
                        </a:lnTo>
                        <a:lnTo>
                          <a:pt x="5969" y="3823"/>
                        </a:lnTo>
                        <a:lnTo>
                          <a:pt x="5974" y="3819"/>
                        </a:lnTo>
                        <a:lnTo>
                          <a:pt x="5983" y="3811"/>
                        </a:lnTo>
                        <a:lnTo>
                          <a:pt x="5997" y="3799"/>
                        </a:lnTo>
                        <a:lnTo>
                          <a:pt x="6008" y="3784"/>
                        </a:lnTo>
                        <a:lnTo>
                          <a:pt x="6017" y="3768"/>
                        </a:lnTo>
                        <a:lnTo>
                          <a:pt x="6025" y="3752"/>
                        </a:lnTo>
                        <a:lnTo>
                          <a:pt x="6029" y="3737"/>
                        </a:lnTo>
                        <a:lnTo>
                          <a:pt x="6030" y="3728"/>
                        </a:lnTo>
                        <a:lnTo>
                          <a:pt x="6028" y="3725"/>
                        </a:lnTo>
                        <a:lnTo>
                          <a:pt x="6035" y="3715"/>
                        </a:lnTo>
                        <a:lnTo>
                          <a:pt x="6044" y="3702"/>
                        </a:lnTo>
                        <a:lnTo>
                          <a:pt x="6019" y="3695"/>
                        </a:lnTo>
                        <a:lnTo>
                          <a:pt x="6014" y="3692"/>
                        </a:lnTo>
                        <a:lnTo>
                          <a:pt x="6002" y="3695"/>
                        </a:lnTo>
                        <a:lnTo>
                          <a:pt x="5973" y="3712"/>
                        </a:lnTo>
                        <a:lnTo>
                          <a:pt x="5957" y="3718"/>
                        </a:lnTo>
                        <a:lnTo>
                          <a:pt x="5966" y="3711"/>
                        </a:lnTo>
                        <a:lnTo>
                          <a:pt x="5978" y="3699"/>
                        </a:lnTo>
                        <a:lnTo>
                          <a:pt x="6001" y="3685"/>
                        </a:lnTo>
                        <a:lnTo>
                          <a:pt x="6012" y="3674"/>
                        </a:lnTo>
                        <a:lnTo>
                          <a:pt x="6025" y="3664"/>
                        </a:lnTo>
                        <a:lnTo>
                          <a:pt x="6010" y="3662"/>
                        </a:lnTo>
                        <a:lnTo>
                          <a:pt x="6001" y="3659"/>
                        </a:lnTo>
                        <a:lnTo>
                          <a:pt x="5991" y="3658"/>
                        </a:lnTo>
                        <a:lnTo>
                          <a:pt x="5987" y="3652"/>
                        </a:lnTo>
                        <a:lnTo>
                          <a:pt x="6028" y="3655"/>
                        </a:lnTo>
                        <a:lnTo>
                          <a:pt x="6055" y="3653"/>
                        </a:lnTo>
                        <a:lnTo>
                          <a:pt x="6060" y="3651"/>
                        </a:lnTo>
                        <a:lnTo>
                          <a:pt x="6066" y="3644"/>
                        </a:lnTo>
                        <a:lnTo>
                          <a:pt x="6066" y="3641"/>
                        </a:lnTo>
                        <a:lnTo>
                          <a:pt x="6062" y="3636"/>
                        </a:lnTo>
                        <a:lnTo>
                          <a:pt x="6048" y="3633"/>
                        </a:lnTo>
                        <a:lnTo>
                          <a:pt x="6046" y="3619"/>
                        </a:lnTo>
                        <a:lnTo>
                          <a:pt x="6041" y="3616"/>
                        </a:lnTo>
                        <a:lnTo>
                          <a:pt x="6028" y="3615"/>
                        </a:lnTo>
                        <a:lnTo>
                          <a:pt x="6003" y="3619"/>
                        </a:lnTo>
                        <a:lnTo>
                          <a:pt x="5975" y="3626"/>
                        </a:lnTo>
                        <a:lnTo>
                          <a:pt x="5949" y="3622"/>
                        </a:lnTo>
                        <a:lnTo>
                          <a:pt x="5951" y="3619"/>
                        </a:lnTo>
                        <a:lnTo>
                          <a:pt x="5969" y="3618"/>
                        </a:lnTo>
                        <a:lnTo>
                          <a:pt x="5990" y="3615"/>
                        </a:lnTo>
                        <a:lnTo>
                          <a:pt x="5999" y="3613"/>
                        </a:lnTo>
                        <a:lnTo>
                          <a:pt x="6010" y="3607"/>
                        </a:lnTo>
                        <a:lnTo>
                          <a:pt x="6025" y="3603"/>
                        </a:lnTo>
                        <a:lnTo>
                          <a:pt x="6041" y="3605"/>
                        </a:lnTo>
                        <a:lnTo>
                          <a:pt x="6048" y="3603"/>
                        </a:lnTo>
                        <a:lnTo>
                          <a:pt x="6048" y="3589"/>
                        </a:lnTo>
                        <a:lnTo>
                          <a:pt x="6053" y="3574"/>
                        </a:lnTo>
                        <a:lnTo>
                          <a:pt x="6057" y="3572"/>
                        </a:lnTo>
                        <a:lnTo>
                          <a:pt x="6059" y="3589"/>
                        </a:lnTo>
                        <a:lnTo>
                          <a:pt x="6063" y="3593"/>
                        </a:lnTo>
                        <a:lnTo>
                          <a:pt x="6072" y="3598"/>
                        </a:lnTo>
                        <a:lnTo>
                          <a:pt x="6084" y="3611"/>
                        </a:lnTo>
                        <a:lnTo>
                          <a:pt x="6094" y="3610"/>
                        </a:lnTo>
                        <a:lnTo>
                          <a:pt x="6105" y="3609"/>
                        </a:lnTo>
                        <a:lnTo>
                          <a:pt x="6114" y="3606"/>
                        </a:lnTo>
                        <a:lnTo>
                          <a:pt x="6127" y="3598"/>
                        </a:lnTo>
                        <a:lnTo>
                          <a:pt x="6130" y="3595"/>
                        </a:lnTo>
                        <a:lnTo>
                          <a:pt x="6134" y="3590"/>
                        </a:lnTo>
                        <a:lnTo>
                          <a:pt x="6138" y="3580"/>
                        </a:lnTo>
                        <a:lnTo>
                          <a:pt x="6142" y="3570"/>
                        </a:lnTo>
                        <a:lnTo>
                          <a:pt x="6143" y="3558"/>
                        </a:lnTo>
                        <a:lnTo>
                          <a:pt x="6136" y="3548"/>
                        </a:lnTo>
                        <a:lnTo>
                          <a:pt x="6119" y="3539"/>
                        </a:lnTo>
                        <a:lnTo>
                          <a:pt x="6105" y="3535"/>
                        </a:lnTo>
                        <a:lnTo>
                          <a:pt x="6089" y="3535"/>
                        </a:lnTo>
                        <a:lnTo>
                          <a:pt x="6069" y="3535"/>
                        </a:lnTo>
                        <a:lnTo>
                          <a:pt x="6061" y="3534"/>
                        </a:lnTo>
                        <a:lnTo>
                          <a:pt x="6062" y="3532"/>
                        </a:lnTo>
                        <a:lnTo>
                          <a:pt x="6066" y="3531"/>
                        </a:lnTo>
                        <a:lnTo>
                          <a:pt x="6081" y="3533"/>
                        </a:lnTo>
                        <a:lnTo>
                          <a:pt x="6110" y="3531"/>
                        </a:lnTo>
                        <a:lnTo>
                          <a:pt x="6125" y="3531"/>
                        </a:lnTo>
                        <a:lnTo>
                          <a:pt x="6132" y="3537"/>
                        </a:lnTo>
                        <a:lnTo>
                          <a:pt x="6172" y="3541"/>
                        </a:lnTo>
                        <a:lnTo>
                          <a:pt x="6182" y="3539"/>
                        </a:lnTo>
                        <a:lnTo>
                          <a:pt x="6194" y="3533"/>
                        </a:lnTo>
                        <a:lnTo>
                          <a:pt x="6206" y="3526"/>
                        </a:lnTo>
                        <a:lnTo>
                          <a:pt x="6220" y="3519"/>
                        </a:lnTo>
                        <a:lnTo>
                          <a:pt x="6230" y="3509"/>
                        </a:lnTo>
                        <a:lnTo>
                          <a:pt x="6253" y="3481"/>
                        </a:lnTo>
                        <a:lnTo>
                          <a:pt x="6254" y="3473"/>
                        </a:lnTo>
                        <a:lnTo>
                          <a:pt x="6252" y="3467"/>
                        </a:lnTo>
                        <a:cubicBezTo>
                          <a:pt x="6252" y="3465"/>
                          <a:pt x="6252" y="3464"/>
                          <a:pt x="6252" y="3461"/>
                        </a:cubicBezTo>
                        <a:lnTo>
                          <a:pt x="6255" y="3455"/>
                        </a:lnTo>
                        <a:lnTo>
                          <a:pt x="6271" y="3436"/>
                        </a:lnTo>
                        <a:lnTo>
                          <a:pt x="6286" y="3420"/>
                        </a:lnTo>
                        <a:lnTo>
                          <a:pt x="6293" y="3408"/>
                        </a:lnTo>
                        <a:lnTo>
                          <a:pt x="6299" y="3388"/>
                        </a:lnTo>
                        <a:lnTo>
                          <a:pt x="6302" y="3371"/>
                        </a:lnTo>
                        <a:lnTo>
                          <a:pt x="6300" y="3362"/>
                        </a:lnTo>
                        <a:lnTo>
                          <a:pt x="6294" y="3352"/>
                        </a:lnTo>
                        <a:lnTo>
                          <a:pt x="6277" y="3339"/>
                        </a:lnTo>
                        <a:lnTo>
                          <a:pt x="6271" y="3337"/>
                        </a:lnTo>
                        <a:lnTo>
                          <a:pt x="6265" y="3337"/>
                        </a:lnTo>
                        <a:lnTo>
                          <a:pt x="6257" y="3338"/>
                        </a:lnTo>
                        <a:lnTo>
                          <a:pt x="6249" y="3340"/>
                        </a:lnTo>
                        <a:lnTo>
                          <a:pt x="6241" y="3344"/>
                        </a:lnTo>
                        <a:lnTo>
                          <a:pt x="6222" y="3358"/>
                        </a:lnTo>
                        <a:lnTo>
                          <a:pt x="6205" y="3382"/>
                        </a:lnTo>
                        <a:lnTo>
                          <a:pt x="6190" y="3398"/>
                        </a:lnTo>
                        <a:lnTo>
                          <a:pt x="6185" y="3408"/>
                        </a:lnTo>
                        <a:lnTo>
                          <a:pt x="6175" y="3412"/>
                        </a:lnTo>
                        <a:lnTo>
                          <a:pt x="6178" y="3400"/>
                        </a:lnTo>
                        <a:lnTo>
                          <a:pt x="6203" y="3373"/>
                        </a:lnTo>
                        <a:lnTo>
                          <a:pt x="6204" y="3363"/>
                        </a:lnTo>
                        <a:lnTo>
                          <a:pt x="6205" y="3356"/>
                        </a:lnTo>
                        <a:lnTo>
                          <a:pt x="6218" y="3344"/>
                        </a:lnTo>
                        <a:lnTo>
                          <a:pt x="6224" y="3337"/>
                        </a:lnTo>
                        <a:lnTo>
                          <a:pt x="6205" y="3336"/>
                        </a:lnTo>
                        <a:lnTo>
                          <a:pt x="6170" y="3344"/>
                        </a:lnTo>
                        <a:lnTo>
                          <a:pt x="6153" y="3353"/>
                        </a:lnTo>
                        <a:lnTo>
                          <a:pt x="6139" y="3361"/>
                        </a:lnTo>
                        <a:lnTo>
                          <a:pt x="6130" y="3368"/>
                        </a:lnTo>
                        <a:lnTo>
                          <a:pt x="6122" y="3373"/>
                        </a:lnTo>
                        <a:lnTo>
                          <a:pt x="6118" y="3374"/>
                        </a:lnTo>
                        <a:cubicBezTo>
                          <a:pt x="6118" y="3373"/>
                          <a:pt x="6119" y="3373"/>
                          <a:pt x="6119" y="3373"/>
                        </a:cubicBezTo>
                        <a:lnTo>
                          <a:pt x="6131" y="3360"/>
                        </a:lnTo>
                        <a:lnTo>
                          <a:pt x="6158" y="3340"/>
                        </a:lnTo>
                        <a:lnTo>
                          <a:pt x="6172" y="3336"/>
                        </a:lnTo>
                        <a:cubicBezTo>
                          <a:pt x="6178" y="3334"/>
                          <a:pt x="6184" y="3332"/>
                          <a:pt x="6191" y="3330"/>
                        </a:cubicBezTo>
                        <a:lnTo>
                          <a:pt x="6209" y="3325"/>
                        </a:lnTo>
                        <a:lnTo>
                          <a:pt x="6229" y="3310"/>
                        </a:lnTo>
                        <a:lnTo>
                          <a:pt x="6239" y="3301"/>
                        </a:lnTo>
                        <a:lnTo>
                          <a:pt x="6228" y="3298"/>
                        </a:lnTo>
                        <a:lnTo>
                          <a:pt x="6224" y="3292"/>
                        </a:lnTo>
                        <a:lnTo>
                          <a:pt x="6229" y="3287"/>
                        </a:lnTo>
                        <a:lnTo>
                          <a:pt x="6239" y="3282"/>
                        </a:lnTo>
                        <a:lnTo>
                          <a:pt x="6254" y="3274"/>
                        </a:lnTo>
                        <a:lnTo>
                          <a:pt x="6257" y="3270"/>
                        </a:lnTo>
                        <a:lnTo>
                          <a:pt x="6254" y="3266"/>
                        </a:lnTo>
                        <a:lnTo>
                          <a:pt x="6247" y="3262"/>
                        </a:lnTo>
                        <a:lnTo>
                          <a:pt x="6244" y="3261"/>
                        </a:lnTo>
                        <a:lnTo>
                          <a:pt x="6234" y="3262"/>
                        </a:lnTo>
                        <a:lnTo>
                          <a:pt x="6227" y="3266"/>
                        </a:lnTo>
                        <a:lnTo>
                          <a:pt x="6196" y="3284"/>
                        </a:lnTo>
                        <a:lnTo>
                          <a:pt x="6197" y="3282"/>
                        </a:lnTo>
                        <a:lnTo>
                          <a:pt x="6208" y="3269"/>
                        </a:lnTo>
                        <a:lnTo>
                          <a:pt x="6207" y="3266"/>
                        </a:lnTo>
                        <a:lnTo>
                          <a:pt x="6196" y="3259"/>
                        </a:lnTo>
                        <a:lnTo>
                          <a:pt x="6164" y="3251"/>
                        </a:lnTo>
                        <a:lnTo>
                          <a:pt x="6153" y="3249"/>
                        </a:lnTo>
                        <a:lnTo>
                          <a:pt x="6149" y="3247"/>
                        </a:lnTo>
                        <a:lnTo>
                          <a:pt x="6150" y="3243"/>
                        </a:lnTo>
                        <a:lnTo>
                          <a:pt x="6152" y="3242"/>
                        </a:lnTo>
                        <a:lnTo>
                          <a:pt x="6156" y="3242"/>
                        </a:lnTo>
                        <a:lnTo>
                          <a:pt x="6164" y="3240"/>
                        </a:lnTo>
                        <a:lnTo>
                          <a:pt x="6173" y="3236"/>
                        </a:lnTo>
                        <a:lnTo>
                          <a:pt x="6181" y="3235"/>
                        </a:lnTo>
                        <a:lnTo>
                          <a:pt x="6186" y="3234"/>
                        </a:lnTo>
                        <a:lnTo>
                          <a:pt x="6189" y="3235"/>
                        </a:lnTo>
                        <a:lnTo>
                          <a:pt x="6190" y="3237"/>
                        </a:lnTo>
                        <a:lnTo>
                          <a:pt x="6187" y="3243"/>
                        </a:lnTo>
                        <a:lnTo>
                          <a:pt x="6189" y="3245"/>
                        </a:lnTo>
                        <a:lnTo>
                          <a:pt x="6212" y="3227"/>
                        </a:lnTo>
                        <a:lnTo>
                          <a:pt x="6216" y="3225"/>
                        </a:lnTo>
                        <a:lnTo>
                          <a:pt x="6226" y="3228"/>
                        </a:lnTo>
                        <a:lnTo>
                          <a:pt x="6242" y="3230"/>
                        </a:lnTo>
                        <a:lnTo>
                          <a:pt x="6260" y="3230"/>
                        </a:lnTo>
                        <a:lnTo>
                          <a:pt x="6266" y="3228"/>
                        </a:lnTo>
                        <a:lnTo>
                          <a:pt x="6269" y="3220"/>
                        </a:lnTo>
                        <a:lnTo>
                          <a:pt x="6235" y="3205"/>
                        </a:lnTo>
                        <a:lnTo>
                          <a:pt x="6243" y="3204"/>
                        </a:lnTo>
                        <a:lnTo>
                          <a:pt x="6266" y="3209"/>
                        </a:lnTo>
                        <a:lnTo>
                          <a:pt x="6291" y="3218"/>
                        </a:lnTo>
                        <a:lnTo>
                          <a:pt x="6316" y="3224"/>
                        </a:lnTo>
                        <a:lnTo>
                          <a:pt x="6323" y="3228"/>
                        </a:lnTo>
                        <a:lnTo>
                          <a:pt x="6329" y="3228"/>
                        </a:lnTo>
                        <a:lnTo>
                          <a:pt x="6334" y="3226"/>
                        </a:lnTo>
                        <a:lnTo>
                          <a:pt x="6347" y="3216"/>
                        </a:lnTo>
                        <a:lnTo>
                          <a:pt x="6357" y="3210"/>
                        </a:lnTo>
                        <a:lnTo>
                          <a:pt x="6374" y="3201"/>
                        </a:lnTo>
                        <a:lnTo>
                          <a:pt x="6390" y="3196"/>
                        </a:lnTo>
                        <a:lnTo>
                          <a:pt x="6405" y="3193"/>
                        </a:lnTo>
                        <a:lnTo>
                          <a:pt x="6418" y="3189"/>
                        </a:lnTo>
                        <a:lnTo>
                          <a:pt x="6429" y="3183"/>
                        </a:lnTo>
                        <a:lnTo>
                          <a:pt x="6440" y="3173"/>
                        </a:lnTo>
                        <a:lnTo>
                          <a:pt x="6451" y="3161"/>
                        </a:lnTo>
                        <a:lnTo>
                          <a:pt x="6468" y="3150"/>
                        </a:lnTo>
                        <a:lnTo>
                          <a:pt x="6508" y="3137"/>
                        </a:lnTo>
                        <a:lnTo>
                          <a:pt x="6537" y="3125"/>
                        </a:lnTo>
                        <a:lnTo>
                          <a:pt x="6546" y="3120"/>
                        </a:lnTo>
                        <a:lnTo>
                          <a:pt x="6563" y="3107"/>
                        </a:lnTo>
                        <a:lnTo>
                          <a:pt x="6575" y="3088"/>
                        </a:lnTo>
                        <a:lnTo>
                          <a:pt x="6580" y="3075"/>
                        </a:lnTo>
                        <a:lnTo>
                          <a:pt x="6585" y="3053"/>
                        </a:lnTo>
                        <a:lnTo>
                          <a:pt x="6584" y="3044"/>
                        </a:lnTo>
                        <a:lnTo>
                          <a:pt x="6581" y="3040"/>
                        </a:lnTo>
                        <a:lnTo>
                          <a:pt x="6577" y="3037"/>
                        </a:lnTo>
                        <a:lnTo>
                          <a:pt x="6572" y="3020"/>
                        </a:lnTo>
                        <a:lnTo>
                          <a:pt x="6564" y="3006"/>
                        </a:lnTo>
                        <a:lnTo>
                          <a:pt x="6556" y="3000"/>
                        </a:lnTo>
                        <a:lnTo>
                          <a:pt x="6552" y="3000"/>
                        </a:lnTo>
                        <a:lnTo>
                          <a:pt x="6531" y="3011"/>
                        </a:lnTo>
                        <a:lnTo>
                          <a:pt x="6528" y="3011"/>
                        </a:lnTo>
                        <a:lnTo>
                          <a:pt x="6543" y="2994"/>
                        </a:lnTo>
                        <a:lnTo>
                          <a:pt x="6547" y="2977"/>
                        </a:lnTo>
                        <a:lnTo>
                          <a:pt x="6535" y="2971"/>
                        </a:lnTo>
                        <a:lnTo>
                          <a:pt x="6529" y="2953"/>
                        </a:lnTo>
                        <a:lnTo>
                          <a:pt x="6485" y="2940"/>
                        </a:lnTo>
                        <a:lnTo>
                          <a:pt x="6470" y="2946"/>
                        </a:lnTo>
                        <a:lnTo>
                          <a:pt x="6456" y="2963"/>
                        </a:lnTo>
                        <a:lnTo>
                          <a:pt x="6404" y="3014"/>
                        </a:lnTo>
                        <a:lnTo>
                          <a:pt x="6395" y="3016"/>
                        </a:lnTo>
                        <a:lnTo>
                          <a:pt x="6435" y="2973"/>
                        </a:lnTo>
                        <a:lnTo>
                          <a:pt x="6448" y="2957"/>
                        </a:lnTo>
                        <a:lnTo>
                          <a:pt x="6448" y="2951"/>
                        </a:lnTo>
                        <a:lnTo>
                          <a:pt x="6445" y="2948"/>
                        </a:lnTo>
                        <a:lnTo>
                          <a:pt x="6431" y="2944"/>
                        </a:lnTo>
                        <a:lnTo>
                          <a:pt x="6424" y="2944"/>
                        </a:lnTo>
                        <a:lnTo>
                          <a:pt x="6415" y="2944"/>
                        </a:lnTo>
                        <a:lnTo>
                          <a:pt x="6403" y="2946"/>
                        </a:lnTo>
                        <a:lnTo>
                          <a:pt x="6383" y="2951"/>
                        </a:lnTo>
                        <a:lnTo>
                          <a:pt x="6376" y="2954"/>
                        </a:lnTo>
                        <a:lnTo>
                          <a:pt x="6367" y="2959"/>
                        </a:lnTo>
                        <a:lnTo>
                          <a:pt x="6354" y="2964"/>
                        </a:lnTo>
                        <a:lnTo>
                          <a:pt x="6336" y="2973"/>
                        </a:lnTo>
                        <a:lnTo>
                          <a:pt x="6331" y="2977"/>
                        </a:lnTo>
                        <a:lnTo>
                          <a:pt x="6319" y="2988"/>
                        </a:lnTo>
                        <a:cubicBezTo>
                          <a:pt x="6318" y="2990"/>
                          <a:pt x="6318" y="2992"/>
                          <a:pt x="6317" y="2994"/>
                        </a:cubicBezTo>
                        <a:lnTo>
                          <a:pt x="6320" y="2998"/>
                        </a:lnTo>
                        <a:cubicBezTo>
                          <a:pt x="6319" y="3000"/>
                          <a:pt x="6319" y="3002"/>
                          <a:pt x="6318" y="3004"/>
                        </a:cubicBezTo>
                        <a:lnTo>
                          <a:pt x="6308" y="3017"/>
                        </a:lnTo>
                        <a:lnTo>
                          <a:pt x="6303" y="3017"/>
                        </a:lnTo>
                        <a:lnTo>
                          <a:pt x="6301" y="3010"/>
                        </a:lnTo>
                        <a:lnTo>
                          <a:pt x="6297" y="3009"/>
                        </a:lnTo>
                        <a:lnTo>
                          <a:pt x="6284" y="3014"/>
                        </a:lnTo>
                        <a:lnTo>
                          <a:pt x="6268" y="3025"/>
                        </a:lnTo>
                        <a:lnTo>
                          <a:pt x="6241" y="3046"/>
                        </a:lnTo>
                        <a:lnTo>
                          <a:pt x="6232" y="3051"/>
                        </a:lnTo>
                        <a:cubicBezTo>
                          <a:pt x="6231" y="3052"/>
                          <a:pt x="6230" y="3052"/>
                          <a:pt x="6229" y="3052"/>
                        </a:cubicBezTo>
                        <a:lnTo>
                          <a:pt x="6232" y="3048"/>
                        </a:lnTo>
                        <a:lnTo>
                          <a:pt x="6254" y="3030"/>
                        </a:lnTo>
                        <a:lnTo>
                          <a:pt x="6281" y="3004"/>
                        </a:lnTo>
                        <a:lnTo>
                          <a:pt x="6289" y="2986"/>
                        </a:lnTo>
                        <a:lnTo>
                          <a:pt x="6287" y="2983"/>
                        </a:lnTo>
                        <a:lnTo>
                          <a:pt x="6264" y="2980"/>
                        </a:lnTo>
                        <a:lnTo>
                          <a:pt x="6259" y="2976"/>
                        </a:lnTo>
                        <a:lnTo>
                          <a:pt x="6254" y="2967"/>
                        </a:lnTo>
                        <a:lnTo>
                          <a:pt x="6247" y="2966"/>
                        </a:lnTo>
                        <a:lnTo>
                          <a:pt x="6238" y="2973"/>
                        </a:lnTo>
                        <a:lnTo>
                          <a:pt x="6214" y="2989"/>
                        </a:lnTo>
                        <a:lnTo>
                          <a:pt x="6202" y="2996"/>
                        </a:lnTo>
                        <a:lnTo>
                          <a:pt x="6181" y="3006"/>
                        </a:lnTo>
                        <a:lnTo>
                          <a:pt x="6173" y="3011"/>
                        </a:lnTo>
                        <a:lnTo>
                          <a:pt x="6167" y="3017"/>
                        </a:lnTo>
                        <a:lnTo>
                          <a:pt x="6162" y="3025"/>
                        </a:lnTo>
                        <a:lnTo>
                          <a:pt x="6158" y="3030"/>
                        </a:lnTo>
                        <a:lnTo>
                          <a:pt x="6156" y="3041"/>
                        </a:lnTo>
                        <a:lnTo>
                          <a:pt x="6147" y="3050"/>
                        </a:lnTo>
                        <a:lnTo>
                          <a:pt x="6137" y="3054"/>
                        </a:lnTo>
                        <a:lnTo>
                          <a:pt x="6121" y="3058"/>
                        </a:lnTo>
                        <a:lnTo>
                          <a:pt x="6106" y="3061"/>
                        </a:lnTo>
                        <a:lnTo>
                          <a:pt x="6089" y="3064"/>
                        </a:lnTo>
                        <a:lnTo>
                          <a:pt x="6035" y="3072"/>
                        </a:lnTo>
                        <a:lnTo>
                          <a:pt x="6021" y="3074"/>
                        </a:lnTo>
                        <a:lnTo>
                          <a:pt x="6017" y="3073"/>
                        </a:lnTo>
                        <a:lnTo>
                          <a:pt x="6025" y="3064"/>
                        </a:lnTo>
                        <a:lnTo>
                          <a:pt x="6032" y="3060"/>
                        </a:lnTo>
                        <a:lnTo>
                          <a:pt x="6037" y="3058"/>
                        </a:lnTo>
                        <a:lnTo>
                          <a:pt x="6039" y="3058"/>
                        </a:lnTo>
                        <a:lnTo>
                          <a:pt x="6048" y="3058"/>
                        </a:lnTo>
                        <a:lnTo>
                          <a:pt x="6053" y="3052"/>
                        </a:lnTo>
                        <a:cubicBezTo>
                          <a:pt x="6056" y="3042"/>
                          <a:pt x="6060" y="3031"/>
                          <a:pt x="6064" y="3021"/>
                        </a:cubicBezTo>
                        <a:lnTo>
                          <a:pt x="6062" y="3012"/>
                        </a:lnTo>
                        <a:lnTo>
                          <a:pt x="6051" y="2998"/>
                        </a:lnTo>
                        <a:lnTo>
                          <a:pt x="6049" y="2989"/>
                        </a:lnTo>
                        <a:lnTo>
                          <a:pt x="6048" y="2977"/>
                        </a:lnTo>
                        <a:lnTo>
                          <a:pt x="6053" y="2973"/>
                        </a:lnTo>
                        <a:lnTo>
                          <a:pt x="6057" y="2979"/>
                        </a:lnTo>
                        <a:lnTo>
                          <a:pt x="6062" y="2993"/>
                        </a:lnTo>
                        <a:lnTo>
                          <a:pt x="6072" y="3003"/>
                        </a:lnTo>
                        <a:lnTo>
                          <a:pt x="6075" y="3012"/>
                        </a:lnTo>
                        <a:lnTo>
                          <a:pt x="6075" y="3031"/>
                        </a:lnTo>
                        <a:lnTo>
                          <a:pt x="6085" y="3042"/>
                        </a:lnTo>
                        <a:lnTo>
                          <a:pt x="6094" y="3046"/>
                        </a:lnTo>
                        <a:lnTo>
                          <a:pt x="6104" y="3041"/>
                        </a:lnTo>
                        <a:lnTo>
                          <a:pt x="6129" y="3022"/>
                        </a:lnTo>
                        <a:lnTo>
                          <a:pt x="6147" y="3007"/>
                        </a:lnTo>
                        <a:lnTo>
                          <a:pt x="6170" y="2991"/>
                        </a:lnTo>
                        <a:lnTo>
                          <a:pt x="6203" y="2969"/>
                        </a:lnTo>
                        <a:lnTo>
                          <a:pt x="6234" y="2953"/>
                        </a:lnTo>
                        <a:lnTo>
                          <a:pt x="6263" y="2943"/>
                        </a:lnTo>
                        <a:lnTo>
                          <a:pt x="6284" y="2936"/>
                        </a:lnTo>
                        <a:lnTo>
                          <a:pt x="6300" y="2933"/>
                        </a:lnTo>
                        <a:cubicBezTo>
                          <a:pt x="6305" y="2932"/>
                          <a:pt x="6310" y="2931"/>
                          <a:pt x="6315" y="2930"/>
                        </a:cubicBezTo>
                        <a:lnTo>
                          <a:pt x="6345" y="2925"/>
                        </a:lnTo>
                        <a:cubicBezTo>
                          <a:pt x="6349" y="2924"/>
                          <a:pt x="6354" y="2923"/>
                          <a:pt x="6358" y="2922"/>
                        </a:cubicBezTo>
                        <a:lnTo>
                          <a:pt x="6373" y="2917"/>
                        </a:lnTo>
                        <a:lnTo>
                          <a:pt x="6408" y="2899"/>
                        </a:lnTo>
                        <a:lnTo>
                          <a:pt x="6422" y="2894"/>
                        </a:lnTo>
                        <a:lnTo>
                          <a:pt x="6432" y="2891"/>
                        </a:lnTo>
                        <a:lnTo>
                          <a:pt x="6455" y="2889"/>
                        </a:lnTo>
                        <a:lnTo>
                          <a:pt x="6463" y="2890"/>
                        </a:lnTo>
                        <a:lnTo>
                          <a:pt x="6472" y="2893"/>
                        </a:lnTo>
                        <a:lnTo>
                          <a:pt x="6532" y="2901"/>
                        </a:lnTo>
                        <a:lnTo>
                          <a:pt x="6542" y="2903"/>
                        </a:lnTo>
                        <a:lnTo>
                          <a:pt x="6570" y="2914"/>
                        </a:lnTo>
                        <a:lnTo>
                          <a:pt x="6582" y="2920"/>
                        </a:lnTo>
                        <a:lnTo>
                          <a:pt x="6594" y="2931"/>
                        </a:lnTo>
                        <a:lnTo>
                          <a:pt x="6612" y="2939"/>
                        </a:lnTo>
                        <a:lnTo>
                          <a:pt x="6617" y="2939"/>
                        </a:lnTo>
                        <a:lnTo>
                          <a:pt x="6628" y="2936"/>
                        </a:lnTo>
                        <a:lnTo>
                          <a:pt x="6631" y="2934"/>
                        </a:lnTo>
                        <a:lnTo>
                          <a:pt x="6639" y="2928"/>
                        </a:lnTo>
                        <a:lnTo>
                          <a:pt x="6664" y="2884"/>
                        </a:lnTo>
                        <a:lnTo>
                          <a:pt x="6674" y="2862"/>
                        </a:lnTo>
                        <a:lnTo>
                          <a:pt x="6676" y="2844"/>
                        </a:lnTo>
                        <a:lnTo>
                          <a:pt x="6672" y="2812"/>
                        </a:lnTo>
                        <a:lnTo>
                          <a:pt x="6669" y="2801"/>
                        </a:lnTo>
                        <a:lnTo>
                          <a:pt x="6662" y="2792"/>
                        </a:lnTo>
                        <a:lnTo>
                          <a:pt x="6649" y="2783"/>
                        </a:lnTo>
                        <a:lnTo>
                          <a:pt x="6617" y="2763"/>
                        </a:lnTo>
                        <a:lnTo>
                          <a:pt x="6614" y="2762"/>
                        </a:lnTo>
                        <a:lnTo>
                          <a:pt x="6609" y="2762"/>
                        </a:lnTo>
                        <a:lnTo>
                          <a:pt x="6603" y="2763"/>
                        </a:lnTo>
                        <a:lnTo>
                          <a:pt x="6598" y="2763"/>
                        </a:lnTo>
                        <a:lnTo>
                          <a:pt x="6589" y="2754"/>
                        </a:lnTo>
                        <a:lnTo>
                          <a:pt x="6577" y="2749"/>
                        </a:lnTo>
                        <a:lnTo>
                          <a:pt x="6563" y="2746"/>
                        </a:lnTo>
                        <a:lnTo>
                          <a:pt x="6556" y="2745"/>
                        </a:lnTo>
                        <a:lnTo>
                          <a:pt x="6544" y="2745"/>
                        </a:lnTo>
                        <a:lnTo>
                          <a:pt x="6529" y="2747"/>
                        </a:lnTo>
                        <a:lnTo>
                          <a:pt x="6507" y="2749"/>
                        </a:lnTo>
                        <a:lnTo>
                          <a:pt x="6499" y="2749"/>
                        </a:lnTo>
                        <a:lnTo>
                          <a:pt x="6479" y="2743"/>
                        </a:lnTo>
                        <a:lnTo>
                          <a:pt x="6456" y="2739"/>
                        </a:lnTo>
                        <a:lnTo>
                          <a:pt x="6438" y="2736"/>
                        </a:lnTo>
                        <a:lnTo>
                          <a:pt x="6427" y="2735"/>
                        </a:lnTo>
                        <a:close/>
                        <a:moveTo>
                          <a:pt x="7731" y="3209"/>
                        </a:moveTo>
                        <a:lnTo>
                          <a:pt x="7721" y="3210"/>
                        </a:lnTo>
                        <a:lnTo>
                          <a:pt x="7713" y="3213"/>
                        </a:lnTo>
                        <a:lnTo>
                          <a:pt x="7702" y="3219"/>
                        </a:lnTo>
                        <a:lnTo>
                          <a:pt x="7697" y="3220"/>
                        </a:lnTo>
                        <a:lnTo>
                          <a:pt x="7673" y="3217"/>
                        </a:lnTo>
                        <a:lnTo>
                          <a:pt x="7662" y="3220"/>
                        </a:lnTo>
                        <a:lnTo>
                          <a:pt x="7642" y="3233"/>
                        </a:lnTo>
                        <a:lnTo>
                          <a:pt x="7616" y="3251"/>
                        </a:lnTo>
                        <a:lnTo>
                          <a:pt x="7606" y="3256"/>
                        </a:lnTo>
                        <a:lnTo>
                          <a:pt x="7601" y="3261"/>
                        </a:lnTo>
                        <a:lnTo>
                          <a:pt x="7591" y="3278"/>
                        </a:lnTo>
                        <a:lnTo>
                          <a:pt x="7585" y="3285"/>
                        </a:lnTo>
                        <a:lnTo>
                          <a:pt x="7572" y="3292"/>
                        </a:lnTo>
                        <a:lnTo>
                          <a:pt x="7567" y="3298"/>
                        </a:lnTo>
                        <a:lnTo>
                          <a:pt x="7562" y="3309"/>
                        </a:lnTo>
                        <a:lnTo>
                          <a:pt x="7562" y="3319"/>
                        </a:lnTo>
                        <a:lnTo>
                          <a:pt x="7564" y="3323"/>
                        </a:lnTo>
                        <a:lnTo>
                          <a:pt x="7576" y="3327"/>
                        </a:lnTo>
                        <a:lnTo>
                          <a:pt x="7576" y="3338"/>
                        </a:lnTo>
                        <a:lnTo>
                          <a:pt x="7574" y="3340"/>
                        </a:lnTo>
                        <a:lnTo>
                          <a:pt x="7564" y="3335"/>
                        </a:lnTo>
                        <a:lnTo>
                          <a:pt x="7542" y="3331"/>
                        </a:lnTo>
                        <a:lnTo>
                          <a:pt x="7537" y="3333"/>
                        </a:lnTo>
                        <a:lnTo>
                          <a:pt x="7535" y="3342"/>
                        </a:lnTo>
                        <a:lnTo>
                          <a:pt x="7521" y="3352"/>
                        </a:lnTo>
                        <a:lnTo>
                          <a:pt x="7505" y="3357"/>
                        </a:lnTo>
                        <a:lnTo>
                          <a:pt x="7496" y="3365"/>
                        </a:lnTo>
                        <a:lnTo>
                          <a:pt x="7475" y="3394"/>
                        </a:lnTo>
                        <a:lnTo>
                          <a:pt x="7474" y="3400"/>
                        </a:lnTo>
                        <a:lnTo>
                          <a:pt x="7478" y="3403"/>
                        </a:lnTo>
                        <a:lnTo>
                          <a:pt x="7483" y="3406"/>
                        </a:lnTo>
                        <a:lnTo>
                          <a:pt x="7493" y="3408"/>
                        </a:lnTo>
                        <a:lnTo>
                          <a:pt x="7508" y="3408"/>
                        </a:lnTo>
                        <a:lnTo>
                          <a:pt x="7514" y="3410"/>
                        </a:lnTo>
                        <a:lnTo>
                          <a:pt x="7512" y="3414"/>
                        </a:lnTo>
                        <a:lnTo>
                          <a:pt x="7500" y="3427"/>
                        </a:lnTo>
                        <a:lnTo>
                          <a:pt x="7496" y="3434"/>
                        </a:lnTo>
                        <a:lnTo>
                          <a:pt x="7494" y="3440"/>
                        </a:lnTo>
                        <a:lnTo>
                          <a:pt x="7496" y="3451"/>
                        </a:lnTo>
                        <a:lnTo>
                          <a:pt x="7502" y="3455"/>
                        </a:lnTo>
                        <a:lnTo>
                          <a:pt x="7529" y="3461"/>
                        </a:lnTo>
                        <a:lnTo>
                          <a:pt x="7539" y="3464"/>
                        </a:lnTo>
                        <a:lnTo>
                          <a:pt x="7545" y="3468"/>
                        </a:lnTo>
                        <a:lnTo>
                          <a:pt x="7544" y="3473"/>
                        </a:lnTo>
                        <a:lnTo>
                          <a:pt x="7527" y="3488"/>
                        </a:lnTo>
                        <a:lnTo>
                          <a:pt x="7513" y="3498"/>
                        </a:lnTo>
                        <a:lnTo>
                          <a:pt x="7501" y="3504"/>
                        </a:lnTo>
                        <a:lnTo>
                          <a:pt x="7487" y="3506"/>
                        </a:lnTo>
                        <a:lnTo>
                          <a:pt x="7467" y="3508"/>
                        </a:lnTo>
                        <a:lnTo>
                          <a:pt x="7455" y="3512"/>
                        </a:lnTo>
                        <a:lnTo>
                          <a:pt x="7441" y="3519"/>
                        </a:lnTo>
                        <a:lnTo>
                          <a:pt x="7436" y="3520"/>
                        </a:lnTo>
                        <a:lnTo>
                          <a:pt x="7450" y="3503"/>
                        </a:lnTo>
                        <a:lnTo>
                          <a:pt x="7456" y="3492"/>
                        </a:lnTo>
                        <a:lnTo>
                          <a:pt x="7460" y="3472"/>
                        </a:lnTo>
                        <a:lnTo>
                          <a:pt x="7456" y="3446"/>
                        </a:lnTo>
                        <a:lnTo>
                          <a:pt x="7444" y="3432"/>
                        </a:lnTo>
                        <a:lnTo>
                          <a:pt x="7434" y="3429"/>
                        </a:lnTo>
                        <a:lnTo>
                          <a:pt x="7403" y="3430"/>
                        </a:lnTo>
                        <a:lnTo>
                          <a:pt x="7410" y="3401"/>
                        </a:lnTo>
                        <a:lnTo>
                          <a:pt x="7399" y="3368"/>
                        </a:lnTo>
                        <a:lnTo>
                          <a:pt x="7394" y="3360"/>
                        </a:lnTo>
                        <a:lnTo>
                          <a:pt x="7388" y="3358"/>
                        </a:lnTo>
                        <a:lnTo>
                          <a:pt x="7379" y="3356"/>
                        </a:lnTo>
                        <a:lnTo>
                          <a:pt x="7366" y="3356"/>
                        </a:lnTo>
                        <a:lnTo>
                          <a:pt x="7354" y="3360"/>
                        </a:lnTo>
                        <a:lnTo>
                          <a:pt x="7342" y="3368"/>
                        </a:lnTo>
                        <a:lnTo>
                          <a:pt x="7327" y="3383"/>
                        </a:lnTo>
                        <a:lnTo>
                          <a:pt x="7324" y="3383"/>
                        </a:lnTo>
                        <a:lnTo>
                          <a:pt x="7319" y="3383"/>
                        </a:lnTo>
                        <a:cubicBezTo>
                          <a:pt x="7317" y="3384"/>
                          <a:pt x="7314" y="3385"/>
                          <a:pt x="7312" y="3385"/>
                        </a:cubicBezTo>
                        <a:lnTo>
                          <a:pt x="7305" y="3389"/>
                        </a:lnTo>
                        <a:lnTo>
                          <a:pt x="7299" y="3396"/>
                        </a:lnTo>
                        <a:lnTo>
                          <a:pt x="7296" y="3404"/>
                        </a:lnTo>
                        <a:lnTo>
                          <a:pt x="7309" y="3409"/>
                        </a:lnTo>
                        <a:lnTo>
                          <a:pt x="7345" y="3419"/>
                        </a:lnTo>
                        <a:lnTo>
                          <a:pt x="7340" y="3420"/>
                        </a:lnTo>
                        <a:lnTo>
                          <a:pt x="7330" y="3420"/>
                        </a:lnTo>
                        <a:lnTo>
                          <a:pt x="7315" y="3421"/>
                        </a:lnTo>
                        <a:lnTo>
                          <a:pt x="7302" y="3424"/>
                        </a:lnTo>
                        <a:lnTo>
                          <a:pt x="7290" y="3430"/>
                        </a:lnTo>
                        <a:lnTo>
                          <a:pt x="7283" y="3435"/>
                        </a:lnTo>
                        <a:lnTo>
                          <a:pt x="7278" y="3440"/>
                        </a:lnTo>
                        <a:lnTo>
                          <a:pt x="7266" y="3461"/>
                        </a:lnTo>
                        <a:lnTo>
                          <a:pt x="7263" y="3481"/>
                        </a:lnTo>
                        <a:lnTo>
                          <a:pt x="7268" y="3502"/>
                        </a:lnTo>
                        <a:lnTo>
                          <a:pt x="7261" y="3508"/>
                        </a:lnTo>
                        <a:lnTo>
                          <a:pt x="7256" y="3508"/>
                        </a:lnTo>
                        <a:lnTo>
                          <a:pt x="7251" y="3506"/>
                        </a:lnTo>
                        <a:lnTo>
                          <a:pt x="7242" y="3492"/>
                        </a:lnTo>
                        <a:lnTo>
                          <a:pt x="7234" y="3486"/>
                        </a:lnTo>
                        <a:lnTo>
                          <a:pt x="7200" y="3475"/>
                        </a:lnTo>
                        <a:lnTo>
                          <a:pt x="7190" y="3475"/>
                        </a:lnTo>
                        <a:lnTo>
                          <a:pt x="7183" y="3478"/>
                        </a:lnTo>
                        <a:lnTo>
                          <a:pt x="7173" y="3484"/>
                        </a:lnTo>
                        <a:lnTo>
                          <a:pt x="7160" y="3500"/>
                        </a:lnTo>
                        <a:lnTo>
                          <a:pt x="7138" y="3521"/>
                        </a:lnTo>
                        <a:lnTo>
                          <a:pt x="7128" y="3533"/>
                        </a:lnTo>
                        <a:lnTo>
                          <a:pt x="7114" y="3548"/>
                        </a:lnTo>
                        <a:lnTo>
                          <a:pt x="7108" y="3557"/>
                        </a:lnTo>
                        <a:lnTo>
                          <a:pt x="7089" y="3621"/>
                        </a:lnTo>
                        <a:lnTo>
                          <a:pt x="7092" y="3626"/>
                        </a:lnTo>
                        <a:lnTo>
                          <a:pt x="7110" y="3612"/>
                        </a:lnTo>
                        <a:lnTo>
                          <a:pt x="7135" y="3595"/>
                        </a:lnTo>
                        <a:lnTo>
                          <a:pt x="7146" y="3590"/>
                        </a:lnTo>
                        <a:lnTo>
                          <a:pt x="7152" y="3592"/>
                        </a:lnTo>
                        <a:lnTo>
                          <a:pt x="7154" y="3596"/>
                        </a:lnTo>
                        <a:lnTo>
                          <a:pt x="7141" y="3609"/>
                        </a:lnTo>
                        <a:lnTo>
                          <a:pt x="7136" y="3616"/>
                        </a:lnTo>
                        <a:lnTo>
                          <a:pt x="7135" y="3620"/>
                        </a:lnTo>
                        <a:lnTo>
                          <a:pt x="7139" y="3623"/>
                        </a:lnTo>
                        <a:lnTo>
                          <a:pt x="7158" y="3626"/>
                        </a:lnTo>
                        <a:lnTo>
                          <a:pt x="7165" y="3632"/>
                        </a:lnTo>
                        <a:lnTo>
                          <a:pt x="7164" y="3635"/>
                        </a:lnTo>
                        <a:lnTo>
                          <a:pt x="7159" y="3640"/>
                        </a:lnTo>
                        <a:lnTo>
                          <a:pt x="7148" y="3649"/>
                        </a:lnTo>
                        <a:lnTo>
                          <a:pt x="7142" y="3657"/>
                        </a:lnTo>
                        <a:lnTo>
                          <a:pt x="7139" y="3662"/>
                        </a:lnTo>
                        <a:cubicBezTo>
                          <a:pt x="7139" y="3663"/>
                          <a:pt x="7139" y="3665"/>
                          <a:pt x="7139" y="3666"/>
                        </a:cubicBezTo>
                        <a:lnTo>
                          <a:pt x="7144" y="3667"/>
                        </a:lnTo>
                        <a:lnTo>
                          <a:pt x="7147" y="3675"/>
                        </a:lnTo>
                        <a:lnTo>
                          <a:pt x="7154" y="3680"/>
                        </a:lnTo>
                        <a:lnTo>
                          <a:pt x="7167" y="3685"/>
                        </a:lnTo>
                        <a:lnTo>
                          <a:pt x="7177" y="3687"/>
                        </a:lnTo>
                        <a:lnTo>
                          <a:pt x="7192" y="3689"/>
                        </a:lnTo>
                        <a:lnTo>
                          <a:pt x="7196" y="3691"/>
                        </a:lnTo>
                        <a:lnTo>
                          <a:pt x="7193" y="3696"/>
                        </a:lnTo>
                        <a:lnTo>
                          <a:pt x="7184" y="3703"/>
                        </a:lnTo>
                        <a:lnTo>
                          <a:pt x="7171" y="3715"/>
                        </a:lnTo>
                        <a:lnTo>
                          <a:pt x="7173" y="3719"/>
                        </a:lnTo>
                        <a:lnTo>
                          <a:pt x="7191" y="3722"/>
                        </a:lnTo>
                        <a:lnTo>
                          <a:pt x="7209" y="3723"/>
                        </a:lnTo>
                        <a:lnTo>
                          <a:pt x="7213" y="3728"/>
                        </a:lnTo>
                        <a:lnTo>
                          <a:pt x="7207" y="3742"/>
                        </a:lnTo>
                        <a:lnTo>
                          <a:pt x="7194" y="3755"/>
                        </a:lnTo>
                        <a:lnTo>
                          <a:pt x="7192" y="3760"/>
                        </a:lnTo>
                        <a:lnTo>
                          <a:pt x="7197" y="3769"/>
                        </a:lnTo>
                        <a:lnTo>
                          <a:pt x="7197" y="3786"/>
                        </a:lnTo>
                        <a:lnTo>
                          <a:pt x="7186" y="3811"/>
                        </a:lnTo>
                        <a:lnTo>
                          <a:pt x="7188" y="3822"/>
                        </a:lnTo>
                        <a:lnTo>
                          <a:pt x="7184" y="3832"/>
                        </a:lnTo>
                        <a:lnTo>
                          <a:pt x="7172" y="3851"/>
                        </a:lnTo>
                        <a:lnTo>
                          <a:pt x="7159" y="3881"/>
                        </a:lnTo>
                        <a:lnTo>
                          <a:pt x="7145" y="3905"/>
                        </a:lnTo>
                        <a:lnTo>
                          <a:pt x="7136" y="3920"/>
                        </a:lnTo>
                        <a:lnTo>
                          <a:pt x="7129" y="3936"/>
                        </a:lnTo>
                        <a:lnTo>
                          <a:pt x="7122" y="3947"/>
                        </a:lnTo>
                        <a:lnTo>
                          <a:pt x="7111" y="3961"/>
                        </a:lnTo>
                        <a:lnTo>
                          <a:pt x="7105" y="3973"/>
                        </a:lnTo>
                        <a:lnTo>
                          <a:pt x="7105" y="3984"/>
                        </a:lnTo>
                        <a:lnTo>
                          <a:pt x="7100" y="3992"/>
                        </a:lnTo>
                        <a:lnTo>
                          <a:pt x="7083" y="4007"/>
                        </a:lnTo>
                        <a:lnTo>
                          <a:pt x="7059" y="4025"/>
                        </a:lnTo>
                        <a:lnTo>
                          <a:pt x="7050" y="4028"/>
                        </a:lnTo>
                        <a:lnTo>
                          <a:pt x="7024" y="4025"/>
                        </a:lnTo>
                        <a:lnTo>
                          <a:pt x="7016" y="4030"/>
                        </a:lnTo>
                        <a:lnTo>
                          <a:pt x="7003" y="4052"/>
                        </a:lnTo>
                        <a:lnTo>
                          <a:pt x="6996" y="4059"/>
                        </a:lnTo>
                        <a:lnTo>
                          <a:pt x="6987" y="4067"/>
                        </a:lnTo>
                        <a:lnTo>
                          <a:pt x="6965" y="4085"/>
                        </a:lnTo>
                        <a:lnTo>
                          <a:pt x="6952" y="4099"/>
                        </a:lnTo>
                        <a:lnTo>
                          <a:pt x="6936" y="4130"/>
                        </a:lnTo>
                        <a:lnTo>
                          <a:pt x="6926" y="4143"/>
                        </a:lnTo>
                        <a:lnTo>
                          <a:pt x="6915" y="4155"/>
                        </a:lnTo>
                        <a:lnTo>
                          <a:pt x="6904" y="4165"/>
                        </a:lnTo>
                        <a:lnTo>
                          <a:pt x="6892" y="4174"/>
                        </a:lnTo>
                        <a:lnTo>
                          <a:pt x="6884" y="4181"/>
                        </a:lnTo>
                        <a:lnTo>
                          <a:pt x="6880" y="4187"/>
                        </a:lnTo>
                        <a:lnTo>
                          <a:pt x="6871" y="4206"/>
                        </a:lnTo>
                        <a:lnTo>
                          <a:pt x="6855" y="4229"/>
                        </a:lnTo>
                        <a:lnTo>
                          <a:pt x="6845" y="4229"/>
                        </a:lnTo>
                        <a:lnTo>
                          <a:pt x="6842" y="4226"/>
                        </a:lnTo>
                        <a:lnTo>
                          <a:pt x="6832" y="4220"/>
                        </a:lnTo>
                        <a:lnTo>
                          <a:pt x="6824" y="4221"/>
                        </a:lnTo>
                        <a:lnTo>
                          <a:pt x="6813" y="4230"/>
                        </a:lnTo>
                        <a:lnTo>
                          <a:pt x="6801" y="4236"/>
                        </a:lnTo>
                        <a:lnTo>
                          <a:pt x="6790" y="4243"/>
                        </a:lnTo>
                        <a:lnTo>
                          <a:pt x="6775" y="4247"/>
                        </a:lnTo>
                        <a:lnTo>
                          <a:pt x="6765" y="4240"/>
                        </a:lnTo>
                        <a:lnTo>
                          <a:pt x="6755" y="4237"/>
                        </a:lnTo>
                        <a:lnTo>
                          <a:pt x="6744" y="4235"/>
                        </a:lnTo>
                        <a:lnTo>
                          <a:pt x="6744" y="4238"/>
                        </a:lnTo>
                        <a:lnTo>
                          <a:pt x="6750" y="4247"/>
                        </a:lnTo>
                        <a:lnTo>
                          <a:pt x="6762" y="4258"/>
                        </a:lnTo>
                        <a:lnTo>
                          <a:pt x="6770" y="4262"/>
                        </a:lnTo>
                        <a:cubicBezTo>
                          <a:pt x="6770" y="4263"/>
                          <a:pt x="6771" y="4265"/>
                          <a:pt x="6772" y="4266"/>
                        </a:cubicBezTo>
                        <a:lnTo>
                          <a:pt x="6769" y="4272"/>
                        </a:lnTo>
                        <a:lnTo>
                          <a:pt x="6762" y="4280"/>
                        </a:lnTo>
                        <a:lnTo>
                          <a:pt x="6744" y="4296"/>
                        </a:lnTo>
                        <a:lnTo>
                          <a:pt x="6737" y="4303"/>
                        </a:lnTo>
                        <a:lnTo>
                          <a:pt x="6728" y="4311"/>
                        </a:lnTo>
                        <a:lnTo>
                          <a:pt x="6725" y="4313"/>
                        </a:lnTo>
                        <a:lnTo>
                          <a:pt x="6721" y="4315"/>
                        </a:lnTo>
                        <a:lnTo>
                          <a:pt x="6714" y="4323"/>
                        </a:lnTo>
                        <a:lnTo>
                          <a:pt x="6701" y="4334"/>
                        </a:lnTo>
                        <a:lnTo>
                          <a:pt x="6685" y="4344"/>
                        </a:lnTo>
                        <a:lnTo>
                          <a:pt x="6682" y="4342"/>
                        </a:lnTo>
                        <a:lnTo>
                          <a:pt x="6683" y="4338"/>
                        </a:lnTo>
                        <a:lnTo>
                          <a:pt x="6661" y="4346"/>
                        </a:lnTo>
                        <a:lnTo>
                          <a:pt x="6650" y="4350"/>
                        </a:lnTo>
                        <a:lnTo>
                          <a:pt x="6642" y="4353"/>
                        </a:lnTo>
                        <a:lnTo>
                          <a:pt x="6634" y="4357"/>
                        </a:lnTo>
                        <a:lnTo>
                          <a:pt x="6631" y="4365"/>
                        </a:lnTo>
                        <a:lnTo>
                          <a:pt x="6626" y="4375"/>
                        </a:lnTo>
                        <a:lnTo>
                          <a:pt x="6618" y="4385"/>
                        </a:lnTo>
                        <a:lnTo>
                          <a:pt x="6612" y="4390"/>
                        </a:lnTo>
                        <a:lnTo>
                          <a:pt x="6602" y="4396"/>
                        </a:lnTo>
                        <a:lnTo>
                          <a:pt x="6607" y="4399"/>
                        </a:lnTo>
                        <a:lnTo>
                          <a:pt x="6624" y="4400"/>
                        </a:lnTo>
                        <a:lnTo>
                          <a:pt x="6613" y="4414"/>
                        </a:lnTo>
                        <a:lnTo>
                          <a:pt x="6598" y="4424"/>
                        </a:lnTo>
                        <a:lnTo>
                          <a:pt x="6583" y="4433"/>
                        </a:lnTo>
                        <a:lnTo>
                          <a:pt x="6569" y="4438"/>
                        </a:lnTo>
                        <a:lnTo>
                          <a:pt x="6558" y="4439"/>
                        </a:lnTo>
                        <a:lnTo>
                          <a:pt x="6550" y="4435"/>
                        </a:lnTo>
                        <a:lnTo>
                          <a:pt x="6542" y="4434"/>
                        </a:lnTo>
                        <a:cubicBezTo>
                          <a:pt x="6537" y="4436"/>
                          <a:pt x="6534" y="4438"/>
                          <a:pt x="6529" y="4441"/>
                        </a:cubicBezTo>
                        <a:lnTo>
                          <a:pt x="6519" y="4448"/>
                        </a:lnTo>
                        <a:lnTo>
                          <a:pt x="6516" y="4451"/>
                        </a:lnTo>
                        <a:lnTo>
                          <a:pt x="6517" y="4457"/>
                        </a:lnTo>
                        <a:lnTo>
                          <a:pt x="6513" y="4463"/>
                        </a:lnTo>
                        <a:lnTo>
                          <a:pt x="6514" y="4468"/>
                        </a:lnTo>
                        <a:lnTo>
                          <a:pt x="6510" y="4476"/>
                        </a:lnTo>
                        <a:lnTo>
                          <a:pt x="6513" y="4479"/>
                        </a:lnTo>
                        <a:lnTo>
                          <a:pt x="6519" y="4480"/>
                        </a:lnTo>
                        <a:lnTo>
                          <a:pt x="6533" y="4476"/>
                        </a:lnTo>
                        <a:lnTo>
                          <a:pt x="6526" y="4491"/>
                        </a:lnTo>
                        <a:lnTo>
                          <a:pt x="6517" y="4503"/>
                        </a:lnTo>
                        <a:lnTo>
                          <a:pt x="6508" y="4510"/>
                        </a:lnTo>
                        <a:lnTo>
                          <a:pt x="6499" y="4514"/>
                        </a:lnTo>
                        <a:cubicBezTo>
                          <a:pt x="6496" y="4516"/>
                          <a:pt x="6493" y="4518"/>
                          <a:pt x="6490" y="4519"/>
                        </a:cubicBezTo>
                        <a:lnTo>
                          <a:pt x="6482" y="4526"/>
                        </a:lnTo>
                        <a:lnTo>
                          <a:pt x="6471" y="4532"/>
                        </a:lnTo>
                        <a:lnTo>
                          <a:pt x="6457" y="4538"/>
                        </a:lnTo>
                        <a:lnTo>
                          <a:pt x="6438" y="4540"/>
                        </a:lnTo>
                        <a:lnTo>
                          <a:pt x="6427" y="4539"/>
                        </a:lnTo>
                        <a:lnTo>
                          <a:pt x="6418" y="4540"/>
                        </a:lnTo>
                        <a:lnTo>
                          <a:pt x="6413" y="4523"/>
                        </a:lnTo>
                        <a:lnTo>
                          <a:pt x="6399" y="4522"/>
                        </a:lnTo>
                        <a:lnTo>
                          <a:pt x="6396" y="4526"/>
                        </a:lnTo>
                        <a:lnTo>
                          <a:pt x="6395" y="4535"/>
                        </a:lnTo>
                        <a:lnTo>
                          <a:pt x="6384" y="4550"/>
                        </a:lnTo>
                        <a:lnTo>
                          <a:pt x="6372" y="4552"/>
                        </a:lnTo>
                        <a:lnTo>
                          <a:pt x="6370" y="4540"/>
                        </a:lnTo>
                        <a:lnTo>
                          <a:pt x="6365" y="4540"/>
                        </a:lnTo>
                        <a:lnTo>
                          <a:pt x="6347" y="4549"/>
                        </a:lnTo>
                        <a:lnTo>
                          <a:pt x="6340" y="4558"/>
                        </a:lnTo>
                        <a:lnTo>
                          <a:pt x="6350" y="4568"/>
                        </a:lnTo>
                        <a:lnTo>
                          <a:pt x="6400" y="4564"/>
                        </a:lnTo>
                        <a:lnTo>
                          <a:pt x="6399" y="4569"/>
                        </a:lnTo>
                        <a:cubicBezTo>
                          <a:pt x="6397" y="4570"/>
                          <a:pt x="6395" y="4572"/>
                          <a:pt x="6393" y="4573"/>
                        </a:cubicBezTo>
                        <a:lnTo>
                          <a:pt x="6386" y="4575"/>
                        </a:lnTo>
                        <a:lnTo>
                          <a:pt x="6372" y="4577"/>
                        </a:lnTo>
                        <a:lnTo>
                          <a:pt x="6331" y="4581"/>
                        </a:lnTo>
                        <a:lnTo>
                          <a:pt x="6295" y="4593"/>
                        </a:lnTo>
                        <a:lnTo>
                          <a:pt x="6252" y="4613"/>
                        </a:lnTo>
                        <a:lnTo>
                          <a:pt x="6245" y="4612"/>
                        </a:lnTo>
                        <a:lnTo>
                          <a:pt x="6234" y="4617"/>
                        </a:lnTo>
                        <a:cubicBezTo>
                          <a:pt x="6229" y="4620"/>
                          <a:pt x="6224" y="4622"/>
                          <a:pt x="6220" y="4625"/>
                        </a:cubicBezTo>
                        <a:lnTo>
                          <a:pt x="6206" y="4638"/>
                        </a:lnTo>
                        <a:lnTo>
                          <a:pt x="6192" y="4656"/>
                        </a:lnTo>
                        <a:lnTo>
                          <a:pt x="6185" y="4668"/>
                        </a:lnTo>
                        <a:lnTo>
                          <a:pt x="6187" y="4685"/>
                        </a:lnTo>
                        <a:lnTo>
                          <a:pt x="6186" y="4701"/>
                        </a:lnTo>
                        <a:lnTo>
                          <a:pt x="6187" y="4709"/>
                        </a:lnTo>
                        <a:lnTo>
                          <a:pt x="6199" y="4726"/>
                        </a:lnTo>
                        <a:lnTo>
                          <a:pt x="6210" y="4729"/>
                        </a:lnTo>
                        <a:cubicBezTo>
                          <a:pt x="6211" y="4730"/>
                          <a:pt x="6211" y="4731"/>
                          <a:pt x="6211" y="4733"/>
                        </a:cubicBezTo>
                        <a:lnTo>
                          <a:pt x="6223" y="4734"/>
                        </a:lnTo>
                        <a:lnTo>
                          <a:pt x="6239" y="4728"/>
                        </a:lnTo>
                        <a:lnTo>
                          <a:pt x="6252" y="4717"/>
                        </a:lnTo>
                        <a:lnTo>
                          <a:pt x="6264" y="4704"/>
                        </a:lnTo>
                        <a:lnTo>
                          <a:pt x="6264" y="4708"/>
                        </a:lnTo>
                        <a:lnTo>
                          <a:pt x="6263" y="4713"/>
                        </a:lnTo>
                        <a:lnTo>
                          <a:pt x="6273" y="4715"/>
                        </a:lnTo>
                        <a:lnTo>
                          <a:pt x="6282" y="4710"/>
                        </a:lnTo>
                        <a:lnTo>
                          <a:pt x="6291" y="4707"/>
                        </a:lnTo>
                        <a:lnTo>
                          <a:pt x="6306" y="4708"/>
                        </a:lnTo>
                        <a:lnTo>
                          <a:pt x="6317" y="4706"/>
                        </a:lnTo>
                        <a:lnTo>
                          <a:pt x="6327" y="4702"/>
                        </a:lnTo>
                        <a:lnTo>
                          <a:pt x="6343" y="4688"/>
                        </a:lnTo>
                        <a:lnTo>
                          <a:pt x="6356" y="4672"/>
                        </a:lnTo>
                        <a:lnTo>
                          <a:pt x="6361" y="4665"/>
                        </a:lnTo>
                        <a:lnTo>
                          <a:pt x="6370" y="4653"/>
                        </a:lnTo>
                        <a:lnTo>
                          <a:pt x="6379" y="4645"/>
                        </a:lnTo>
                        <a:lnTo>
                          <a:pt x="6391" y="4636"/>
                        </a:lnTo>
                        <a:lnTo>
                          <a:pt x="6400" y="4628"/>
                        </a:lnTo>
                        <a:lnTo>
                          <a:pt x="6406" y="4622"/>
                        </a:lnTo>
                        <a:lnTo>
                          <a:pt x="6412" y="4620"/>
                        </a:lnTo>
                        <a:lnTo>
                          <a:pt x="6422" y="4630"/>
                        </a:lnTo>
                        <a:lnTo>
                          <a:pt x="6418" y="4630"/>
                        </a:lnTo>
                        <a:lnTo>
                          <a:pt x="6411" y="4628"/>
                        </a:lnTo>
                        <a:lnTo>
                          <a:pt x="6403" y="4631"/>
                        </a:lnTo>
                        <a:lnTo>
                          <a:pt x="6377" y="4655"/>
                        </a:lnTo>
                        <a:lnTo>
                          <a:pt x="6371" y="4662"/>
                        </a:lnTo>
                        <a:lnTo>
                          <a:pt x="6367" y="4668"/>
                        </a:lnTo>
                        <a:lnTo>
                          <a:pt x="6350" y="4689"/>
                        </a:lnTo>
                        <a:lnTo>
                          <a:pt x="6338" y="4700"/>
                        </a:lnTo>
                        <a:lnTo>
                          <a:pt x="6325" y="4710"/>
                        </a:lnTo>
                        <a:lnTo>
                          <a:pt x="6313" y="4717"/>
                        </a:lnTo>
                        <a:lnTo>
                          <a:pt x="6308" y="4722"/>
                        </a:lnTo>
                        <a:lnTo>
                          <a:pt x="6316" y="4729"/>
                        </a:lnTo>
                        <a:lnTo>
                          <a:pt x="6309" y="4733"/>
                        </a:lnTo>
                        <a:lnTo>
                          <a:pt x="6293" y="4737"/>
                        </a:lnTo>
                        <a:lnTo>
                          <a:pt x="6286" y="4737"/>
                        </a:lnTo>
                        <a:lnTo>
                          <a:pt x="6273" y="4735"/>
                        </a:lnTo>
                        <a:lnTo>
                          <a:pt x="6266" y="4740"/>
                        </a:lnTo>
                        <a:lnTo>
                          <a:pt x="6261" y="4745"/>
                        </a:lnTo>
                        <a:lnTo>
                          <a:pt x="6257" y="4758"/>
                        </a:lnTo>
                        <a:lnTo>
                          <a:pt x="6259" y="4764"/>
                        </a:lnTo>
                        <a:lnTo>
                          <a:pt x="6279" y="4768"/>
                        </a:lnTo>
                        <a:lnTo>
                          <a:pt x="6297" y="4769"/>
                        </a:lnTo>
                        <a:lnTo>
                          <a:pt x="6300" y="4772"/>
                        </a:lnTo>
                        <a:lnTo>
                          <a:pt x="6303" y="4801"/>
                        </a:lnTo>
                        <a:lnTo>
                          <a:pt x="6307" y="4805"/>
                        </a:lnTo>
                        <a:lnTo>
                          <a:pt x="6318" y="4809"/>
                        </a:lnTo>
                        <a:lnTo>
                          <a:pt x="6325" y="4814"/>
                        </a:lnTo>
                        <a:lnTo>
                          <a:pt x="6322" y="4816"/>
                        </a:lnTo>
                        <a:lnTo>
                          <a:pt x="6302" y="4816"/>
                        </a:lnTo>
                        <a:lnTo>
                          <a:pt x="6262" y="4791"/>
                        </a:lnTo>
                        <a:lnTo>
                          <a:pt x="6249" y="4789"/>
                        </a:lnTo>
                        <a:lnTo>
                          <a:pt x="6239" y="4793"/>
                        </a:lnTo>
                        <a:lnTo>
                          <a:pt x="6229" y="4795"/>
                        </a:lnTo>
                        <a:lnTo>
                          <a:pt x="6223" y="4793"/>
                        </a:lnTo>
                        <a:lnTo>
                          <a:pt x="6214" y="4797"/>
                        </a:lnTo>
                        <a:lnTo>
                          <a:pt x="6189" y="4821"/>
                        </a:lnTo>
                        <a:lnTo>
                          <a:pt x="6190" y="4828"/>
                        </a:lnTo>
                        <a:lnTo>
                          <a:pt x="6195" y="4833"/>
                        </a:lnTo>
                        <a:lnTo>
                          <a:pt x="6205" y="4842"/>
                        </a:lnTo>
                        <a:lnTo>
                          <a:pt x="6207" y="4849"/>
                        </a:lnTo>
                        <a:lnTo>
                          <a:pt x="6203" y="4865"/>
                        </a:lnTo>
                        <a:lnTo>
                          <a:pt x="6202" y="4877"/>
                        </a:lnTo>
                        <a:lnTo>
                          <a:pt x="6211" y="4890"/>
                        </a:lnTo>
                        <a:lnTo>
                          <a:pt x="6220" y="4913"/>
                        </a:lnTo>
                        <a:lnTo>
                          <a:pt x="6210" y="4933"/>
                        </a:lnTo>
                        <a:lnTo>
                          <a:pt x="6206" y="4947"/>
                        </a:lnTo>
                        <a:lnTo>
                          <a:pt x="6203" y="4949"/>
                        </a:lnTo>
                        <a:lnTo>
                          <a:pt x="6197" y="4945"/>
                        </a:lnTo>
                        <a:lnTo>
                          <a:pt x="6195" y="4938"/>
                        </a:lnTo>
                        <a:lnTo>
                          <a:pt x="6195" y="4919"/>
                        </a:lnTo>
                        <a:lnTo>
                          <a:pt x="6192" y="4912"/>
                        </a:lnTo>
                        <a:lnTo>
                          <a:pt x="6187" y="4907"/>
                        </a:lnTo>
                        <a:lnTo>
                          <a:pt x="6184" y="4911"/>
                        </a:lnTo>
                        <a:lnTo>
                          <a:pt x="6177" y="4935"/>
                        </a:lnTo>
                        <a:lnTo>
                          <a:pt x="6175" y="4942"/>
                        </a:lnTo>
                        <a:lnTo>
                          <a:pt x="6170" y="4956"/>
                        </a:lnTo>
                        <a:lnTo>
                          <a:pt x="6152" y="4966"/>
                        </a:lnTo>
                        <a:lnTo>
                          <a:pt x="6146" y="4968"/>
                        </a:lnTo>
                        <a:lnTo>
                          <a:pt x="6134" y="4975"/>
                        </a:lnTo>
                        <a:lnTo>
                          <a:pt x="6115" y="4989"/>
                        </a:lnTo>
                        <a:lnTo>
                          <a:pt x="6107" y="5005"/>
                        </a:lnTo>
                        <a:lnTo>
                          <a:pt x="6099" y="5029"/>
                        </a:lnTo>
                        <a:lnTo>
                          <a:pt x="6102" y="5042"/>
                        </a:lnTo>
                        <a:lnTo>
                          <a:pt x="6100" y="5048"/>
                        </a:lnTo>
                        <a:lnTo>
                          <a:pt x="6096" y="5050"/>
                        </a:lnTo>
                        <a:lnTo>
                          <a:pt x="6084" y="5044"/>
                        </a:lnTo>
                        <a:cubicBezTo>
                          <a:pt x="6083" y="5043"/>
                          <a:pt x="6082" y="5042"/>
                          <a:pt x="6082" y="5040"/>
                        </a:cubicBezTo>
                        <a:lnTo>
                          <a:pt x="6081" y="5007"/>
                        </a:lnTo>
                        <a:lnTo>
                          <a:pt x="6080" y="4999"/>
                        </a:lnTo>
                        <a:lnTo>
                          <a:pt x="6085" y="4977"/>
                        </a:lnTo>
                        <a:lnTo>
                          <a:pt x="6105" y="4919"/>
                        </a:lnTo>
                        <a:lnTo>
                          <a:pt x="6107" y="4902"/>
                        </a:lnTo>
                        <a:lnTo>
                          <a:pt x="6107" y="4890"/>
                        </a:lnTo>
                        <a:lnTo>
                          <a:pt x="6103" y="4872"/>
                        </a:lnTo>
                        <a:lnTo>
                          <a:pt x="6094" y="4858"/>
                        </a:lnTo>
                        <a:lnTo>
                          <a:pt x="6092" y="4850"/>
                        </a:lnTo>
                        <a:lnTo>
                          <a:pt x="6094" y="4836"/>
                        </a:lnTo>
                        <a:lnTo>
                          <a:pt x="6092" y="4826"/>
                        </a:lnTo>
                        <a:lnTo>
                          <a:pt x="6087" y="4809"/>
                        </a:lnTo>
                        <a:lnTo>
                          <a:pt x="6076" y="4803"/>
                        </a:lnTo>
                        <a:lnTo>
                          <a:pt x="6066" y="4803"/>
                        </a:lnTo>
                        <a:lnTo>
                          <a:pt x="6053" y="4805"/>
                        </a:lnTo>
                        <a:lnTo>
                          <a:pt x="6046" y="4812"/>
                        </a:lnTo>
                        <a:lnTo>
                          <a:pt x="6032" y="4832"/>
                        </a:lnTo>
                        <a:lnTo>
                          <a:pt x="6016" y="4857"/>
                        </a:lnTo>
                        <a:lnTo>
                          <a:pt x="6010" y="4869"/>
                        </a:lnTo>
                        <a:lnTo>
                          <a:pt x="6009" y="4887"/>
                        </a:lnTo>
                        <a:lnTo>
                          <a:pt x="6012" y="4914"/>
                        </a:lnTo>
                        <a:lnTo>
                          <a:pt x="6011" y="4939"/>
                        </a:lnTo>
                        <a:lnTo>
                          <a:pt x="6005" y="4962"/>
                        </a:lnTo>
                        <a:lnTo>
                          <a:pt x="5998" y="4980"/>
                        </a:lnTo>
                        <a:lnTo>
                          <a:pt x="5986" y="5006"/>
                        </a:lnTo>
                        <a:lnTo>
                          <a:pt x="5984" y="5013"/>
                        </a:lnTo>
                        <a:lnTo>
                          <a:pt x="5992" y="5056"/>
                        </a:lnTo>
                        <a:lnTo>
                          <a:pt x="5991" y="5063"/>
                        </a:lnTo>
                        <a:lnTo>
                          <a:pt x="5994" y="5067"/>
                        </a:lnTo>
                        <a:lnTo>
                          <a:pt x="6013" y="5071"/>
                        </a:lnTo>
                        <a:lnTo>
                          <a:pt x="6016" y="5075"/>
                        </a:lnTo>
                        <a:lnTo>
                          <a:pt x="6017" y="5085"/>
                        </a:lnTo>
                        <a:lnTo>
                          <a:pt x="6015" y="5099"/>
                        </a:lnTo>
                        <a:lnTo>
                          <a:pt x="6023" y="5107"/>
                        </a:lnTo>
                        <a:lnTo>
                          <a:pt x="6033" y="5114"/>
                        </a:lnTo>
                        <a:lnTo>
                          <a:pt x="6034" y="5121"/>
                        </a:lnTo>
                        <a:lnTo>
                          <a:pt x="6033" y="5124"/>
                        </a:lnTo>
                        <a:lnTo>
                          <a:pt x="6027" y="5125"/>
                        </a:lnTo>
                        <a:lnTo>
                          <a:pt x="6018" y="5122"/>
                        </a:lnTo>
                        <a:lnTo>
                          <a:pt x="6010" y="5124"/>
                        </a:lnTo>
                        <a:lnTo>
                          <a:pt x="5994" y="5149"/>
                        </a:lnTo>
                        <a:lnTo>
                          <a:pt x="5989" y="5152"/>
                        </a:lnTo>
                        <a:lnTo>
                          <a:pt x="5980" y="5151"/>
                        </a:lnTo>
                        <a:lnTo>
                          <a:pt x="5964" y="5142"/>
                        </a:lnTo>
                        <a:lnTo>
                          <a:pt x="5949" y="5147"/>
                        </a:lnTo>
                        <a:lnTo>
                          <a:pt x="5937" y="5155"/>
                        </a:lnTo>
                        <a:lnTo>
                          <a:pt x="5911" y="5169"/>
                        </a:lnTo>
                        <a:lnTo>
                          <a:pt x="5899" y="5177"/>
                        </a:lnTo>
                        <a:lnTo>
                          <a:pt x="5867" y="5187"/>
                        </a:lnTo>
                        <a:lnTo>
                          <a:pt x="5855" y="5195"/>
                        </a:lnTo>
                        <a:lnTo>
                          <a:pt x="5860" y="5208"/>
                        </a:lnTo>
                        <a:lnTo>
                          <a:pt x="5871" y="5214"/>
                        </a:lnTo>
                        <a:lnTo>
                          <a:pt x="5878" y="5219"/>
                        </a:lnTo>
                        <a:lnTo>
                          <a:pt x="5873" y="5230"/>
                        </a:lnTo>
                        <a:lnTo>
                          <a:pt x="5874" y="5242"/>
                        </a:lnTo>
                        <a:cubicBezTo>
                          <a:pt x="5873" y="5242"/>
                          <a:pt x="5872" y="5243"/>
                          <a:pt x="5871" y="5244"/>
                        </a:cubicBezTo>
                        <a:lnTo>
                          <a:pt x="5862" y="5244"/>
                        </a:lnTo>
                        <a:lnTo>
                          <a:pt x="5845" y="5224"/>
                        </a:lnTo>
                        <a:lnTo>
                          <a:pt x="5839" y="5206"/>
                        </a:lnTo>
                        <a:lnTo>
                          <a:pt x="5830" y="5210"/>
                        </a:lnTo>
                        <a:lnTo>
                          <a:pt x="5801" y="5229"/>
                        </a:lnTo>
                        <a:lnTo>
                          <a:pt x="5761" y="5252"/>
                        </a:lnTo>
                        <a:cubicBezTo>
                          <a:pt x="5762" y="5253"/>
                          <a:pt x="5762" y="5255"/>
                          <a:pt x="5763" y="5257"/>
                        </a:cubicBezTo>
                        <a:lnTo>
                          <a:pt x="5771" y="5262"/>
                        </a:lnTo>
                        <a:lnTo>
                          <a:pt x="5789" y="5265"/>
                        </a:lnTo>
                        <a:lnTo>
                          <a:pt x="5784" y="5269"/>
                        </a:lnTo>
                        <a:lnTo>
                          <a:pt x="5759" y="5277"/>
                        </a:lnTo>
                        <a:lnTo>
                          <a:pt x="5744" y="5279"/>
                        </a:lnTo>
                        <a:lnTo>
                          <a:pt x="5738" y="5278"/>
                        </a:lnTo>
                        <a:lnTo>
                          <a:pt x="5717" y="5265"/>
                        </a:lnTo>
                        <a:lnTo>
                          <a:pt x="5711" y="5258"/>
                        </a:lnTo>
                        <a:lnTo>
                          <a:pt x="5709" y="5248"/>
                        </a:lnTo>
                        <a:lnTo>
                          <a:pt x="5722" y="5197"/>
                        </a:lnTo>
                        <a:lnTo>
                          <a:pt x="5714" y="5179"/>
                        </a:lnTo>
                        <a:lnTo>
                          <a:pt x="5697" y="5169"/>
                        </a:lnTo>
                        <a:lnTo>
                          <a:pt x="5684" y="5167"/>
                        </a:lnTo>
                        <a:lnTo>
                          <a:pt x="5642" y="5184"/>
                        </a:lnTo>
                        <a:lnTo>
                          <a:pt x="5627" y="5184"/>
                        </a:lnTo>
                        <a:lnTo>
                          <a:pt x="5615" y="5190"/>
                        </a:lnTo>
                        <a:lnTo>
                          <a:pt x="5617" y="5195"/>
                        </a:lnTo>
                        <a:lnTo>
                          <a:pt x="5622" y="5201"/>
                        </a:lnTo>
                        <a:lnTo>
                          <a:pt x="5635" y="5223"/>
                        </a:lnTo>
                        <a:lnTo>
                          <a:pt x="5630" y="5229"/>
                        </a:lnTo>
                        <a:lnTo>
                          <a:pt x="5628" y="5234"/>
                        </a:lnTo>
                        <a:lnTo>
                          <a:pt x="5629" y="5258"/>
                        </a:lnTo>
                        <a:lnTo>
                          <a:pt x="5635" y="5268"/>
                        </a:lnTo>
                        <a:lnTo>
                          <a:pt x="5653" y="5287"/>
                        </a:lnTo>
                        <a:lnTo>
                          <a:pt x="5662" y="5294"/>
                        </a:lnTo>
                        <a:lnTo>
                          <a:pt x="5684" y="5291"/>
                        </a:lnTo>
                        <a:lnTo>
                          <a:pt x="5688" y="5288"/>
                        </a:lnTo>
                        <a:lnTo>
                          <a:pt x="5690" y="5287"/>
                        </a:lnTo>
                        <a:lnTo>
                          <a:pt x="5699" y="5294"/>
                        </a:lnTo>
                        <a:lnTo>
                          <a:pt x="5703" y="5298"/>
                        </a:lnTo>
                        <a:lnTo>
                          <a:pt x="5697" y="5305"/>
                        </a:lnTo>
                        <a:lnTo>
                          <a:pt x="5685" y="5311"/>
                        </a:lnTo>
                        <a:lnTo>
                          <a:pt x="5665" y="5316"/>
                        </a:lnTo>
                        <a:lnTo>
                          <a:pt x="5660" y="5316"/>
                        </a:lnTo>
                        <a:lnTo>
                          <a:pt x="5655" y="5318"/>
                        </a:lnTo>
                        <a:lnTo>
                          <a:pt x="5645" y="5324"/>
                        </a:lnTo>
                        <a:lnTo>
                          <a:pt x="5638" y="5326"/>
                        </a:lnTo>
                        <a:lnTo>
                          <a:pt x="5630" y="5328"/>
                        </a:lnTo>
                        <a:lnTo>
                          <a:pt x="5623" y="5326"/>
                        </a:lnTo>
                        <a:lnTo>
                          <a:pt x="5618" y="5316"/>
                        </a:lnTo>
                        <a:lnTo>
                          <a:pt x="5613" y="5297"/>
                        </a:lnTo>
                        <a:lnTo>
                          <a:pt x="5615" y="5265"/>
                        </a:lnTo>
                        <a:lnTo>
                          <a:pt x="5612" y="5231"/>
                        </a:lnTo>
                        <a:lnTo>
                          <a:pt x="5610" y="5220"/>
                        </a:lnTo>
                        <a:lnTo>
                          <a:pt x="5605" y="5215"/>
                        </a:lnTo>
                        <a:lnTo>
                          <a:pt x="5586" y="5223"/>
                        </a:lnTo>
                        <a:lnTo>
                          <a:pt x="5555" y="5235"/>
                        </a:lnTo>
                        <a:lnTo>
                          <a:pt x="5524" y="5239"/>
                        </a:lnTo>
                        <a:lnTo>
                          <a:pt x="5510" y="5247"/>
                        </a:lnTo>
                        <a:cubicBezTo>
                          <a:pt x="5507" y="5249"/>
                          <a:pt x="5504" y="5251"/>
                          <a:pt x="5501" y="5254"/>
                        </a:cubicBezTo>
                        <a:lnTo>
                          <a:pt x="5491" y="5258"/>
                        </a:lnTo>
                        <a:lnTo>
                          <a:pt x="5467" y="5269"/>
                        </a:lnTo>
                        <a:lnTo>
                          <a:pt x="5468" y="5279"/>
                        </a:lnTo>
                        <a:lnTo>
                          <a:pt x="5481" y="5285"/>
                        </a:lnTo>
                        <a:lnTo>
                          <a:pt x="5527" y="5286"/>
                        </a:lnTo>
                        <a:lnTo>
                          <a:pt x="5533" y="5289"/>
                        </a:lnTo>
                        <a:lnTo>
                          <a:pt x="5543" y="5299"/>
                        </a:lnTo>
                        <a:lnTo>
                          <a:pt x="5551" y="5303"/>
                        </a:lnTo>
                        <a:lnTo>
                          <a:pt x="5561" y="5313"/>
                        </a:lnTo>
                        <a:lnTo>
                          <a:pt x="5558" y="5335"/>
                        </a:lnTo>
                        <a:lnTo>
                          <a:pt x="5559" y="5346"/>
                        </a:lnTo>
                        <a:lnTo>
                          <a:pt x="5561" y="5361"/>
                        </a:lnTo>
                        <a:lnTo>
                          <a:pt x="5574" y="5378"/>
                        </a:lnTo>
                        <a:lnTo>
                          <a:pt x="5583" y="5380"/>
                        </a:lnTo>
                        <a:lnTo>
                          <a:pt x="5598" y="5398"/>
                        </a:lnTo>
                        <a:lnTo>
                          <a:pt x="5597" y="5406"/>
                        </a:lnTo>
                        <a:lnTo>
                          <a:pt x="5584" y="5402"/>
                        </a:lnTo>
                        <a:lnTo>
                          <a:pt x="5579" y="5396"/>
                        </a:lnTo>
                        <a:lnTo>
                          <a:pt x="5571" y="5402"/>
                        </a:lnTo>
                        <a:lnTo>
                          <a:pt x="5564" y="5451"/>
                        </a:lnTo>
                        <a:lnTo>
                          <a:pt x="5559" y="5458"/>
                        </a:lnTo>
                        <a:lnTo>
                          <a:pt x="5553" y="5455"/>
                        </a:lnTo>
                        <a:lnTo>
                          <a:pt x="5561" y="5409"/>
                        </a:lnTo>
                        <a:lnTo>
                          <a:pt x="5558" y="5389"/>
                        </a:lnTo>
                        <a:lnTo>
                          <a:pt x="5547" y="5379"/>
                        </a:lnTo>
                        <a:lnTo>
                          <a:pt x="5542" y="5362"/>
                        </a:lnTo>
                        <a:lnTo>
                          <a:pt x="5544" y="5322"/>
                        </a:lnTo>
                        <a:lnTo>
                          <a:pt x="5541" y="5314"/>
                        </a:lnTo>
                        <a:lnTo>
                          <a:pt x="5535" y="5305"/>
                        </a:lnTo>
                        <a:lnTo>
                          <a:pt x="5515" y="5296"/>
                        </a:lnTo>
                        <a:lnTo>
                          <a:pt x="5488" y="5295"/>
                        </a:lnTo>
                        <a:lnTo>
                          <a:pt x="5472" y="5291"/>
                        </a:lnTo>
                        <a:lnTo>
                          <a:pt x="5463" y="5287"/>
                        </a:lnTo>
                        <a:lnTo>
                          <a:pt x="5441" y="5283"/>
                        </a:lnTo>
                        <a:lnTo>
                          <a:pt x="5425" y="5294"/>
                        </a:lnTo>
                        <a:lnTo>
                          <a:pt x="5388" y="5315"/>
                        </a:lnTo>
                        <a:lnTo>
                          <a:pt x="5367" y="5347"/>
                        </a:lnTo>
                        <a:lnTo>
                          <a:pt x="5363" y="5360"/>
                        </a:lnTo>
                        <a:lnTo>
                          <a:pt x="5363" y="5370"/>
                        </a:lnTo>
                        <a:lnTo>
                          <a:pt x="5366" y="5373"/>
                        </a:lnTo>
                        <a:lnTo>
                          <a:pt x="5368" y="5384"/>
                        </a:lnTo>
                        <a:lnTo>
                          <a:pt x="5376" y="5406"/>
                        </a:lnTo>
                        <a:cubicBezTo>
                          <a:pt x="5379" y="5413"/>
                          <a:pt x="5383" y="5420"/>
                          <a:pt x="5387" y="5427"/>
                        </a:cubicBezTo>
                        <a:lnTo>
                          <a:pt x="5389" y="5436"/>
                        </a:lnTo>
                        <a:lnTo>
                          <a:pt x="5388" y="5441"/>
                        </a:lnTo>
                        <a:lnTo>
                          <a:pt x="5382" y="5441"/>
                        </a:lnTo>
                        <a:lnTo>
                          <a:pt x="5379" y="5439"/>
                        </a:lnTo>
                        <a:lnTo>
                          <a:pt x="5376" y="5431"/>
                        </a:lnTo>
                        <a:lnTo>
                          <a:pt x="5358" y="5408"/>
                        </a:lnTo>
                        <a:lnTo>
                          <a:pt x="5343" y="5413"/>
                        </a:lnTo>
                        <a:lnTo>
                          <a:pt x="5334" y="5411"/>
                        </a:lnTo>
                        <a:lnTo>
                          <a:pt x="5315" y="5409"/>
                        </a:lnTo>
                        <a:lnTo>
                          <a:pt x="5309" y="5412"/>
                        </a:lnTo>
                        <a:lnTo>
                          <a:pt x="5302" y="5414"/>
                        </a:lnTo>
                        <a:lnTo>
                          <a:pt x="5286" y="5418"/>
                        </a:lnTo>
                        <a:lnTo>
                          <a:pt x="5267" y="5427"/>
                        </a:lnTo>
                        <a:lnTo>
                          <a:pt x="5255" y="5437"/>
                        </a:lnTo>
                        <a:lnTo>
                          <a:pt x="5243" y="5445"/>
                        </a:lnTo>
                        <a:lnTo>
                          <a:pt x="5222" y="5463"/>
                        </a:lnTo>
                        <a:lnTo>
                          <a:pt x="5222" y="5470"/>
                        </a:lnTo>
                        <a:lnTo>
                          <a:pt x="5229" y="5475"/>
                        </a:lnTo>
                        <a:lnTo>
                          <a:pt x="5241" y="5489"/>
                        </a:lnTo>
                        <a:lnTo>
                          <a:pt x="5248" y="5493"/>
                        </a:lnTo>
                        <a:lnTo>
                          <a:pt x="5259" y="5495"/>
                        </a:lnTo>
                        <a:lnTo>
                          <a:pt x="5271" y="5494"/>
                        </a:lnTo>
                        <a:lnTo>
                          <a:pt x="5286" y="5495"/>
                        </a:lnTo>
                        <a:lnTo>
                          <a:pt x="5310" y="5498"/>
                        </a:lnTo>
                        <a:lnTo>
                          <a:pt x="5373" y="5501"/>
                        </a:lnTo>
                        <a:lnTo>
                          <a:pt x="5389" y="5503"/>
                        </a:lnTo>
                        <a:lnTo>
                          <a:pt x="5414" y="5505"/>
                        </a:lnTo>
                        <a:lnTo>
                          <a:pt x="5425" y="5507"/>
                        </a:lnTo>
                        <a:lnTo>
                          <a:pt x="5425" y="5511"/>
                        </a:lnTo>
                        <a:lnTo>
                          <a:pt x="5416" y="5515"/>
                        </a:lnTo>
                        <a:lnTo>
                          <a:pt x="5389" y="5514"/>
                        </a:lnTo>
                        <a:lnTo>
                          <a:pt x="5375" y="5511"/>
                        </a:lnTo>
                        <a:lnTo>
                          <a:pt x="5365" y="5507"/>
                        </a:lnTo>
                        <a:lnTo>
                          <a:pt x="5358" y="5507"/>
                        </a:lnTo>
                        <a:lnTo>
                          <a:pt x="5350" y="5509"/>
                        </a:lnTo>
                        <a:lnTo>
                          <a:pt x="5332" y="5513"/>
                        </a:lnTo>
                        <a:lnTo>
                          <a:pt x="5322" y="5511"/>
                        </a:lnTo>
                        <a:lnTo>
                          <a:pt x="5312" y="5507"/>
                        </a:lnTo>
                        <a:lnTo>
                          <a:pt x="5293" y="5504"/>
                        </a:lnTo>
                        <a:lnTo>
                          <a:pt x="5243" y="5499"/>
                        </a:lnTo>
                        <a:lnTo>
                          <a:pt x="5216" y="5491"/>
                        </a:lnTo>
                        <a:lnTo>
                          <a:pt x="5210" y="5491"/>
                        </a:lnTo>
                        <a:lnTo>
                          <a:pt x="5210" y="5496"/>
                        </a:lnTo>
                        <a:lnTo>
                          <a:pt x="5203" y="5507"/>
                        </a:lnTo>
                        <a:lnTo>
                          <a:pt x="5203" y="5510"/>
                        </a:lnTo>
                        <a:lnTo>
                          <a:pt x="5207" y="5519"/>
                        </a:lnTo>
                        <a:lnTo>
                          <a:pt x="5167" y="5539"/>
                        </a:lnTo>
                        <a:lnTo>
                          <a:pt x="5139" y="5565"/>
                        </a:lnTo>
                        <a:lnTo>
                          <a:pt x="5137" y="5571"/>
                        </a:lnTo>
                        <a:lnTo>
                          <a:pt x="5140" y="5581"/>
                        </a:lnTo>
                        <a:lnTo>
                          <a:pt x="5151" y="5593"/>
                        </a:lnTo>
                        <a:lnTo>
                          <a:pt x="5137" y="5624"/>
                        </a:lnTo>
                        <a:cubicBezTo>
                          <a:pt x="5139" y="5628"/>
                          <a:pt x="5142" y="5633"/>
                          <a:pt x="5144" y="5637"/>
                        </a:cubicBezTo>
                        <a:lnTo>
                          <a:pt x="5172" y="5642"/>
                        </a:lnTo>
                        <a:lnTo>
                          <a:pt x="5184" y="5643"/>
                        </a:lnTo>
                        <a:lnTo>
                          <a:pt x="5203" y="5640"/>
                        </a:lnTo>
                        <a:lnTo>
                          <a:pt x="5208" y="5641"/>
                        </a:lnTo>
                        <a:lnTo>
                          <a:pt x="5229" y="5653"/>
                        </a:lnTo>
                        <a:lnTo>
                          <a:pt x="5239" y="5668"/>
                        </a:lnTo>
                        <a:lnTo>
                          <a:pt x="5239" y="5674"/>
                        </a:lnTo>
                        <a:cubicBezTo>
                          <a:pt x="5237" y="5675"/>
                          <a:pt x="5236" y="5676"/>
                          <a:pt x="5234" y="5677"/>
                        </a:cubicBezTo>
                        <a:lnTo>
                          <a:pt x="5228" y="5667"/>
                        </a:lnTo>
                        <a:lnTo>
                          <a:pt x="5210" y="5649"/>
                        </a:lnTo>
                        <a:lnTo>
                          <a:pt x="5200" y="5648"/>
                        </a:lnTo>
                        <a:lnTo>
                          <a:pt x="5167" y="5651"/>
                        </a:lnTo>
                        <a:lnTo>
                          <a:pt x="5146" y="5650"/>
                        </a:lnTo>
                        <a:lnTo>
                          <a:pt x="5123" y="5643"/>
                        </a:lnTo>
                        <a:lnTo>
                          <a:pt x="5119" y="5643"/>
                        </a:lnTo>
                        <a:lnTo>
                          <a:pt x="5115" y="5643"/>
                        </a:lnTo>
                        <a:lnTo>
                          <a:pt x="5107" y="5652"/>
                        </a:lnTo>
                        <a:lnTo>
                          <a:pt x="5100" y="5663"/>
                        </a:lnTo>
                        <a:lnTo>
                          <a:pt x="5097" y="5666"/>
                        </a:lnTo>
                        <a:lnTo>
                          <a:pt x="5095" y="5684"/>
                        </a:lnTo>
                        <a:lnTo>
                          <a:pt x="5080" y="5698"/>
                        </a:lnTo>
                        <a:lnTo>
                          <a:pt x="5040" y="5742"/>
                        </a:lnTo>
                        <a:lnTo>
                          <a:pt x="5023" y="5760"/>
                        </a:lnTo>
                        <a:lnTo>
                          <a:pt x="5008" y="5770"/>
                        </a:lnTo>
                        <a:lnTo>
                          <a:pt x="4978" y="5796"/>
                        </a:lnTo>
                        <a:lnTo>
                          <a:pt x="4968" y="5808"/>
                        </a:lnTo>
                        <a:lnTo>
                          <a:pt x="4956" y="5824"/>
                        </a:lnTo>
                        <a:lnTo>
                          <a:pt x="4953" y="5834"/>
                        </a:lnTo>
                        <a:lnTo>
                          <a:pt x="4957" y="5838"/>
                        </a:lnTo>
                        <a:lnTo>
                          <a:pt x="4968" y="5837"/>
                        </a:lnTo>
                        <a:lnTo>
                          <a:pt x="4987" y="5828"/>
                        </a:lnTo>
                        <a:lnTo>
                          <a:pt x="5022" y="5818"/>
                        </a:lnTo>
                        <a:lnTo>
                          <a:pt x="5037" y="5813"/>
                        </a:lnTo>
                        <a:lnTo>
                          <a:pt x="5051" y="5804"/>
                        </a:lnTo>
                        <a:lnTo>
                          <a:pt x="5064" y="5803"/>
                        </a:lnTo>
                        <a:lnTo>
                          <a:pt x="5072" y="5808"/>
                        </a:lnTo>
                        <a:lnTo>
                          <a:pt x="5058" y="5816"/>
                        </a:lnTo>
                        <a:lnTo>
                          <a:pt x="5044" y="5824"/>
                        </a:lnTo>
                        <a:lnTo>
                          <a:pt x="5058" y="5834"/>
                        </a:lnTo>
                        <a:lnTo>
                          <a:pt x="5066" y="5836"/>
                        </a:lnTo>
                        <a:lnTo>
                          <a:pt x="5078" y="5836"/>
                        </a:lnTo>
                        <a:lnTo>
                          <a:pt x="5089" y="5833"/>
                        </a:lnTo>
                        <a:lnTo>
                          <a:pt x="5098" y="5821"/>
                        </a:lnTo>
                        <a:lnTo>
                          <a:pt x="5121" y="5793"/>
                        </a:lnTo>
                        <a:lnTo>
                          <a:pt x="5132" y="5779"/>
                        </a:lnTo>
                        <a:lnTo>
                          <a:pt x="5147" y="5762"/>
                        </a:lnTo>
                        <a:lnTo>
                          <a:pt x="5147" y="5764"/>
                        </a:lnTo>
                        <a:lnTo>
                          <a:pt x="5137" y="5781"/>
                        </a:lnTo>
                        <a:lnTo>
                          <a:pt x="5128" y="5791"/>
                        </a:lnTo>
                        <a:lnTo>
                          <a:pt x="5112" y="5818"/>
                        </a:lnTo>
                        <a:lnTo>
                          <a:pt x="5105" y="5824"/>
                        </a:lnTo>
                        <a:lnTo>
                          <a:pt x="5101" y="5830"/>
                        </a:lnTo>
                        <a:lnTo>
                          <a:pt x="5092" y="5851"/>
                        </a:lnTo>
                        <a:lnTo>
                          <a:pt x="5101" y="5863"/>
                        </a:lnTo>
                        <a:lnTo>
                          <a:pt x="5100" y="5871"/>
                        </a:lnTo>
                        <a:lnTo>
                          <a:pt x="5095" y="5885"/>
                        </a:lnTo>
                        <a:lnTo>
                          <a:pt x="5077" y="5904"/>
                        </a:lnTo>
                        <a:lnTo>
                          <a:pt x="5068" y="5919"/>
                        </a:lnTo>
                        <a:lnTo>
                          <a:pt x="5058" y="5929"/>
                        </a:lnTo>
                        <a:lnTo>
                          <a:pt x="5059" y="5913"/>
                        </a:lnTo>
                        <a:lnTo>
                          <a:pt x="5076" y="5888"/>
                        </a:lnTo>
                        <a:lnTo>
                          <a:pt x="5083" y="5873"/>
                        </a:lnTo>
                        <a:lnTo>
                          <a:pt x="5080" y="5862"/>
                        </a:lnTo>
                        <a:lnTo>
                          <a:pt x="5071" y="5852"/>
                        </a:lnTo>
                        <a:lnTo>
                          <a:pt x="5059" y="5846"/>
                        </a:lnTo>
                        <a:lnTo>
                          <a:pt x="5055" y="5849"/>
                        </a:lnTo>
                        <a:lnTo>
                          <a:pt x="5046" y="5859"/>
                        </a:lnTo>
                        <a:lnTo>
                          <a:pt x="5045" y="5853"/>
                        </a:lnTo>
                        <a:lnTo>
                          <a:pt x="5039" y="5839"/>
                        </a:lnTo>
                        <a:lnTo>
                          <a:pt x="5032" y="5833"/>
                        </a:lnTo>
                        <a:lnTo>
                          <a:pt x="5010" y="5835"/>
                        </a:lnTo>
                        <a:lnTo>
                          <a:pt x="4981" y="5847"/>
                        </a:lnTo>
                        <a:lnTo>
                          <a:pt x="4958" y="5851"/>
                        </a:lnTo>
                        <a:lnTo>
                          <a:pt x="4952" y="5857"/>
                        </a:lnTo>
                        <a:lnTo>
                          <a:pt x="4946" y="5872"/>
                        </a:lnTo>
                        <a:lnTo>
                          <a:pt x="4946" y="5876"/>
                        </a:lnTo>
                        <a:lnTo>
                          <a:pt x="4949" y="5879"/>
                        </a:lnTo>
                        <a:lnTo>
                          <a:pt x="4956" y="5882"/>
                        </a:lnTo>
                        <a:lnTo>
                          <a:pt x="4957" y="5886"/>
                        </a:lnTo>
                        <a:lnTo>
                          <a:pt x="4973" y="5898"/>
                        </a:lnTo>
                        <a:lnTo>
                          <a:pt x="4996" y="5913"/>
                        </a:lnTo>
                        <a:lnTo>
                          <a:pt x="5018" y="5917"/>
                        </a:lnTo>
                        <a:lnTo>
                          <a:pt x="5021" y="5919"/>
                        </a:lnTo>
                        <a:lnTo>
                          <a:pt x="5012" y="5925"/>
                        </a:lnTo>
                        <a:lnTo>
                          <a:pt x="5005" y="5927"/>
                        </a:lnTo>
                        <a:lnTo>
                          <a:pt x="5002" y="5930"/>
                        </a:lnTo>
                        <a:lnTo>
                          <a:pt x="5005" y="5937"/>
                        </a:lnTo>
                        <a:lnTo>
                          <a:pt x="5012" y="5945"/>
                        </a:lnTo>
                        <a:lnTo>
                          <a:pt x="5001" y="5945"/>
                        </a:lnTo>
                        <a:lnTo>
                          <a:pt x="4991" y="5930"/>
                        </a:lnTo>
                        <a:lnTo>
                          <a:pt x="4985" y="5925"/>
                        </a:lnTo>
                        <a:lnTo>
                          <a:pt x="4971" y="5917"/>
                        </a:lnTo>
                        <a:lnTo>
                          <a:pt x="4948" y="5900"/>
                        </a:lnTo>
                        <a:lnTo>
                          <a:pt x="4931" y="5888"/>
                        </a:lnTo>
                        <a:lnTo>
                          <a:pt x="4919" y="5908"/>
                        </a:lnTo>
                        <a:lnTo>
                          <a:pt x="4892" y="5923"/>
                        </a:lnTo>
                        <a:lnTo>
                          <a:pt x="4876" y="5943"/>
                        </a:lnTo>
                        <a:lnTo>
                          <a:pt x="4854" y="5991"/>
                        </a:lnTo>
                        <a:lnTo>
                          <a:pt x="4832" y="6027"/>
                        </a:lnTo>
                        <a:lnTo>
                          <a:pt x="4822" y="6048"/>
                        </a:lnTo>
                        <a:lnTo>
                          <a:pt x="4814" y="6065"/>
                        </a:lnTo>
                        <a:lnTo>
                          <a:pt x="4810" y="6074"/>
                        </a:lnTo>
                        <a:lnTo>
                          <a:pt x="4808" y="6090"/>
                        </a:lnTo>
                        <a:lnTo>
                          <a:pt x="4804" y="6096"/>
                        </a:lnTo>
                        <a:lnTo>
                          <a:pt x="4803" y="6105"/>
                        </a:lnTo>
                        <a:lnTo>
                          <a:pt x="4792" y="6125"/>
                        </a:lnTo>
                        <a:lnTo>
                          <a:pt x="4788" y="6130"/>
                        </a:lnTo>
                        <a:lnTo>
                          <a:pt x="4792" y="6132"/>
                        </a:lnTo>
                        <a:lnTo>
                          <a:pt x="4824" y="6129"/>
                        </a:lnTo>
                        <a:lnTo>
                          <a:pt x="4846" y="6139"/>
                        </a:lnTo>
                        <a:lnTo>
                          <a:pt x="4813" y="6140"/>
                        </a:lnTo>
                        <a:lnTo>
                          <a:pt x="4794" y="6144"/>
                        </a:lnTo>
                        <a:lnTo>
                          <a:pt x="4777" y="6149"/>
                        </a:lnTo>
                        <a:lnTo>
                          <a:pt x="4772" y="6159"/>
                        </a:lnTo>
                        <a:lnTo>
                          <a:pt x="4756" y="6173"/>
                        </a:lnTo>
                        <a:lnTo>
                          <a:pt x="4749" y="6178"/>
                        </a:lnTo>
                        <a:lnTo>
                          <a:pt x="4738" y="6183"/>
                        </a:lnTo>
                        <a:lnTo>
                          <a:pt x="4738" y="6186"/>
                        </a:lnTo>
                        <a:lnTo>
                          <a:pt x="4734" y="6201"/>
                        </a:lnTo>
                        <a:lnTo>
                          <a:pt x="4731" y="6215"/>
                        </a:lnTo>
                        <a:lnTo>
                          <a:pt x="4731" y="6230"/>
                        </a:lnTo>
                        <a:lnTo>
                          <a:pt x="4731" y="6244"/>
                        </a:lnTo>
                        <a:lnTo>
                          <a:pt x="4733" y="6254"/>
                        </a:lnTo>
                        <a:lnTo>
                          <a:pt x="4733" y="6269"/>
                        </a:lnTo>
                        <a:lnTo>
                          <a:pt x="4715" y="6273"/>
                        </a:lnTo>
                        <a:lnTo>
                          <a:pt x="4707" y="6280"/>
                        </a:lnTo>
                        <a:lnTo>
                          <a:pt x="4696" y="6291"/>
                        </a:lnTo>
                        <a:lnTo>
                          <a:pt x="4695" y="6297"/>
                        </a:lnTo>
                        <a:lnTo>
                          <a:pt x="4708" y="6314"/>
                        </a:lnTo>
                        <a:lnTo>
                          <a:pt x="4716" y="6314"/>
                        </a:lnTo>
                        <a:lnTo>
                          <a:pt x="4727" y="6312"/>
                        </a:lnTo>
                        <a:lnTo>
                          <a:pt x="4733" y="6316"/>
                        </a:lnTo>
                        <a:lnTo>
                          <a:pt x="4736" y="6324"/>
                        </a:lnTo>
                        <a:lnTo>
                          <a:pt x="4740" y="6341"/>
                        </a:lnTo>
                        <a:lnTo>
                          <a:pt x="4726" y="6332"/>
                        </a:lnTo>
                        <a:lnTo>
                          <a:pt x="4720" y="6333"/>
                        </a:lnTo>
                        <a:lnTo>
                          <a:pt x="4715" y="6332"/>
                        </a:lnTo>
                        <a:lnTo>
                          <a:pt x="4699" y="6327"/>
                        </a:lnTo>
                        <a:lnTo>
                          <a:pt x="4689" y="6329"/>
                        </a:lnTo>
                        <a:lnTo>
                          <a:pt x="4682" y="6338"/>
                        </a:lnTo>
                        <a:lnTo>
                          <a:pt x="4674" y="6351"/>
                        </a:lnTo>
                        <a:lnTo>
                          <a:pt x="4671" y="6354"/>
                        </a:lnTo>
                        <a:lnTo>
                          <a:pt x="4667" y="6362"/>
                        </a:lnTo>
                        <a:lnTo>
                          <a:pt x="4666" y="6371"/>
                        </a:lnTo>
                        <a:lnTo>
                          <a:pt x="4658" y="6376"/>
                        </a:lnTo>
                        <a:lnTo>
                          <a:pt x="4649" y="6378"/>
                        </a:lnTo>
                        <a:lnTo>
                          <a:pt x="4646" y="6389"/>
                        </a:lnTo>
                        <a:lnTo>
                          <a:pt x="4649" y="6404"/>
                        </a:lnTo>
                        <a:lnTo>
                          <a:pt x="4638" y="6421"/>
                        </a:lnTo>
                        <a:lnTo>
                          <a:pt x="4627" y="6434"/>
                        </a:lnTo>
                        <a:lnTo>
                          <a:pt x="4618" y="6448"/>
                        </a:lnTo>
                        <a:lnTo>
                          <a:pt x="4628" y="6474"/>
                        </a:lnTo>
                        <a:lnTo>
                          <a:pt x="4628" y="6479"/>
                        </a:lnTo>
                        <a:lnTo>
                          <a:pt x="4630" y="6485"/>
                        </a:lnTo>
                        <a:lnTo>
                          <a:pt x="4627" y="6495"/>
                        </a:lnTo>
                        <a:lnTo>
                          <a:pt x="4625" y="6497"/>
                        </a:lnTo>
                        <a:lnTo>
                          <a:pt x="4622" y="6505"/>
                        </a:lnTo>
                        <a:lnTo>
                          <a:pt x="4602" y="6523"/>
                        </a:lnTo>
                        <a:lnTo>
                          <a:pt x="4613" y="6536"/>
                        </a:lnTo>
                        <a:lnTo>
                          <a:pt x="4613" y="6540"/>
                        </a:lnTo>
                        <a:lnTo>
                          <a:pt x="4628" y="6559"/>
                        </a:lnTo>
                        <a:lnTo>
                          <a:pt x="4629" y="6567"/>
                        </a:lnTo>
                        <a:lnTo>
                          <a:pt x="4616" y="6565"/>
                        </a:lnTo>
                        <a:lnTo>
                          <a:pt x="4590" y="6557"/>
                        </a:lnTo>
                        <a:lnTo>
                          <a:pt x="4581" y="6561"/>
                        </a:lnTo>
                        <a:lnTo>
                          <a:pt x="4578" y="6571"/>
                        </a:lnTo>
                        <a:lnTo>
                          <a:pt x="4578" y="6579"/>
                        </a:lnTo>
                        <a:lnTo>
                          <a:pt x="4579" y="6590"/>
                        </a:lnTo>
                        <a:lnTo>
                          <a:pt x="4588" y="6602"/>
                        </a:lnTo>
                        <a:lnTo>
                          <a:pt x="4593" y="6608"/>
                        </a:lnTo>
                        <a:lnTo>
                          <a:pt x="4600" y="6594"/>
                        </a:lnTo>
                        <a:lnTo>
                          <a:pt x="4604" y="6590"/>
                        </a:lnTo>
                        <a:cubicBezTo>
                          <a:pt x="4605" y="6592"/>
                          <a:pt x="4607" y="6594"/>
                          <a:pt x="4608" y="6596"/>
                        </a:cubicBezTo>
                        <a:lnTo>
                          <a:pt x="4617" y="6602"/>
                        </a:lnTo>
                        <a:lnTo>
                          <a:pt x="4621" y="6611"/>
                        </a:lnTo>
                        <a:lnTo>
                          <a:pt x="4620" y="6623"/>
                        </a:lnTo>
                        <a:lnTo>
                          <a:pt x="4624" y="6636"/>
                        </a:lnTo>
                        <a:lnTo>
                          <a:pt x="4632" y="6639"/>
                        </a:lnTo>
                        <a:lnTo>
                          <a:pt x="4640" y="6648"/>
                        </a:lnTo>
                        <a:lnTo>
                          <a:pt x="4645" y="6656"/>
                        </a:lnTo>
                        <a:lnTo>
                          <a:pt x="4654" y="6654"/>
                        </a:lnTo>
                        <a:lnTo>
                          <a:pt x="4665" y="6654"/>
                        </a:lnTo>
                        <a:lnTo>
                          <a:pt x="4679" y="6655"/>
                        </a:lnTo>
                        <a:lnTo>
                          <a:pt x="4701" y="6666"/>
                        </a:lnTo>
                        <a:lnTo>
                          <a:pt x="4725" y="6675"/>
                        </a:lnTo>
                        <a:lnTo>
                          <a:pt x="4731" y="6673"/>
                        </a:lnTo>
                        <a:lnTo>
                          <a:pt x="4738" y="6666"/>
                        </a:lnTo>
                        <a:lnTo>
                          <a:pt x="4743" y="6664"/>
                        </a:lnTo>
                        <a:lnTo>
                          <a:pt x="4749" y="6667"/>
                        </a:lnTo>
                        <a:lnTo>
                          <a:pt x="4745" y="6674"/>
                        </a:lnTo>
                        <a:lnTo>
                          <a:pt x="4731" y="6684"/>
                        </a:lnTo>
                        <a:lnTo>
                          <a:pt x="4719" y="6691"/>
                        </a:lnTo>
                        <a:lnTo>
                          <a:pt x="4707" y="6693"/>
                        </a:lnTo>
                        <a:lnTo>
                          <a:pt x="4674" y="6713"/>
                        </a:lnTo>
                        <a:lnTo>
                          <a:pt x="4656" y="6742"/>
                        </a:lnTo>
                        <a:lnTo>
                          <a:pt x="4658" y="6750"/>
                        </a:lnTo>
                        <a:lnTo>
                          <a:pt x="4656" y="6756"/>
                        </a:lnTo>
                        <a:lnTo>
                          <a:pt x="4663" y="6777"/>
                        </a:lnTo>
                        <a:lnTo>
                          <a:pt x="4665" y="6789"/>
                        </a:lnTo>
                        <a:lnTo>
                          <a:pt x="4666" y="6806"/>
                        </a:lnTo>
                        <a:lnTo>
                          <a:pt x="4665" y="6814"/>
                        </a:lnTo>
                        <a:lnTo>
                          <a:pt x="4672" y="6819"/>
                        </a:lnTo>
                        <a:lnTo>
                          <a:pt x="4689" y="6825"/>
                        </a:lnTo>
                        <a:lnTo>
                          <a:pt x="4727" y="6824"/>
                        </a:lnTo>
                        <a:lnTo>
                          <a:pt x="4727" y="6826"/>
                        </a:lnTo>
                        <a:lnTo>
                          <a:pt x="4704" y="6837"/>
                        </a:lnTo>
                        <a:lnTo>
                          <a:pt x="4688" y="6840"/>
                        </a:lnTo>
                        <a:lnTo>
                          <a:pt x="4676" y="6839"/>
                        </a:lnTo>
                        <a:lnTo>
                          <a:pt x="4666" y="6835"/>
                        </a:lnTo>
                        <a:lnTo>
                          <a:pt x="4656" y="6825"/>
                        </a:lnTo>
                        <a:lnTo>
                          <a:pt x="4646" y="6837"/>
                        </a:lnTo>
                        <a:lnTo>
                          <a:pt x="4632" y="6849"/>
                        </a:lnTo>
                        <a:lnTo>
                          <a:pt x="4640" y="6911"/>
                        </a:lnTo>
                        <a:lnTo>
                          <a:pt x="4647" y="6930"/>
                        </a:lnTo>
                        <a:lnTo>
                          <a:pt x="4652" y="6933"/>
                        </a:lnTo>
                        <a:lnTo>
                          <a:pt x="4664" y="6927"/>
                        </a:lnTo>
                        <a:lnTo>
                          <a:pt x="4685" y="6920"/>
                        </a:lnTo>
                        <a:lnTo>
                          <a:pt x="4701" y="6919"/>
                        </a:lnTo>
                        <a:lnTo>
                          <a:pt x="4700" y="6926"/>
                        </a:lnTo>
                        <a:lnTo>
                          <a:pt x="4688" y="6932"/>
                        </a:lnTo>
                        <a:lnTo>
                          <a:pt x="4663" y="6938"/>
                        </a:lnTo>
                        <a:lnTo>
                          <a:pt x="4654" y="6941"/>
                        </a:lnTo>
                        <a:lnTo>
                          <a:pt x="4645" y="6957"/>
                        </a:lnTo>
                        <a:lnTo>
                          <a:pt x="4643" y="6963"/>
                        </a:lnTo>
                        <a:lnTo>
                          <a:pt x="4646" y="6966"/>
                        </a:lnTo>
                        <a:lnTo>
                          <a:pt x="4648" y="6972"/>
                        </a:lnTo>
                        <a:lnTo>
                          <a:pt x="4657" y="6975"/>
                        </a:lnTo>
                        <a:lnTo>
                          <a:pt x="4663" y="6981"/>
                        </a:lnTo>
                        <a:lnTo>
                          <a:pt x="4654" y="6985"/>
                        </a:lnTo>
                        <a:lnTo>
                          <a:pt x="4648" y="6991"/>
                        </a:lnTo>
                        <a:lnTo>
                          <a:pt x="4656" y="7009"/>
                        </a:lnTo>
                        <a:lnTo>
                          <a:pt x="4666" y="7012"/>
                        </a:lnTo>
                        <a:lnTo>
                          <a:pt x="4672" y="7018"/>
                        </a:lnTo>
                        <a:lnTo>
                          <a:pt x="4675" y="7020"/>
                        </a:lnTo>
                        <a:lnTo>
                          <a:pt x="4677" y="7008"/>
                        </a:lnTo>
                        <a:lnTo>
                          <a:pt x="4679" y="6980"/>
                        </a:lnTo>
                        <a:lnTo>
                          <a:pt x="4682" y="6975"/>
                        </a:lnTo>
                        <a:lnTo>
                          <a:pt x="4688" y="7003"/>
                        </a:lnTo>
                        <a:lnTo>
                          <a:pt x="4688" y="7011"/>
                        </a:lnTo>
                        <a:lnTo>
                          <a:pt x="4703" y="7032"/>
                        </a:lnTo>
                        <a:lnTo>
                          <a:pt x="4716" y="7029"/>
                        </a:lnTo>
                        <a:lnTo>
                          <a:pt x="4731" y="7026"/>
                        </a:lnTo>
                        <a:lnTo>
                          <a:pt x="4756" y="6993"/>
                        </a:lnTo>
                        <a:lnTo>
                          <a:pt x="4761" y="6987"/>
                        </a:lnTo>
                        <a:lnTo>
                          <a:pt x="4765" y="6983"/>
                        </a:lnTo>
                        <a:lnTo>
                          <a:pt x="4770" y="6970"/>
                        </a:lnTo>
                        <a:lnTo>
                          <a:pt x="4773" y="6956"/>
                        </a:lnTo>
                        <a:lnTo>
                          <a:pt x="4764" y="6937"/>
                        </a:lnTo>
                        <a:lnTo>
                          <a:pt x="4761" y="6923"/>
                        </a:lnTo>
                        <a:lnTo>
                          <a:pt x="4755" y="6909"/>
                        </a:lnTo>
                        <a:lnTo>
                          <a:pt x="4756" y="6894"/>
                        </a:lnTo>
                        <a:lnTo>
                          <a:pt x="4760" y="6892"/>
                        </a:lnTo>
                        <a:lnTo>
                          <a:pt x="4767" y="6901"/>
                        </a:lnTo>
                        <a:lnTo>
                          <a:pt x="4774" y="6917"/>
                        </a:lnTo>
                        <a:lnTo>
                          <a:pt x="4781" y="6942"/>
                        </a:lnTo>
                        <a:lnTo>
                          <a:pt x="4787" y="6955"/>
                        </a:lnTo>
                        <a:lnTo>
                          <a:pt x="4790" y="6955"/>
                        </a:lnTo>
                        <a:lnTo>
                          <a:pt x="4797" y="6962"/>
                        </a:lnTo>
                        <a:lnTo>
                          <a:pt x="4847" y="6948"/>
                        </a:lnTo>
                        <a:lnTo>
                          <a:pt x="4892" y="6908"/>
                        </a:lnTo>
                        <a:lnTo>
                          <a:pt x="4940" y="6873"/>
                        </a:lnTo>
                        <a:lnTo>
                          <a:pt x="4969" y="6851"/>
                        </a:lnTo>
                        <a:lnTo>
                          <a:pt x="4983" y="6843"/>
                        </a:lnTo>
                        <a:lnTo>
                          <a:pt x="4993" y="6835"/>
                        </a:lnTo>
                        <a:lnTo>
                          <a:pt x="4984" y="6813"/>
                        </a:lnTo>
                        <a:lnTo>
                          <a:pt x="4992" y="6810"/>
                        </a:lnTo>
                        <a:lnTo>
                          <a:pt x="5004" y="6818"/>
                        </a:lnTo>
                        <a:lnTo>
                          <a:pt x="5010" y="6826"/>
                        </a:lnTo>
                        <a:lnTo>
                          <a:pt x="5030" y="6822"/>
                        </a:lnTo>
                        <a:lnTo>
                          <a:pt x="5040" y="6805"/>
                        </a:lnTo>
                        <a:lnTo>
                          <a:pt x="5049" y="6796"/>
                        </a:lnTo>
                        <a:lnTo>
                          <a:pt x="5051" y="6783"/>
                        </a:lnTo>
                        <a:lnTo>
                          <a:pt x="5059" y="6764"/>
                        </a:lnTo>
                        <a:lnTo>
                          <a:pt x="5082" y="6747"/>
                        </a:lnTo>
                        <a:lnTo>
                          <a:pt x="5092" y="6740"/>
                        </a:lnTo>
                        <a:lnTo>
                          <a:pt x="5100" y="6734"/>
                        </a:lnTo>
                        <a:lnTo>
                          <a:pt x="5107" y="6721"/>
                        </a:lnTo>
                        <a:lnTo>
                          <a:pt x="5118" y="6719"/>
                        </a:lnTo>
                        <a:lnTo>
                          <a:pt x="5126" y="6711"/>
                        </a:lnTo>
                        <a:lnTo>
                          <a:pt x="5114" y="6686"/>
                        </a:lnTo>
                        <a:lnTo>
                          <a:pt x="5110" y="6667"/>
                        </a:lnTo>
                        <a:lnTo>
                          <a:pt x="5106" y="6649"/>
                        </a:lnTo>
                        <a:lnTo>
                          <a:pt x="5108" y="6637"/>
                        </a:lnTo>
                        <a:lnTo>
                          <a:pt x="5113" y="6643"/>
                        </a:lnTo>
                        <a:lnTo>
                          <a:pt x="5117" y="6651"/>
                        </a:lnTo>
                        <a:lnTo>
                          <a:pt x="5135" y="6670"/>
                        </a:lnTo>
                        <a:lnTo>
                          <a:pt x="5138" y="6679"/>
                        </a:lnTo>
                        <a:lnTo>
                          <a:pt x="5150" y="6697"/>
                        </a:lnTo>
                        <a:lnTo>
                          <a:pt x="5160" y="6697"/>
                        </a:lnTo>
                        <a:lnTo>
                          <a:pt x="5164" y="6701"/>
                        </a:lnTo>
                        <a:lnTo>
                          <a:pt x="5195" y="6689"/>
                        </a:lnTo>
                        <a:lnTo>
                          <a:pt x="5203" y="6690"/>
                        </a:lnTo>
                        <a:lnTo>
                          <a:pt x="5212" y="6682"/>
                        </a:lnTo>
                        <a:lnTo>
                          <a:pt x="5207" y="6650"/>
                        </a:lnTo>
                        <a:lnTo>
                          <a:pt x="5208" y="6630"/>
                        </a:lnTo>
                        <a:lnTo>
                          <a:pt x="5211" y="6622"/>
                        </a:lnTo>
                        <a:lnTo>
                          <a:pt x="5218" y="6611"/>
                        </a:lnTo>
                        <a:lnTo>
                          <a:pt x="5219" y="6619"/>
                        </a:lnTo>
                        <a:lnTo>
                          <a:pt x="5219" y="6629"/>
                        </a:lnTo>
                        <a:lnTo>
                          <a:pt x="5214" y="6654"/>
                        </a:lnTo>
                        <a:lnTo>
                          <a:pt x="5225" y="6668"/>
                        </a:lnTo>
                        <a:lnTo>
                          <a:pt x="5235" y="6678"/>
                        </a:lnTo>
                        <a:lnTo>
                          <a:pt x="5237" y="6683"/>
                        </a:lnTo>
                        <a:lnTo>
                          <a:pt x="5253" y="6679"/>
                        </a:lnTo>
                        <a:lnTo>
                          <a:pt x="5269" y="6672"/>
                        </a:lnTo>
                        <a:lnTo>
                          <a:pt x="5282" y="6668"/>
                        </a:lnTo>
                        <a:lnTo>
                          <a:pt x="5287" y="6660"/>
                        </a:lnTo>
                        <a:lnTo>
                          <a:pt x="5291" y="6654"/>
                        </a:lnTo>
                        <a:lnTo>
                          <a:pt x="5305" y="6649"/>
                        </a:lnTo>
                        <a:lnTo>
                          <a:pt x="5320" y="6634"/>
                        </a:lnTo>
                        <a:lnTo>
                          <a:pt x="5327" y="6643"/>
                        </a:lnTo>
                        <a:lnTo>
                          <a:pt x="5337" y="6647"/>
                        </a:lnTo>
                        <a:lnTo>
                          <a:pt x="5351" y="6633"/>
                        </a:lnTo>
                        <a:lnTo>
                          <a:pt x="5377" y="6631"/>
                        </a:lnTo>
                        <a:lnTo>
                          <a:pt x="5382" y="6625"/>
                        </a:lnTo>
                        <a:lnTo>
                          <a:pt x="5401" y="6593"/>
                        </a:lnTo>
                        <a:lnTo>
                          <a:pt x="5433" y="6563"/>
                        </a:lnTo>
                        <a:lnTo>
                          <a:pt x="5427" y="6546"/>
                        </a:lnTo>
                        <a:lnTo>
                          <a:pt x="5418" y="6538"/>
                        </a:lnTo>
                        <a:lnTo>
                          <a:pt x="5410" y="6540"/>
                        </a:lnTo>
                        <a:lnTo>
                          <a:pt x="5411" y="6522"/>
                        </a:lnTo>
                        <a:lnTo>
                          <a:pt x="5408" y="6479"/>
                        </a:lnTo>
                        <a:lnTo>
                          <a:pt x="5426" y="6505"/>
                        </a:lnTo>
                        <a:lnTo>
                          <a:pt x="5429" y="6514"/>
                        </a:lnTo>
                        <a:lnTo>
                          <a:pt x="5429" y="6525"/>
                        </a:lnTo>
                        <a:lnTo>
                          <a:pt x="5438" y="6539"/>
                        </a:lnTo>
                        <a:lnTo>
                          <a:pt x="5450" y="6537"/>
                        </a:lnTo>
                        <a:lnTo>
                          <a:pt x="5458" y="6527"/>
                        </a:lnTo>
                        <a:lnTo>
                          <a:pt x="5472" y="6538"/>
                        </a:lnTo>
                        <a:lnTo>
                          <a:pt x="5494" y="6537"/>
                        </a:lnTo>
                        <a:lnTo>
                          <a:pt x="5507" y="6534"/>
                        </a:lnTo>
                        <a:lnTo>
                          <a:pt x="5514" y="6524"/>
                        </a:lnTo>
                        <a:lnTo>
                          <a:pt x="5520" y="6510"/>
                        </a:lnTo>
                        <a:lnTo>
                          <a:pt x="5523" y="6489"/>
                        </a:lnTo>
                        <a:lnTo>
                          <a:pt x="5541" y="6459"/>
                        </a:lnTo>
                        <a:lnTo>
                          <a:pt x="5548" y="6437"/>
                        </a:lnTo>
                        <a:lnTo>
                          <a:pt x="5534" y="6433"/>
                        </a:lnTo>
                        <a:lnTo>
                          <a:pt x="5525" y="6426"/>
                        </a:lnTo>
                        <a:lnTo>
                          <a:pt x="5540" y="6403"/>
                        </a:lnTo>
                        <a:lnTo>
                          <a:pt x="5544" y="6392"/>
                        </a:lnTo>
                        <a:lnTo>
                          <a:pt x="5554" y="6382"/>
                        </a:lnTo>
                        <a:lnTo>
                          <a:pt x="5561" y="6398"/>
                        </a:lnTo>
                        <a:lnTo>
                          <a:pt x="5576" y="6406"/>
                        </a:lnTo>
                        <a:lnTo>
                          <a:pt x="5588" y="6439"/>
                        </a:lnTo>
                        <a:lnTo>
                          <a:pt x="5608" y="6444"/>
                        </a:lnTo>
                        <a:lnTo>
                          <a:pt x="5619" y="6443"/>
                        </a:lnTo>
                        <a:lnTo>
                          <a:pt x="5645" y="6435"/>
                        </a:lnTo>
                        <a:lnTo>
                          <a:pt x="5656" y="6436"/>
                        </a:lnTo>
                        <a:lnTo>
                          <a:pt x="5668" y="6432"/>
                        </a:lnTo>
                        <a:lnTo>
                          <a:pt x="5668" y="6423"/>
                        </a:lnTo>
                        <a:lnTo>
                          <a:pt x="5664" y="6367"/>
                        </a:lnTo>
                        <a:lnTo>
                          <a:pt x="5670" y="6363"/>
                        </a:lnTo>
                        <a:cubicBezTo>
                          <a:pt x="5673" y="6367"/>
                          <a:pt x="5677" y="6371"/>
                          <a:pt x="5681" y="6375"/>
                        </a:cubicBezTo>
                        <a:lnTo>
                          <a:pt x="5713" y="6401"/>
                        </a:lnTo>
                        <a:lnTo>
                          <a:pt x="5734" y="6416"/>
                        </a:lnTo>
                        <a:lnTo>
                          <a:pt x="5760" y="6439"/>
                        </a:lnTo>
                        <a:lnTo>
                          <a:pt x="5796" y="6449"/>
                        </a:lnTo>
                        <a:cubicBezTo>
                          <a:pt x="5801" y="6443"/>
                          <a:pt x="5806" y="6438"/>
                          <a:pt x="5811" y="6433"/>
                        </a:cubicBezTo>
                        <a:lnTo>
                          <a:pt x="5815" y="6427"/>
                        </a:lnTo>
                        <a:lnTo>
                          <a:pt x="5815" y="6402"/>
                        </a:lnTo>
                        <a:lnTo>
                          <a:pt x="5824" y="6383"/>
                        </a:lnTo>
                        <a:lnTo>
                          <a:pt x="5827" y="6394"/>
                        </a:lnTo>
                        <a:lnTo>
                          <a:pt x="5829" y="6421"/>
                        </a:lnTo>
                        <a:lnTo>
                          <a:pt x="5842" y="6413"/>
                        </a:lnTo>
                        <a:lnTo>
                          <a:pt x="5874" y="6392"/>
                        </a:lnTo>
                        <a:lnTo>
                          <a:pt x="5889" y="6387"/>
                        </a:lnTo>
                        <a:lnTo>
                          <a:pt x="5903" y="6384"/>
                        </a:lnTo>
                        <a:lnTo>
                          <a:pt x="5900" y="6361"/>
                        </a:lnTo>
                        <a:lnTo>
                          <a:pt x="5901" y="6341"/>
                        </a:lnTo>
                        <a:lnTo>
                          <a:pt x="5908" y="6345"/>
                        </a:lnTo>
                        <a:lnTo>
                          <a:pt x="5919" y="6360"/>
                        </a:lnTo>
                        <a:lnTo>
                          <a:pt x="5926" y="6379"/>
                        </a:lnTo>
                        <a:lnTo>
                          <a:pt x="5938" y="6398"/>
                        </a:lnTo>
                        <a:lnTo>
                          <a:pt x="5935" y="6402"/>
                        </a:lnTo>
                        <a:lnTo>
                          <a:pt x="5908" y="6409"/>
                        </a:lnTo>
                        <a:lnTo>
                          <a:pt x="5858" y="6428"/>
                        </a:lnTo>
                        <a:lnTo>
                          <a:pt x="5846" y="6437"/>
                        </a:lnTo>
                        <a:lnTo>
                          <a:pt x="5840" y="6448"/>
                        </a:lnTo>
                        <a:lnTo>
                          <a:pt x="5831" y="6452"/>
                        </a:lnTo>
                        <a:lnTo>
                          <a:pt x="5806" y="6461"/>
                        </a:lnTo>
                        <a:lnTo>
                          <a:pt x="5798" y="6476"/>
                        </a:lnTo>
                        <a:lnTo>
                          <a:pt x="5803" y="6494"/>
                        </a:lnTo>
                        <a:lnTo>
                          <a:pt x="5813" y="6493"/>
                        </a:lnTo>
                        <a:lnTo>
                          <a:pt x="5821" y="6501"/>
                        </a:lnTo>
                        <a:lnTo>
                          <a:pt x="5831" y="6502"/>
                        </a:lnTo>
                        <a:lnTo>
                          <a:pt x="5844" y="6496"/>
                        </a:lnTo>
                        <a:lnTo>
                          <a:pt x="5856" y="6485"/>
                        </a:lnTo>
                        <a:lnTo>
                          <a:pt x="5860" y="6490"/>
                        </a:lnTo>
                        <a:lnTo>
                          <a:pt x="5881" y="6486"/>
                        </a:lnTo>
                        <a:lnTo>
                          <a:pt x="5880" y="6493"/>
                        </a:lnTo>
                        <a:lnTo>
                          <a:pt x="5876" y="6507"/>
                        </a:lnTo>
                        <a:lnTo>
                          <a:pt x="5880" y="6516"/>
                        </a:lnTo>
                        <a:lnTo>
                          <a:pt x="5890" y="6518"/>
                        </a:lnTo>
                        <a:lnTo>
                          <a:pt x="5892" y="6522"/>
                        </a:lnTo>
                        <a:lnTo>
                          <a:pt x="5896" y="6519"/>
                        </a:lnTo>
                        <a:lnTo>
                          <a:pt x="5921" y="6503"/>
                        </a:lnTo>
                        <a:lnTo>
                          <a:pt x="5926" y="6498"/>
                        </a:lnTo>
                        <a:lnTo>
                          <a:pt x="5932" y="6493"/>
                        </a:lnTo>
                        <a:lnTo>
                          <a:pt x="5932" y="6508"/>
                        </a:lnTo>
                        <a:lnTo>
                          <a:pt x="5927" y="6512"/>
                        </a:lnTo>
                        <a:lnTo>
                          <a:pt x="5914" y="6530"/>
                        </a:lnTo>
                        <a:lnTo>
                          <a:pt x="5924" y="6529"/>
                        </a:lnTo>
                        <a:lnTo>
                          <a:pt x="5955" y="6522"/>
                        </a:lnTo>
                        <a:lnTo>
                          <a:pt x="5978" y="6522"/>
                        </a:lnTo>
                        <a:lnTo>
                          <a:pt x="5990" y="6520"/>
                        </a:lnTo>
                        <a:lnTo>
                          <a:pt x="6001" y="6518"/>
                        </a:lnTo>
                        <a:lnTo>
                          <a:pt x="6021" y="6481"/>
                        </a:lnTo>
                        <a:lnTo>
                          <a:pt x="6024" y="6471"/>
                        </a:lnTo>
                        <a:lnTo>
                          <a:pt x="6026" y="6466"/>
                        </a:lnTo>
                        <a:lnTo>
                          <a:pt x="6028" y="6461"/>
                        </a:lnTo>
                        <a:lnTo>
                          <a:pt x="6033" y="6455"/>
                        </a:lnTo>
                        <a:lnTo>
                          <a:pt x="6032" y="6475"/>
                        </a:lnTo>
                        <a:lnTo>
                          <a:pt x="6030" y="6483"/>
                        </a:lnTo>
                        <a:lnTo>
                          <a:pt x="6032" y="6509"/>
                        </a:lnTo>
                        <a:lnTo>
                          <a:pt x="6039" y="6514"/>
                        </a:lnTo>
                        <a:lnTo>
                          <a:pt x="6043" y="6523"/>
                        </a:lnTo>
                        <a:lnTo>
                          <a:pt x="6053" y="6524"/>
                        </a:lnTo>
                        <a:lnTo>
                          <a:pt x="6102" y="6520"/>
                        </a:lnTo>
                        <a:lnTo>
                          <a:pt x="6110" y="6518"/>
                        </a:lnTo>
                        <a:lnTo>
                          <a:pt x="6121" y="6511"/>
                        </a:lnTo>
                        <a:lnTo>
                          <a:pt x="6133" y="6502"/>
                        </a:lnTo>
                        <a:lnTo>
                          <a:pt x="6142" y="6498"/>
                        </a:lnTo>
                        <a:lnTo>
                          <a:pt x="6149" y="6503"/>
                        </a:lnTo>
                        <a:lnTo>
                          <a:pt x="6150" y="6507"/>
                        </a:lnTo>
                        <a:lnTo>
                          <a:pt x="6159" y="6505"/>
                        </a:lnTo>
                        <a:lnTo>
                          <a:pt x="6175" y="6498"/>
                        </a:lnTo>
                        <a:lnTo>
                          <a:pt x="6220" y="6472"/>
                        </a:lnTo>
                        <a:lnTo>
                          <a:pt x="6270" y="6446"/>
                        </a:lnTo>
                        <a:lnTo>
                          <a:pt x="6286" y="6435"/>
                        </a:lnTo>
                        <a:lnTo>
                          <a:pt x="6297" y="6427"/>
                        </a:lnTo>
                        <a:lnTo>
                          <a:pt x="6302" y="6419"/>
                        </a:lnTo>
                        <a:lnTo>
                          <a:pt x="6306" y="6416"/>
                        </a:lnTo>
                        <a:lnTo>
                          <a:pt x="6309" y="6416"/>
                        </a:lnTo>
                        <a:lnTo>
                          <a:pt x="6325" y="6412"/>
                        </a:lnTo>
                        <a:lnTo>
                          <a:pt x="6334" y="6407"/>
                        </a:lnTo>
                        <a:lnTo>
                          <a:pt x="6363" y="6389"/>
                        </a:lnTo>
                        <a:lnTo>
                          <a:pt x="6370" y="6386"/>
                        </a:lnTo>
                        <a:lnTo>
                          <a:pt x="6377" y="6385"/>
                        </a:lnTo>
                        <a:lnTo>
                          <a:pt x="6388" y="6388"/>
                        </a:lnTo>
                        <a:lnTo>
                          <a:pt x="6440" y="6380"/>
                        </a:lnTo>
                        <a:lnTo>
                          <a:pt x="6446" y="6382"/>
                        </a:lnTo>
                        <a:lnTo>
                          <a:pt x="6457" y="6380"/>
                        </a:lnTo>
                        <a:lnTo>
                          <a:pt x="6474" y="6373"/>
                        </a:lnTo>
                        <a:lnTo>
                          <a:pt x="6485" y="6361"/>
                        </a:lnTo>
                        <a:lnTo>
                          <a:pt x="6492" y="6343"/>
                        </a:lnTo>
                        <a:lnTo>
                          <a:pt x="6496" y="6324"/>
                        </a:lnTo>
                        <a:lnTo>
                          <a:pt x="6499" y="6322"/>
                        </a:lnTo>
                        <a:cubicBezTo>
                          <a:pt x="6500" y="6323"/>
                          <a:pt x="6502" y="6325"/>
                          <a:pt x="6503" y="6326"/>
                        </a:cubicBezTo>
                        <a:lnTo>
                          <a:pt x="6508" y="6326"/>
                        </a:lnTo>
                        <a:lnTo>
                          <a:pt x="6513" y="6325"/>
                        </a:lnTo>
                        <a:lnTo>
                          <a:pt x="6518" y="6318"/>
                        </a:lnTo>
                        <a:lnTo>
                          <a:pt x="6521" y="6306"/>
                        </a:lnTo>
                        <a:lnTo>
                          <a:pt x="6526" y="6295"/>
                        </a:lnTo>
                        <a:lnTo>
                          <a:pt x="6533" y="6285"/>
                        </a:lnTo>
                        <a:lnTo>
                          <a:pt x="6535" y="6304"/>
                        </a:lnTo>
                        <a:lnTo>
                          <a:pt x="6535" y="6350"/>
                        </a:lnTo>
                        <a:lnTo>
                          <a:pt x="6537" y="6384"/>
                        </a:lnTo>
                        <a:lnTo>
                          <a:pt x="6545" y="6404"/>
                        </a:lnTo>
                        <a:lnTo>
                          <a:pt x="6553" y="6416"/>
                        </a:lnTo>
                        <a:lnTo>
                          <a:pt x="6562" y="6420"/>
                        </a:lnTo>
                        <a:lnTo>
                          <a:pt x="6583" y="6423"/>
                        </a:lnTo>
                        <a:lnTo>
                          <a:pt x="6590" y="6415"/>
                        </a:lnTo>
                        <a:lnTo>
                          <a:pt x="6593" y="6399"/>
                        </a:lnTo>
                        <a:lnTo>
                          <a:pt x="6596" y="6394"/>
                        </a:lnTo>
                        <a:lnTo>
                          <a:pt x="6612" y="6423"/>
                        </a:lnTo>
                        <a:lnTo>
                          <a:pt x="6619" y="6427"/>
                        </a:lnTo>
                        <a:lnTo>
                          <a:pt x="6638" y="6421"/>
                        </a:lnTo>
                        <a:lnTo>
                          <a:pt x="6647" y="6420"/>
                        </a:lnTo>
                        <a:lnTo>
                          <a:pt x="6655" y="6422"/>
                        </a:lnTo>
                        <a:lnTo>
                          <a:pt x="6664" y="6429"/>
                        </a:lnTo>
                        <a:lnTo>
                          <a:pt x="6678" y="6446"/>
                        </a:lnTo>
                        <a:lnTo>
                          <a:pt x="6690" y="6452"/>
                        </a:lnTo>
                        <a:lnTo>
                          <a:pt x="6705" y="6454"/>
                        </a:lnTo>
                        <a:lnTo>
                          <a:pt x="6723" y="6459"/>
                        </a:lnTo>
                        <a:lnTo>
                          <a:pt x="6765" y="6465"/>
                        </a:lnTo>
                        <a:lnTo>
                          <a:pt x="6783" y="6470"/>
                        </a:lnTo>
                        <a:lnTo>
                          <a:pt x="6803" y="6479"/>
                        </a:lnTo>
                        <a:lnTo>
                          <a:pt x="6852" y="6487"/>
                        </a:lnTo>
                        <a:lnTo>
                          <a:pt x="6866" y="6492"/>
                        </a:lnTo>
                        <a:lnTo>
                          <a:pt x="6889" y="6494"/>
                        </a:lnTo>
                        <a:lnTo>
                          <a:pt x="6902" y="6497"/>
                        </a:lnTo>
                        <a:lnTo>
                          <a:pt x="6913" y="6503"/>
                        </a:lnTo>
                        <a:lnTo>
                          <a:pt x="6926" y="6505"/>
                        </a:lnTo>
                        <a:lnTo>
                          <a:pt x="6940" y="6500"/>
                        </a:lnTo>
                        <a:lnTo>
                          <a:pt x="6950" y="6499"/>
                        </a:lnTo>
                        <a:lnTo>
                          <a:pt x="6966" y="6499"/>
                        </a:lnTo>
                        <a:lnTo>
                          <a:pt x="6993" y="6496"/>
                        </a:lnTo>
                        <a:lnTo>
                          <a:pt x="7002" y="6492"/>
                        </a:lnTo>
                        <a:lnTo>
                          <a:pt x="7007" y="6487"/>
                        </a:lnTo>
                        <a:lnTo>
                          <a:pt x="7018" y="6477"/>
                        </a:lnTo>
                        <a:lnTo>
                          <a:pt x="7023" y="6473"/>
                        </a:lnTo>
                        <a:lnTo>
                          <a:pt x="7048" y="6475"/>
                        </a:lnTo>
                        <a:lnTo>
                          <a:pt x="7069" y="6468"/>
                        </a:lnTo>
                        <a:lnTo>
                          <a:pt x="7073" y="6464"/>
                        </a:lnTo>
                        <a:lnTo>
                          <a:pt x="7076" y="6446"/>
                        </a:lnTo>
                        <a:lnTo>
                          <a:pt x="7081" y="6447"/>
                        </a:lnTo>
                        <a:lnTo>
                          <a:pt x="7101" y="6453"/>
                        </a:lnTo>
                        <a:lnTo>
                          <a:pt x="7112" y="6454"/>
                        </a:lnTo>
                        <a:lnTo>
                          <a:pt x="7143" y="6448"/>
                        </a:lnTo>
                        <a:lnTo>
                          <a:pt x="7157" y="6448"/>
                        </a:lnTo>
                        <a:lnTo>
                          <a:pt x="7167" y="6443"/>
                        </a:lnTo>
                        <a:lnTo>
                          <a:pt x="7173" y="6433"/>
                        </a:lnTo>
                        <a:lnTo>
                          <a:pt x="7177" y="6426"/>
                        </a:lnTo>
                        <a:lnTo>
                          <a:pt x="7177" y="6419"/>
                        </a:lnTo>
                        <a:lnTo>
                          <a:pt x="7181" y="6421"/>
                        </a:lnTo>
                        <a:lnTo>
                          <a:pt x="7195" y="6438"/>
                        </a:lnTo>
                        <a:lnTo>
                          <a:pt x="7202" y="6440"/>
                        </a:lnTo>
                        <a:lnTo>
                          <a:pt x="7213" y="6440"/>
                        </a:lnTo>
                        <a:lnTo>
                          <a:pt x="7220" y="6434"/>
                        </a:lnTo>
                        <a:lnTo>
                          <a:pt x="7224" y="6421"/>
                        </a:lnTo>
                        <a:lnTo>
                          <a:pt x="7225" y="6413"/>
                        </a:lnTo>
                        <a:lnTo>
                          <a:pt x="7225" y="6407"/>
                        </a:lnTo>
                        <a:lnTo>
                          <a:pt x="7229" y="6408"/>
                        </a:lnTo>
                        <a:lnTo>
                          <a:pt x="7245" y="6419"/>
                        </a:lnTo>
                        <a:lnTo>
                          <a:pt x="7272" y="6420"/>
                        </a:lnTo>
                        <a:cubicBezTo>
                          <a:pt x="7276" y="6422"/>
                          <a:pt x="7280" y="6425"/>
                          <a:pt x="7284" y="6427"/>
                        </a:cubicBezTo>
                        <a:lnTo>
                          <a:pt x="7288" y="6426"/>
                        </a:lnTo>
                        <a:lnTo>
                          <a:pt x="7294" y="6408"/>
                        </a:lnTo>
                        <a:lnTo>
                          <a:pt x="7300" y="6407"/>
                        </a:lnTo>
                        <a:lnTo>
                          <a:pt x="7316" y="6411"/>
                        </a:lnTo>
                        <a:lnTo>
                          <a:pt x="7326" y="6410"/>
                        </a:lnTo>
                        <a:lnTo>
                          <a:pt x="7334" y="6412"/>
                        </a:lnTo>
                        <a:lnTo>
                          <a:pt x="7349" y="6413"/>
                        </a:lnTo>
                        <a:lnTo>
                          <a:pt x="7365" y="6409"/>
                        </a:lnTo>
                        <a:lnTo>
                          <a:pt x="7373" y="6404"/>
                        </a:lnTo>
                        <a:lnTo>
                          <a:pt x="7381" y="6397"/>
                        </a:lnTo>
                        <a:lnTo>
                          <a:pt x="7377" y="6390"/>
                        </a:lnTo>
                        <a:lnTo>
                          <a:pt x="7320" y="6359"/>
                        </a:lnTo>
                        <a:lnTo>
                          <a:pt x="7293" y="6336"/>
                        </a:lnTo>
                        <a:lnTo>
                          <a:pt x="7276" y="6314"/>
                        </a:lnTo>
                        <a:lnTo>
                          <a:pt x="7250" y="6264"/>
                        </a:lnTo>
                        <a:lnTo>
                          <a:pt x="7211" y="6223"/>
                        </a:lnTo>
                        <a:lnTo>
                          <a:pt x="7205" y="6220"/>
                        </a:lnTo>
                        <a:lnTo>
                          <a:pt x="7159" y="6219"/>
                        </a:lnTo>
                        <a:lnTo>
                          <a:pt x="7140" y="6213"/>
                        </a:lnTo>
                        <a:lnTo>
                          <a:pt x="7123" y="6196"/>
                        </a:lnTo>
                        <a:lnTo>
                          <a:pt x="7102" y="6192"/>
                        </a:lnTo>
                        <a:lnTo>
                          <a:pt x="7086" y="6199"/>
                        </a:lnTo>
                        <a:lnTo>
                          <a:pt x="7063" y="6213"/>
                        </a:lnTo>
                        <a:lnTo>
                          <a:pt x="7050" y="6218"/>
                        </a:lnTo>
                        <a:lnTo>
                          <a:pt x="7041" y="6201"/>
                        </a:lnTo>
                        <a:lnTo>
                          <a:pt x="7059" y="6185"/>
                        </a:lnTo>
                        <a:lnTo>
                          <a:pt x="7087" y="6178"/>
                        </a:lnTo>
                        <a:lnTo>
                          <a:pt x="7100" y="6175"/>
                        </a:lnTo>
                        <a:lnTo>
                          <a:pt x="7111" y="6176"/>
                        </a:lnTo>
                        <a:lnTo>
                          <a:pt x="7134" y="6180"/>
                        </a:lnTo>
                        <a:lnTo>
                          <a:pt x="7151" y="6180"/>
                        </a:lnTo>
                        <a:lnTo>
                          <a:pt x="7161" y="6176"/>
                        </a:lnTo>
                        <a:lnTo>
                          <a:pt x="7164" y="6166"/>
                        </a:lnTo>
                        <a:lnTo>
                          <a:pt x="7164" y="6159"/>
                        </a:lnTo>
                        <a:lnTo>
                          <a:pt x="7163" y="6154"/>
                        </a:lnTo>
                        <a:lnTo>
                          <a:pt x="7159" y="6151"/>
                        </a:lnTo>
                        <a:lnTo>
                          <a:pt x="7100" y="6131"/>
                        </a:lnTo>
                        <a:lnTo>
                          <a:pt x="7076" y="6114"/>
                        </a:lnTo>
                        <a:lnTo>
                          <a:pt x="7057" y="6079"/>
                        </a:lnTo>
                        <a:lnTo>
                          <a:pt x="7053" y="6075"/>
                        </a:lnTo>
                        <a:lnTo>
                          <a:pt x="7030" y="6067"/>
                        </a:lnTo>
                        <a:lnTo>
                          <a:pt x="7023" y="6063"/>
                        </a:lnTo>
                        <a:lnTo>
                          <a:pt x="7028" y="6062"/>
                        </a:lnTo>
                        <a:lnTo>
                          <a:pt x="7069" y="6067"/>
                        </a:lnTo>
                        <a:lnTo>
                          <a:pt x="7080" y="6066"/>
                        </a:lnTo>
                        <a:lnTo>
                          <a:pt x="7107" y="6061"/>
                        </a:lnTo>
                        <a:lnTo>
                          <a:pt x="7118" y="6056"/>
                        </a:lnTo>
                        <a:lnTo>
                          <a:pt x="7130" y="6047"/>
                        </a:lnTo>
                        <a:lnTo>
                          <a:pt x="7145" y="6033"/>
                        </a:lnTo>
                        <a:lnTo>
                          <a:pt x="7153" y="6022"/>
                        </a:lnTo>
                        <a:lnTo>
                          <a:pt x="7151" y="6012"/>
                        </a:lnTo>
                        <a:lnTo>
                          <a:pt x="7145" y="6000"/>
                        </a:lnTo>
                        <a:lnTo>
                          <a:pt x="7147" y="5987"/>
                        </a:lnTo>
                        <a:lnTo>
                          <a:pt x="7153" y="5989"/>
                        </a:lnTo>
                        <a:lnTo>
                          <a:pt x="7175" y="6006"/>
                        </a:lnTo>
                        <a:lnTo>
                          <a:pt x="7185" y="6015"/>
                        </a:lnTo>
                        <a:lnTo>
                          <a:pt x="7198" y="6037"/>
                        </a:lnTo>
                        <a:lnTo>
                          <a:pt x="7212" y="6049"/>
                        </a:lnTo>
                        <a:lnTo>
                          <a:pt x="7232" y="6062"/>
                        </a:lnTo>
                        <a:lnTo>
                          <a:pt x="7243" y="6063"/>
                        </a:lnTo>
                        <a:lnTo>
                          <a:pt x="7279" y="6063"/>
                        </a:lnTo>
                        <a:lnTo>
                          <a:pt x="7294" y="6061"/>
                        </a:lnTo>
                        <a:lnTo>
                          <a:pt x="7323" y="6054"/>
                        </a:lnTo>
                        <a:lnTo>
                          <a:pt x="7340" y="6041"/>
                        </a:lnTo>
                        <a:lnTo>
                          <a:pt x="7353" y="6020"/>
                        </a:lnTo>
                        <a:lnTo>
                          <a:pt x="7361" y="6003"/>
                        </a:lnTo>
                        <a:lnTo>
                          <a:pt x="7362" y="5993"/>
                        </a:lnTo>
                        <a:lnTo>
                          <a:pt x="7352" y="5980"/>
                        </a:lnTo>
                        <a:lnTo>
                          <a:pt x="7331" y="5967"/>
                        </a:lnTo>
                        <a:lnTo>
                          <a:pt x="7316" y="5955"/>
                        </a:lnTo>
                        <a:lnTo>
                          <a:pt x="7301" y="5935"/>
                        </a:lnTo>
                        <a:lnTo>
                          <a:pt x="7309" y="5919"/>
                        </a:lnTo>
                        <a:lnTo>
                          <a:pt x="7317" y="5917"/>
                        </a:lnTo>
                        <a:lnTo>
                          <a:pt x="7322" y="5919"/>
                        </a:lnTo>
                        <a:lnTo>
                          <a:pt x="7331" y="5941"/>
                        </a:lnTo>
                        <a:lnTo>
                          <a:pt x="7359" y="5957"/>
                        </a:lnTo>
                        <a:lnTo>
                          <a:pt x="7374" y="5972"/>
                        </a:lnTo>
                        <a:lnTo>
                          <a:pt x="7381" y="5989"/>
                        </a:lnTo>
                        <a:lnTo>
                          <a:pt x="7383" y="6009"/>
                        </a:lnTo>
                        <a:lnTo>
                          <a:pt x="7383" y="6030"/>
                        </a:lnTo>
                        <a:lnTo>
                          <a:pt x="7386" y="6051"/>
                        </a:lnTo>
                        <a:lnTo>
                          <a:pt x="7394" y="6069"/>
                        </a:lnTo>
                        <a:lnTo>
                          <a:pt x="7397" y="6090"/>
                        </a:lnTo>
                        <a:lnTo>
                          <a:pt x="7396" y="6112"/>
                        </a:lnTo>
                        <a:lnTo>
                          <a:pt x="7388" y="6135"/>
                        </a:lnTo>
                        <a:lnTo>
                          <a:pt x="7372" y="6161"/>
                        </a:lnTo>
                        <a:lnTo>
                          <a:pt x="7358" y="6190"/>
                        </a:lnTo>
                        <a:lnTo>
                          <a:pt x="7347" y="6225"/>
                        </a:lnTo>
                        <a:lnTo>
                          <a:pt x="7345" y="6250"/>
                        </a:lnTo>
                        <a:lnTo>
                          <a:pt x="7358" y="6287"/>
                        </a:lnTo>
                        <a:lnTo>
                          <a:pt x="7365" y="6294"/>
                        </a:lnTo>
                        <a:lnTo>
                          <a:pt x="7382" y="6302"/>
                        </a:lnTo>
                        <a:lnTo>
                          <a:pt x="7395" y="6314"/>
                        </a:lnTo>
                        <a:lnTo>
                          <a:pt x="7408" y="6306"/>
                        </a:lnTo>
                        <a:lnTo>
                          <a:pt x="7444" y="6262"/>
                        </a:lnTo>
                        <a:lnTo>
                          <a:pt x="7451" y="6254"/>
                        </a:lnTo>
                        <a:lnTo>
                          <a:pt x="7457" y="6246"/>
                        </a:lnTo>
                        <a:lnTo>
                          <a:pt x="7470" y="6239"/>
                        </a:lnTo>
                        <a:lnTo>
                          <a:pt x="7442" y="6281"/>
                        </a:lnTo>
                        <a:lnTo>
                          <a:pt x="7438" y="6289"/>
                        </a:lnTo>
                        <a:cubicBezTo>
                          <a:pt x="7436" y="6292"/>
                          <a:pt x="7434" y="6295"/>
                          <a:pt x="7432" y="6297"/>
                        </a:cubicBezTo>
                        <a:lnTo>
                          <a:pt x="7425" y="6310"/>
                        </a:lnTo>
                        <a:lnTo>
                          <a:pt x="7418" y="6320"/>
                        </a:lnTo>
                        <a:lnTo>
                          <a:pt x="7438" y="6330"/>
                        </a:lnTo>
                        <a:lnTo>
                          <a:pt x="7443" y="6340"/>
                        </a:lnTo>
                        <a:lnTo>
                          <a:pt x="7466" y="6347"/>
                        </a:lnTo>
                        <a:lnTo>
                          <a:pt x="7481" y="6339"/>
                        </a:lnTo>
                        <a:lnTo>
                          <a:pt x="7486" y="6324"/>
                        </a:lnTo>
                        <a:lnTo>
                          <a:pt x="7512" y="6279"/>
                        </a:lnTo>
                        <a:lnTo>
                          <a:pt x="7517" y="6267"/>
                        </a:lnTo>
                        <a:lnTo>
                          <a:pt x="7525" y="6255"/>
                        </a:lnTo>
                        <a:lnTo>
                          <a:pt x="7548" y="6219"/>
                        </a:lnTo>
                        <a:lnTo>
                          <a:pt x="7565" y="6197"/>
                        </a:lnTo>
                        <a:lnTo>
                          <a:pt x="7582" y="6169"/>
                        </a:lnTo>
                        <a:lnTo>
                          <a:pt x="7599" y="6139"/>
                        </a:lnTo>
                        <a:lnTo>
                          <a:pt x="7590" y="6126"/>
                        </a:lnTo>
                        <a:lnTo>
                          <a:pt x="7570" y="6130"/>
                        </a:lnTo>
                        <a:lnTo>
                          <a:pt x="7566" y="6129"/>
                        </a:lnTo>
                        <a:lnTo>
                          <a:pt x="7560" y="6129"/>
                        </a:lnTo>
                        <a:lnTo>
                          <a:pt x="7548" y="6139"/>
                        </a:lnTo>
                        <a:lnTo>
                          <a:pt x="7526" y="6162"/>
                        </a:lnTo>
                        <a:lnTo>
                          <a:pt x="7542" y="6133"/>
                        </a:lnTo>
                        <a:lnTo>
                          <a:pt x="7552" y="6118"/>
                        </a:lnTo>
                        <a:lnTo>
                          <a:pt x="7557" y="6108"/>
                        </a:lnTo>
                        <a:lnTo>
                          <a:pt x="7563" y="6105"/>
                        </a:lnTo>
                        <a:lnTo>
                          <a:pt x="7578" y="6102"/>
                        </a:lnTo>
                        <a:lnTo>
                          <a:pt x="7613" y="6087"/>
                        </a:lnTo>
                        <a:lnTo>
                          <a:pt x="7624" y="6078"/>
                        </a:lnTo>
                        <a:lnTo>
                          <a:pt x="7608" y="6066"/>
                        </a:lnTo>
                        <a:lnTo>
                          <a:pt x="7604" y="6059"/>
                        </a:lnTo>
                        <a:lnTo>
                          <a:pt x="7617" y="6026"/>
                        </a:lnTo>
                        <a:lnTo>
                          <a:pt x="7615" y="6021"/>
                        </a:lnTo>
                        <a:lnTo>
                          <a:pt x="7605" y="6001"/>
                        </a:lnTo>
                        <a:lnTo>
                          <a:pt x="7603" y="5993"/>
                        </a:lnTo>
                        <a:lnTo>
                          <a:pt x="7597" y="5965"/>
                        </a:lnTo>
                        <a:lnTo>
                          <a:pt x="7589" y="5943"/>
                        </a:lnTo>
                        <a:lnTo>
                          <a:pt x="7586" y="5924"/>
                        </a:lnTo>
                        <a:lnTo>
                          <a:pt x="7578" y="5886"/>
                        </a:lnTo>
                        <a:lnTo>
                          <a:pt x="7574" y="5873"/>
                        </a:lnTo>
                        <a:lnTo>
                          <a:pt x="7577" y="5853"/>
                        </a:lnTo>
                        <a:lnTo>
                          <a:pt x="7574" y="5847"/>
                        </a:lnTo>
                        <a:lnTo>
                          <a:pt x="7558" y="5849"/>
                        </a:lnTo>
                        <a:lnTo>
                          <a:pt x="7536" y="5849"/>
                        </a:lnTo>
                        <a:lnTo>
                          <a:pt x="7538" y="5836"/>
                        </a:lnTo>
                        <a:lnTo>
                          <a:pt x="7547" y="5834"/>
                        </a:lnTo>
                        <a:lnTo>
                          <a:pt x="7571" y="5833"/>
                        </a:lnTo>
                        <a:lnTo>
                          <a:pt x="7583" y="5832"/>
                        </a:lnTo>
                        <a:lnTo>
                          <a:pt x="7598" y="5818"/>
                        </a:lnTo>
                        <a:lnTo>
                          <a:pt x="7637" y="5757"/>
                        </a:lnTo>
                        <a:lnTo>
                          <a:pt x="7639" y="5752"/>
                        </a:lnTo>
                        <a:lnTo>
                          <a:pt x="7639" y="5749"/>
                        </a:lnTo>
                        <a:lnTo>
                          <a:pt x="7629" y="5746"/>
                        </a:lnTo>
                        <a:lnTo>
                          <a:pt x="7608" y="5746"/>
                        </a:lnTo>
                        <a:lnTo>
                          <a:pt x="7596" y="5749"/>
                        </a:lnTo>
                        <a:lnTo>
                          <a:pt x="7576" y="5740"/>
                        </a:lnTo>
                        <a:lnTo>
                          <a:pt x="7544" y="5740"/>
                        </a:lnTo>
                        <a:lnTo>
                          <a:pt x="7533" y="5742"/>
                        </a:lnTo>
                        <a:lnTo>
                          <a:pt x="7520" y="5740"/>
                        </a:lnTo>
                        <a:lnTo>
                          <a:pt x="7517" y="5736"/>
                        </a:lnTo>
                        <a:lnTo>
                          <a:pt x="7513" y="5722"/>
                        </a:lnTo>
                        <a:lnTo>
                          <a:pt x="7549" y="5722"/>
                        </a:lnTo>
                        <a:cubicBezTo>
                          <a:pt x="7552" y="5724"/>
                          <a:pt x="7554" y="5725"/>
                          <a:pt x="7556" y="5727"/>
                        </a:cubicBezTo>
                        <a:lnTo>
                          <a:pt x="7576" y="5724"/>
                        </a:lnTo>
                        <a:lnTo>
                          <a:pt x="7619" y="5729"/>
                        </a:lnTo>
                        <a:lnTo>
                          <a:pt x="7633" y="5721"/>
                        </a:lnTo>
                        <a:lnTo>
                          <a:pt x="7648" y="5721"/>
                        </a:lnTo>
                        <a:lnTo>
                          <a:pt x="7663" y="5722"/>
                        </a:lnTo>
                        <a:lnTo>
                          <a:pt x="7671" y="5728"/>
                        </a:lnTo>
                        <a:lnTo>
                          <a:pt x="7657" y="5754"/>
                        </a:lnTo>
                        <a:lnTo>
                          <a:pt x="7630" y="5808"/>
                        </a:lnTo>
                        <a:lnTo>
                          <a:pt x="7617" y="5855"/>
                        </a:lnTo>
                        <a:lnTo>
                          <a:pt x="7621" y="5871"/>
                        </a:lnTo>
                        <a:lnTo>
                          <a:pt x="7623" y="5890"/>
                        </a:lnTo>
                        <a:lnTo>
                          <a:pt x="7638" y="5919"/>
                        </a:lnTo>
                        <a:lnTo>
                          <a:pt x="7651" y="5956"/>
                        </a:lnTo>
                        <a:lnTo>
                          <a:pt x="7653" y="5976"/>
                        </a:lnTo>
                        <a:lnTo>
                          <a:pt x="7659" y="5991"/>
                        </a:lnTo>
                        <a:lnTo>
                          <a:pt x="7677" y="5973"/>
                        </a:lnTo>
                        <a:lnTo>
                          <a:pt x="7693" y="5946"/>
                        </a:lnTo>
                        <a:lnTo>
                          <a:pt x="7712" y="5942"/>
                        </a:lnTo>
                        <a:lnTo>
                          <a:pt x="7751" y="5896"/>
                        </a:lnTo>
                        <a:lnTo>
                          <a:pt x="7763" y="5878"/>
                        </a:lnTo>
                        <a:lnTo>
                          <a:pt x="7792" y="5837"/>
                        </a:lnTo>
                        <a:lnTo>
                          <a:pt x="7790" y="5823"/>
                        </a:lnTo>
                        <a:lnTo>
                          <a:pt x="7779" y="5810"/>
                        </a:lnTo>
                        <a:lnTo>
                          <a:pt x="7772" y="5777"/>
                        </a:lnTo>
                        <a:lnTo>
                          <a:pt x="7778" y="5755"/>
                        </a:lnTo>
                        <a:lnTo>
                          <a:pt x="7768" y="5743"/>
                        </a:lnTo>
                        <a:lnTo>
                          <a:pt x="7767" y="5723"/>
                        </a:lnTo>
                        <a:lnTo>
                          <a:pt x="7763" y="5703"/>
                        </a:lnTo>
                        <a:lnTo>
                          <a:pt x="7766" y="5680"/>
                        </a:lnTo>
                        <a:lnTo>
                          <a:pt x="7755" y="5670"/>
                        </a:lnTo>
                        <a:lnTo>
                          <a:pt x="7734" y="5653"/>
                        </a:lnTo>
                        <a:lnTo>
                          <a:pt x="7705" y="5643"/>
                        </a:lnTo>
                        <a:lnTo>
                          <a:pt x="7689" y="5642"/>
                        </a:lnTo>
                        <a:lnTo>
                          <a:pt x="7669" y="5655"/>
                        </a:lnTo>
                        <a:lnTo>
                          <a:pt x="7624" y="5649"/>
                        </a:lnTo>
                        <a:lnTo>
                          <a:pt x="7614" y="5644"/>
                        </a:lnTo>
                        <a:lnTo>
                          <a:pt x="7599" y="5641"/>
                        </a:lnTo>
                        <a:lnTo>
                          <a:pt x="7574" y="5639"/>
                        </a:lnTo>
                        <a:lnTo>
                          <a:pt x="7562" y="5625"/>
                        </a:lnTo>
                        <a:lnTo>
                          <a:pt x="7555" y="5622"/>
                        </a:lnTo>
                        <a:lnTo>
                          <a:pt x="7536" y="5629"/>
                        </a:lnTo>
                        <a:cubicBezTo>
                          <a:pt x="7535" y="5628"/>
                          <a:pt x="7534" y="5628"/>
                          <a:pt x="7533" y="5627"/>
                        </a:cubicBezTo>
                        <a:lnTo>
                          <a:pt x="7533" y="5620"/>
                        </a:lnTo>
                        <a:lnTo>
                          <a:pt x="7534" y="5614"/>
                        </a:lnTo>
                        <a:lnTo>
                          <a:pt x="7537" y="5608"/>
                        </a:lnTo>
                        <a:lnTo>
                          <a:pt x="7546" y="5607"/>
                        </a:lnTo>
                        <a:lnTo>
                          <a:pt x="7558" y="5611"/>
                        </a:lnTo>
                        <a:lnTo>
                          <a:pt x="7569" y="5618"/>
                        </a:lnTo>
                        <a:lnTo>
                          <a:pt x="7577" y="5626"/>
                        </a:lnTo>
                        <a:lnTo>
                          <a:pt x="7584" y="5631"/>
                        </a:lnTo>
                        <a:lnTo>
                          <a:pt x="7591" y="5628"/>
                        </a:lnTo>
                        <a:lnTo>
                          <a:pt x="7606" y="5622"/>
                        </a:lnTo>
                        <a:lnTo>
                          <a:pt x="7608" y="5614"/>
                        </a:lnTo>
                        <a:lnTo>
                          <a:pt x="7596" y="5575"/>
                        </a:lnTo>
                        <a:lnTo>
                          <a:pt x="7601" y="5560"/>
                        </a:lnTo>
                        <a:lnTo>
                          <a:pt x="7606" y="5581"/>
                        </a:lnTo>
                        <a:lnTo>
                          <a:pt x="7612" y="5594"/>
                        </a:lnTo>
                        <a:lnTo>
                          <a:pt x="7624" y="5614"/>
                        </a:lnTo>
                        <a:lnTo>
                          <a:pt x="7627" y="5633"/>
                        </a:lnTo>
                        <a:lnTo>
                          <a:pt x="7631" y="5637"/>
                        </a:lnTo>
                        <a:lnTo>
                          <a:pt x="7652" y="5643"/>
                        </a:lnTo>
                        <a:lnTo>
                          <a:pt x="7658" y="5643"/>
                        </a:lnTo>
                        <a:lnTo>
                          <a:pt x="7685" y="5631"/>
                        </a:lnTo>
                        <a:lnTo>
                          <a:pt x="7698" y="5627"/>
                        </a:lnTo>
                        <a:lnTo>
                          <a:pt x="7721" y="5626"/>
                        </a:lnTo>
                        <a:lnTo>
                          <a:pt x="7738" y="5628"/>
                        </a:lnTo>
                        <a:lnTo>
                          <a:pt x="7743" y="5623"/>
                        </a:lnTo>
                        <a:lnTo>
                          <a:pt x="7742" y="5610"/>
                        </a:lnTo>
                        <a:lnTo>
                          <a:pt x="7750" y="5567"/>
                        </a:lnTo>
                        <a:lnTo>
                          <a:pt x="7751" y="5551"/>
                        </a:lnTo>
                        <a:lnTo>
                          <a:pt x="7755" y="5538"/>
                        </a:lnTo>
                        <a:lnTo>
                          <a:pt x="7757" y="5536"/>
                        </a:lnTo>
                        <a:lnTo>
                          <a:pt x="7759" y="5550"/>
                        </a:lnTo>
                        <a:lnTo>
                          <a:pt x="7758" y="5573"/>
                        </a:lnTo>
                        <a:lnTo>
                          <a:pt x="7755" y="5596"/>
                        </a:lnTo>
                        <a:lnTo>
                          <a:pt x="7755" y="5607"/>
                        </a:lnTo>
                        <a:lnTo>
                          <a:pt x="7759" y="5614"/>
                        </a:lnTo>
                        <a:lnTo>
                          <a:pt x="7764" y="5616"/>
                        </a:lnTo>
                        <a:lnTo>
                          <a:pt x="7774" y="5616"/>
                        </a:lnTo>
                        <a:lnTo>
                          <a:pt x="7787" y="5611"/>
                        </a:lnTo>
                        <a:lnTo>
                          <a:pt x="7811" y="5598"/>
                        </a:lnTo>
                        <a:lnTo>
                          <a:pt x="7796" y="5655"/>
                        </a:lnTo>
                        <a:lnTo>
                          <a:pt x="7801" y="5701"/>
                        </a:lnTo>
                        <a:lnTo>
                          <a:pt x="7805" y="5720"/>
                        </a:lnTo>
                        <a:lnTo>
                          <a:pt x="7828" y="5756"/>
                        </a:lnTo>
                        <a:lnTo>
                          <a:pt x="7837" y="5760"/>
                        </a:lnTo>
                        <a:lnTo>
                          <a:pt x="7867" y="5752"/>
                        </a:lnTo>
                        <a:lnTo>
                          <a:pt x="7896" y="5748"/>
                        </a:lnTo>
                        <a:lnTo>
                          <a:pt x="7912" y="5749"/>
                        </a:lnTo>
                        <a:lnTo>
                          <a:pt x="7950" y="5768"/>
                        </a:lnTo>
                        <a:lnTo>
                          <a:pt x="7962" y="5766"/>
                        </a:lnTo>
                        <a:lnTo>
                          <a:pt x="7988" y="5735"/>
                        </a:lnTo>
                        <a:lnTo>
                          <a:pt x="8020" y="5704"/>
                        </a:lnTo>
                        <a:lnTo>
                          <a:pt x="8022" y="5696"/>
                        </a:lnTo>
                        <a:lnTo>
                          <a:pt x="8002" y="5657"/>
                        </a:lnTo>
                        <a:lnTo>
                          <a:pt x="7990" y="5645"/>
                        </a:lnTo>
                        <a:lnTo>
                          <a:pt x="7955" y="5623"/>
                        </a:lnTo>
                        <a:lnTo>
                          <a:pt x="7951" y="5614"/>
                        </a:lnTo>
                        <a:lnTo>
                          <a:pt x="7950" y="5602"/>
                        </a:lnTo>
                        <a:lnTo>
                          <a:pt x="7952" y="5593"/>
                        </a:lnTo>
                        <a:lnTo>
                          <a:pt x="7956" y="5588"/>
                        </a:lnTo>
                        <a:lnTo>
                          <a:pt x="7964" y="5582"/>
                        </a:lnTo>
                        <a:lnTo>
                          <a:pt x="7973" y="5576"/>
                        </a:lnTo>
                        <a:lnTo>
                          <a:pt x="7981" y="5569"/>
                        </a:lnTo>
                        <a:lnTo>
                          <a:pt x="7986" y="5559"/>
                        </a:lnTo>
                        <a:lnTo>
                          <a:pt x="7988" y="5552"/>
                        </a:lnTo>
                        <a:lnTo>
                          <a:pt x="7987" y="5548"/>
                        </a:lnTo>
                        <a:lnTo>
                          <a:pt x="7990" y="5544"/>
                        </a:lnTo>
                        <a:lnTo>
                          <a:pt x="8002" y="5543"/>
                        </a:lnTo>
                        <a:lnTo>
                          <a:pt x="8022" y="5537"/>
                        </a:lnTo>
                        <a:lnTo>
                          <a:pt x="8032" y="5528"/>
                        </a:lnTo>
                        <a:lnTo>
                          <a:pt x="8049" y="5500"/>
                        </a:lnTo>
                        <a:cubicBezTo>
                          <a:pt x="8050" y="5500"/>
                          <a:pt x="8050" y="5500"/>
                          <a:pt x="8051" y="5501"/>
                        </a:cubicBezTo>
                        <a:lnTo>
                          <a:pt x="8047" y="5524"/>
                        </a:lnTo>
                        <a:lnTo>
                          <a:pt x="8023" y="5548"/>
                        </a:lnTo>
                        <a:lnTo>
                          <a:pt x="8000" y="5567"/>
                        </a:lnTo>
                        <a:lnTo>
                          <a:pt x="8006" y="5596"/>
                        </a:lnTo>
                        <a:lnTo>
                          <a:pt x="8022" y="5620"/>
                        </a:lnTo>
                        <a:lnTo>
                          <a:pt x="8050" y="5628"/>
                        </a:lnTo>
                        <a:lnTo>
                          <a:pt x="8083" y="5626"/>
                        </a:lnTo>
                        <a:lnTo>
                          <a:pt x="8093" y="5608"/>
                        </a:lnTo>
                        <a:lnTo>
                          <a:pt x="8104" y="5615"/>
                        </a:lnTo>
                        <a:lnTo>
                          <a:pt x="8122" y="5631"/>
                        </a:lnTo>
                        <a:lnTo>
                          <a:pt x="8133" y="5634"/>
                        </a:lnTo>
                        <a:lnTo>
                          <a:pt x="8140" y="5634"/>
                        </a:lnTo>
                        <a:lnTo>
                          <a:pt x="8147" y="5631"/>
                        </a:lnTo>
                        <a:lnTo>
                          <a:pt x="8154" y="5624"/>
                        </a:lnTo>
                        <a:lnTo>
                          <a:pt x="8165" y="5612"/>
                        </a:lnTo>
                        <a:lnTo>
                          <a:pt x="8177" y="5596"/>
                        </a:lnTo>
                        <a:lnTo>
                          <a:pt x="8184" y="5581"/>
                        </a:lnTo>
                        <a:lnTo>
                          <a:pt x="8185" y="5565"/>
                        </a:lnTo>
                        <a:lnTo>
                          <a:pt x="8183" y="5557"/>
                        </a:lnTo>
                        <a:lnTo>
                          <a:pt x="8204" y="5501"/>
                        </a:lnTo>
                        <a:lnTo>
                          <a:pt x="8214" y="5470"/>
                        </a:lnTo>
                        <a:lnTo>
                          <a:pt x="8209" y="5455"/>
                        </a:lnTo>
                        <a:lnTo>
                          <a:pt x="8192" y="5458"/>
                        </a:lnTo>
                        <a:lnTo>
                          <a:pt x="8165" y="5483"/>
                        </a:lnTo>
                        <a:lnTo>
                          <a:pt x="8143" y="5505"/>
                        </a:lnTo>
                        <a:lnTo>
                          <a:pt x="8116" y="5517"/>
                        </a:lnTo>
                        <a:lnTo>
                          <a:pt x="8110" y="5509"/>
                        </a:lnTo>
                        <a:lnTo>
                          <a:pt x="8113" y="5505"/>
                        </a:lnTo>
                        <a:lnTo>
                          <a:pt x="8119" y="5503"/>
                        </a:lnTo>
                        <a:lnTo>
                          <a:pt x="8131" y="5496"/>
                        </a:lnTo>
                        <a:lnTo>
                          <a:pt x="8146" y="5484"/>
                        </a:lnTo>
                        <a:lnTo>
                          <a:pt x="8160" y="5466"/>
                        </a:lnTo>
                        <a:lnTo>
                          <a:pt x="8172" y="5443"/>
                        </a:lnTo>
                        <a:lnTo>
                          <a:pt x="8179" y="5428"/>
                        </a:lnTo>
                        <a:lnTo>
                          <a:pt x="8179" y="5422"/>
                        </a:lnTo>
                        <a:lnTo>
                          <a:pt x="8176" y="5419"/>
                        </a:lnTo>
                        <a:lnTo>
                          <a:pt x="8171" y="5419"/>
                        </a:lnTo>
                        <a:lnTo>
                          <a:pt x="8144" y="5425"/>
                        </a:lnTo>
                        <a:lnTo>
                          <a:pt x="8133" y="5427"/>
                        </a:lnTo>
                        <a:lnTo>
                          <a:pt x="8127" y="5425"/>
                        </a:lnTo>
                        <a:lnTo>
                          <a:pt x="8124" y="5421"/>
                        </a:lnTo>
                        <a:lnTo>
                          <a:pt x="8123" y="5411"/>
                        </a:lnTo>
                        <a:lnTo>
                          <a:pt x="8124" y="5392"/>
                        </a:lnTo>
                        <a:lnTo>
                          <a:pt x="8125" y="5378"/>
                        </a:lnTo>
                        <a:lnTo>
                          <a:pt x="8131" y="5405"/>
                        </a:lnTo>
                        <a:lnTo>
                          <a:pt x="8138" y="5414"/>
                        </a:lnTo>
                        <a:lnTo>
                          <a:pt x="8157" y="5412"/>
                        </a:lnTo>
                        <a:lnTo>
                          <a:pt x="8175" y="5402"/>
                        </a:lnTo>
                        <a:lnTo>
                          <a:pt x="8186" y="5403"/>
                        </a:lnTo>
                        <a:lnTo>
                          <a:pt x="8196" y="5407"/>
                        </a:lnTo>
                        <a:lnTo>
                          <a:pt x="8242" y="5385"/>
                        </a:lnTo>
                        <a:lnTo>
                          <a:pt x="8255" y="5394"/>
                        </a:lnTo>
                        <a:lnTo>
                          <a:pt x="8255" y="5410"/>
                        </a:lnTo>
                        <a:lnTo>
                          <a:pt x="8254" y="5424"/>
                        </a:lnTo>
                        <a:lnTo>
                          <a:pt x="8251" y="5437"/>
                        </a:lnTo>
                        <a:lnTo>
                          <a:pt x="8256" y="5441"/>
                        </a:lnTo>
                        <a:lnTo>
                          <a:pt x="8269" y="5439"/>
                        </a:lnTo>
                        <a:lnTo>
                          <a:pt x="8281" y="5431"/>
                        </a:lnTo>
                        <a:lnTo>
                          <a:pt x="8294" y="5418"/>
                        </a:lnTo>
                        <a:lnTo>
                          <a:pt x="8308" y="5399"/>
                        </a:lnTo>
                        <a:lnTo>
                          <a:pt x="8323" y="5375"/>
                        </a:lnTo>
                        <a:lnTo>
                          <a:pt x="8333" y="5359"/>
                        </a:lnTo>
                        <a:lnTo>
                          <a:pt x="8337" y="5351"/>
                        </a:lnTo>
                        <a:lnTo>
                          <a:pt x="8343" y="5341"/>
                        </a:lnTo>
                        <a:lnTo>
                          <a:pt x="8349" y="5331"/>
                        </a:lnTo>
                        <a:lnTo>
                          <a:pt x="8359" y="5316"/>
                        </a:lnTo>
                        <a:lnTo>
                          <a:pt x="8362" y="5307"/>
                        </a:lnTo>
                        <a:lnTo>
                          <a:pt x="8367" y="5279"/>
                        </a:lnTo>
                        <a:lnTo>
                          <a:pt x="8376" y="5254"/>
                        </a:lnTo>
                        <a:lnTo>
                          <a:pt x="8400" y="5229"/>
                        </a:lnTo>
                        <a:lnTo>
                          <a:pt x="8405" y="5202"/>
                        </a:lnTo>
                        <a:lnTo>
                          <a:pt x="8399" y="5195"/>
                        </a:lnTo>
                        <a:cubicBezTo>
                          <a:pt x="8396" y="5194"/>
                          <a:pt x="8394" y="5192"/>
                          <a:pt x="8392" y="5191"/>
                        </a:cubicBezTo>
                        <a:lnTo>
                          <a:pt x="8387" y="5186"/>
                        </a:lnTo>
                        <a:lnTo>
                          <a:pt x="8383" y="5173"/>
                        </a:lnTo>
                        <a:lnTo>
                          <a:pt x="8383" y="5164"/>
                        </a:lnTo>
                        <a:lnTo>
                          <a:pt x="8363" y="5165"/>
                        </a:lnTo>
                        <a:lnTo>
                          <a:pt x="8353" y="5159"/>
                        </a:lnTo>
                        <a:lnTo>
                          <a:pt x="8351" y="5156"/>
                        </a:lnTo>
                        <a:lnTo>
                          <a:pt x="8351" y="5149"/>
                        </a:lnTo>
                        <a:lnTo>
                          <a:pt x="8360" y="5122"/>
                        </a:lnTo>
                        <a:lnTo>
                          <a:pt x="8385" y="5082"/>
                        </a:lnTo>
                        <a:lnTo>
                          <a:pt x="8381" y="5076"/>
                        </a:lnTo>
                        <a:lnTo>
                          <a:pt x="8371" y="5066"/>
                        </a:lnTo>
                        <a:lnTo>
                          <a:pt x="8369" y="5062"/>
                        </a:lnTo>
                        <a:lnTo>
                          <a:pt x="8369" y="5057"/>
                        </a:lnTo>
                        <a:lnTo>
                          <a:pt x="8372" y="5042"/>
                        </a:lnTo>
                        <a:lnTo>
                          <a:pt x="8376" y="5036"/>
                        </a:lnTo>
                        <a:lnTo>
                          <a:pt x="8382" y="5033"/>
                        </a:lnTo>
                        <a:lnTo>
                          <a:pt x="8403" y="5024"/>
                        </a:lnTo>
                        <a:lnTo>
                          <a:pt x="8410" y="5028"/>
                        </a:lnTo>
                        <a:lnTo>
                          <a:pt x="8412" y="5045"/>
                        </a:lnTo>
                        <a:lnTo>
                          <a:pt x="8410" y="5061"/>
                        </a:lnTo>
                        <a:lnTo>
                          <a:pt x="8415" y="5064"/>
                        </a:lnTo>
                        <a:lnTo>
                          <a:pt x="8470" y="5048"/>
                        </a:lnTo>
                        <a:lnTo>
                          <a:pt x="8478" y="5038"/>
                        </a:lnTo>
                        <a:lnTo>
                          <a:pt x="8504" y="5042"/>
                        </a:lnTo>
                        <a:lnTo>
                          <a:pt x="8523" y="5050"/>
                        </a:lnTo>
                        <a:lnTo>
                          <a:pt x="8530" y="5058"/>
                        </a:lnTo>
                        <a:lnTo>
                          <a:pt x="8537" y="5078"/>
                        </a:lnTo>
                        <a:lnTo>
                          <a:pt x="8548" y="5091"/>
                        </a:lnTo>
                        <a:lnTo>
                          <a:pt x="8552" y="5101"/>
                        </a:lnTo>
                        <a:lnTo>
                          <a:pt x="8553" y="5110"/>
                        </a:lnTo>
                        <a:lnTo>
                          <a:pt x="8555" y="5116"/>
                        </a:lnTo>
                        <a:lnTo>
                          <a:pt x="8561" y="5120"/>
                        </a:lnTo>
                        <a:lnTo>
                          <a:pt x="8567" y="5119"/>
                        </a:lnTo>
                        <a:lnTo>
                          <a:pt x="8585" y="5104"/>
                        </a:lnTo>
                        <a:lnTo>
                          <a:pt x="8598" y="5092"/>
                        </a:lnTo>
                        <a:lnTo>
                          <a:pt x="8614" y="5073"/>
                        </a:lnTo>
                        <a:lnTo>
                          <a:pt x="8634" y="5046"/>
                        </a:lnTo>
                        <a:lnTo>
                          <a:pt x="8646" y="5027"/>
                        </a:lnTo>
                        <a:lnTo>
                          <a:pt x="8648" y="5015"/>
                        </a:lnTo>
                        <a:lnTo>
                          <a:pt x="8646" y="5007"/>
                        </a:lnTo>
                        <a:lnTo>
                          <a:pt x="8632" y="5001"/>
                        </a:lnTo>
                        <a:lnTo>
                          <a:pt x="8614" y="5006"/>
                        </a:lnTo>
                        <a:lnTo>
                          <a:pt x="8605" y="5005"/>
                        </a:lnTo>
                        <a:lnTo>
                          <a:pt x="8603" y="4997"/>
                        </a:lnTo>
                        <a:lnTo>
                          <a:pt x="8605" y="4982"/>
                        </a:lnTo>
                        <a:lnTo>
                          <a:pt x="8601" y="4970"/>
                        </a:lnTo>
                        <a:lnTo>
                          <a:pt x="8590" y="4952"/>
                        </a:lnTo>
                        <a:lnTo>
                          <a:pt x="8594" y="4930"/>
                        </a:lnTo>
                        <a:lnTo>
                          <a:pt x="8615" y="4887"/>
                        </a:lnTo>
                        <a:lnTo>
                          <a:pt x="8632" y="4883"/>
                        </a:lnTo>
                        <a:lnTo>
                          <a:pt x="8648" y="4883"/>
                        </a:lnTo>
                        <a:lnTo>
                          <a:pt x="8653" y="4894"/>
                        </a:lnTo>
                        <a:lnTo>
                          <a:pt x="8654" y="4923"/>
                        </a:lnTo>
                        <a:lnTo>
                          <a:pt x="8655" y="4926"/>
                        </a:lnTo>
                        <a:lnTo>
                          <a:pt x="8666" y="4925"/>
                        </a:lnTo>
                        <a:lnTo>
                          <a:pt x="8672" y="4917"/>
                        </a:lnTo>
                        <a:lnTo>
                          <a:pt x="8678" y="4903"/>
                        </a:lnTo>
                        <a:lnTo>
                          <a:pt x="8680" y="4892"/>
                        </a:lnTo>
                        <a:lnTo>
                          <a:pt x="8678" y="4877"/>
                        </a:lnTo>
                        <a:lnTo>
                          <a:pt x="8675" y="4863"/>
                        </a:lnTo>
                        <a:lnTo>
                          <a:pt x="8671" y="4843"/>
                        </a:lnTo>
                        <a:lnTo>
                          <a:pt x="8666" y="4832"/>
                        </a:lnTo>
                        <a:lnTo>
                          <a:pt x="8659" y="4820"/>
                        </a:lnTo>
                        <a:lnTo>
                          <a:pt x="8637" y="4828"/>
                        </a:lnTo>
                        <a:lnTo>
                          <a:pt x="8601" y="4855"/>
                        </a:lnTo>
                        <a:lnTo>
                          <a:pt x="8584" y="4861"/>
                        </a:lnTo>
                        <a:lnTo>
                          <a:pt x="8589" y="4844"/>
                        </a:lnTo>
                        <a:lnTo>
                          <a:pt x="8603" y="4827"/>
                        </a:lnTo>
                        <a:lnTo>
                          <a:pt x="8626" y="4807"/>
                        </a:lnTo>
                        <a:lnTo>
                          <a:pt x="8648" y="4789"/>
                        </a:lnTo>
                        <a:lnTo>
                          <a:pt x="8667" y="4774"/>
                        </a:lnTo>
                        <a:lnTo>
                          <a:pt x="8688" y="4754"/>
                        </a:lnTo>
                        <a:lnTo>
                          <a:pt x="8711" y="4729"/>
                        </a:lnTo>
                        <a:lnTo>
                          <a:pt x="8730" y="4713"/>
                        </a:lnTo>
                        <a:lnTo>
                          <a:pt x="8770" y="4680"/>
                        </a:lnTo>
                        <a:lnTo>
                          <a:pt x="8778" y="4671"/>
                        </a:lnTo>
                        <a:lnTo>
                          <a:pt x="8779" y="4657"/>
                        </a:lnTo>
                        <a:lnTo>
                          <a:pt x="8782" y="4653"/>
                        </a:lnTo>
                        <a:lnTo>
                          <a:pt x="8827" y="4632"/>
                        </a:lnTo>
                        <a:lnTo>
                          <a:pt x="8840" y="4631"/>
                        </a:lnTo>
                        <a:lnTo>
                          <a:pt x="8847" y="4634"/>
                        </a:lnTo>
                        <a:lnTo>
                          <a:pt x="8855" y="4635"/>
                        </a:lnTo>
                        <a:lnTo>
                          <a:pt x="8862" y="4631"/>
                        </a:lnTo>
                        <a:lnTo>
                          <a:pt x="8873" y="4623"/>
                        </a:lnTo>
                        <a:lnTo>
                          <a:pt x="8884" y="4614"/>
                        </a:lnTo>
                        <a:lnTo>
                          <a:pt x="8894" y="4602"/>
                        </a:lnTo>
                        <a:lnTo>
                          <a:pt x="8902" y="4595"/>
                        </a:lnTo>
                        <a:lnTo>
                          <a:pt x="8907" y="4592"/>
                        </a:lnTo>
                        <a:lnTo>
                          <a:pt x="8933" y="4589"/>
                        </a:lnTo>
                        <a:lnTo>
                          <a:pt x="8945" y="4585"/>
                        </a:lnTo>
                        <a:lnTo>
                          <a:pt x="8953" y="4581"/>
                        </a:lnTo>
                        <a:lnTo>
                          <a:pt x="8959" y="4574"/>
                        </a:lnTo>
                        <a:lnTo>
                          <a:pt x="8965" y="4564"/>
                        </a:lnTo>
                        <a:lnTo>
                          <a:pt x="8970" y="4555"/>
                        </a:lnTo>
                        <a:lnTo>
                          <a:pt x="8974" y="4545"/>
                        </a:lnTo>
                        <a:lnTo>
                          <a:pt x="8974" y="4540"/>
                        </a:lnTo>
                        <a:lnTo>
                          <a:pt x="8971" y="4540"/>
                        </a:lnTo>
                        <a:lnTo>
                          <a:pt x="8968" y="4536"/>
                        </a:lnTo>
                        <a:lnTo>
                          <a:pt x="8977" y="4524"/>
                        </a:lnTo>
                        <a:lnTo>
                          <a:pt x="8994" y="4505"/>
                        </a:lnTo>
                        <a:lnTo>
                          <a:pt x="9010" y="4488"/>
                        </a:lnTo>
                        <a:lnTo>
                          <a:pt x="9024" y="4474"/>
                        </a:lnTo>
                        <a:lnTo>
                          <a:pt x="9034" y="4463"/>
                        </a:lnTo>
                        <a:lnTo>
                          <a:pt x="9040" y="4451"/>
                        </a:lnTo>
                        <a:lnTo>
                          <a:pt x="9042" y="4447"/>
                        </a:lnTo>
                        <a:lnTo>
                          <a:pt x="9039" y="4443"/>
                        </a:lnTo>
                        <a:lnTo>
                          <a:pt x="9027" y="4440"/>
                        </a:lnTo>
                        <a:lnTo>
                          <a:pt x="9024" y="4435"/>
                        </a:lnTo>
                        <a:lnTo>
                          <a:pt x="9024" y="4430"/>
                        </a:lnTo>
                        <a:lnTo>
                          <a:pt x="9028" y="4422"/>
                        </a:lnTo>
                        <a:lnTo>
                          <a:pt x="9036" y="4409"/>
                        </a:lnTo>
                        <a:lnTo>
                          <a:pt x="9051" y="4391"/>
                        </a:lnTo>
                        <a:lnTo>
                          <a:pt x="9067" y="4376"/>
                        </a:lnTo>
                        <a:lnTo>
                          <a:pt x="9083" y="4363"/>
                        </a:lnTo>
                        <a:lnTo>
                          <a:pt x="9101" y="4351"/>
                        </a:lnTo>
                        <a:lnTo>
                          <a:pt x="9129" y="4336"/>
                        </a:lnTo>
                        <a:lnTo>
                          <a:pt x="9135" y="4334"/>
                        </a:lnTo>
                        <a:lnTo>
                          <a:pt x="9143" y="4336"/>
                        </a:lnTo>
                        <a:lnTo>
                          <a:pt x="9145" y="4342"/>
                        </a:lnTo>
                        <a:lnTo>
                          <a:pt x="9149" y="4357"/>
                        </a:lnTo>
                        <a:lnTo>
                          <a:pt x="9162" y="4375"/>
                        </a:lnTo>
                        <a:lnTo>
                          <a:pt x="9174" y="4379"/>
                        </a:lnTo>
                        <a:lnTo>
                          <a:pt x="9190" y="4379"/>
                        </a:lnTo>
                        <a:lnTo>
                          <a:pt x="9196" y="4381"/>
                        </a:lnTo>
                        <a:lnTo>
                          <a:pt x="9199" y="4387"/>
                        </a:lnTo>
                        <a:lnTo>
                          <a:pt x="9205" y="4387"/>
                        </a:lnTo>
                        <a:lnTo>
                          <a:pt x="9227" y="4381"/>
                        </a:lnTo>
                        <a:lnTo>
                          <a:pt x="9251" y="4368"/>
                        </a:lnTo>
                        <a:lnTo>
                          <a:pt x="9270" y="4356"/>
                        </a:lnTo>
                        <a:lnTo>
                          <a:pt x="9275" y="4349"/>
                        </a:lnTo>
                        <a:lnTo>
                          <a:pt x="9270" y="4329"/>
                        </a:lnTo>
                        <a:lnTo>
                          <a:pt x="9269" y="4320"/>
                        </a:lnTo>
                        <a:lnTo>
                          <a:pt x="9275" y="4303"/>
                        </a:lnTo>
                        <a:lnTo>
                          <a:pt x="9303" y="4292"/>
                        </a:lnTo>
                        <a:lnTo>
                          <a:pt x="9310" y="4299"/>
                        </a:lnTo>
                        <a:lnTo>
                          <a:pt x="9326" y="4303"/>
                        </a:lnTo>
                        <a:lnTo>
                          <a:pt x="9349" y="4291"/>
                        </a:lnTo>
                        <a:lnTo>
                          <a:pt x="9378" y="4291"/>
                        </a:lnTo>
                        <a:lnTo>
                          <a:pt x="9382" y="4289"/>
                        </a:lnTo>
                        <a:lnTo>
                          <a:pt x="9398" y="4278"/>
                        </a:lnTo>
                        <a:lnTo>
                          <a:pt x="9405" y="4270"/>
                        </a:lnTo>
                        <a:lnTo>
                          <a:pt x="9409" y="4258"/>
                        </a:lnTo>
                        <a:lnTo>
                          <a:pt x="9414" y="4242"/>
                        </a:lnTo>
                        <a:lnTo>
                          <a:pt x="9419" y="4238"/>
                        </a:lnTo>
                        <a:lnTo>
                          <a:pt x="9430" y="4236"/>
                        </a:lnTo>
                        <a:lnTo>
                          <a:pt x="9442" y="4240"/>
                        </a:lnTo>
                        <a:lnTo>
                          <a:pt x="9456" y="4240"/>
                        </a:lnTo>
                        <a:lnTo>
                          <a:pt x="9474" y="4233"/>
                        </a:lnTo>
                        <a:lnTo>
                          <a:pt x="9518" y="4206"/>
                        </a:lnTo>
                        <a:lnTo>
                          <a:pt x="9537" y="4190"/>
                        </a:lnTo>
                        <a:lnTo>
                          <a:pt x="9576" y="4171"/>
                        </a:lnTo>
                        <a:lnTo>
                          <a:pt x="9584" y="4164"/>
                        </a:lnTo>
                        <a:lnTo>
                          <a:pt x="9588" y="4158"/>
                        </a:lnTo>
                        <a:lnTo>
                          <a:pt x="9587" y="4152"/>
                        </a:lnTo>
                        <a:lnTo>
                          <a:pt x="9591" y="4130"/>
                        </a:lnTo>
                        <a:lnTo>
                          <a:pt x="9593" y="4109"/>
                        </a:lnTo>
                        <a:lnTo>
                          <a:pt x="9593" y="4099"/>
                        </a:lnTo>
                        <a:lnTo>
                          <a:pt x="9585" y="4084"/>
                        </a:lnTo>
                        <a:lnTo>
                          <a:pt x="9577" y="4059"/>
                        </a:lnTo>
                        <a:lnTo>
                          <a:pt x="9566" y="4048"/>
                        </a:lnTo>
                        <a:lnTo>
                          <a:pt x="9543" y="4034"/>
                        </a:lnTo>
                        <a:lnTo>
                          <a:pt x="9539" y="4028"/>
                        </a:lnTo>
                        <a:lnTo>
                          <a:pt x="9536" y="4027"/>
                        </a:lnTo>
                        <a:lnTo>
                          <a:pt x="9517" y="4034"/>
                        </a:lnTo>
                        <a:lnTo>
                          <a:pt x="9512" y="4034"/>
                        </a:lnTo>
                        <a:lnTo>
                          <a:pt x="9503" y="4037"/>
                        </a:lnTo>
                        <a:lnTo>
                          <a:pt x="9496" y="4043"/>
                        </a:lnTo>
                        <a:lnTo>
                          <a:pt x="9470" y="4063"/>
                        </a:lnTo>
                        <a:lnTo>
                          <a:pt x="9447" y="4078"/>
                        </a:lnTo>
                        <a:lnTo>
                          <a:pt x="9424" y="4097"/>
                        </a:lnTo>
                        <a:lnTo>
                          <a:pt x="9418" y="4101"/>
                        </a:lnTo>
                        <a:lnTo>
                          <a:pt x="9406" y="4105"/>
                        </a:lnTo>
                        <a:lnTo>
                          <a:pt x="9405" y="4095"/>
                        </a:lnTo>
                        <a:lnTo>
                          <a:pt x="9400" y="4089"/>
                        </a:lnTo>
                        <a:lnTo>
                          <a:pt x="9401" y="4081"/>
                        </a:lnTo>
                        <a:lnTo>
                          <a:pt x="9399" y="4069"/>
                        </a:lnTo>
                        <a:lnTo>
                          <a:pt x="9392" y="4068"/>
                        </a:lnTo>
                        <a:lnTo>
                          <a:pt x="9383" y="4057"/>
                        </a:lnTo>
                        <a:lnTo>
                          <a:pt x="9407" y="4027"/>
                        </a:lnTo>
                        <a:cubicBezTo>
                          <a:pt x="9404" y="4025"/>
                          <a:pt x="9400" y="4023"/>
                          <a:pt x="9397" y="4021"/>
                        </a:cubicBezTo>
                        <a:lnTo>
                          <a:pt x="9372" y="4033"/>
                        </a:lnTo>
                        <a:lnTo>
                          <a:pt x="9303" y="4079"/>
                        </a:lnTo>
                        <a:lnTo>
                          <a:pt x="9292" y="4085"/>
                        </a:lnTo>
                        <a:lnTo>
                          <a:pt x="9275" y="4093"/>
                        </a:lnTo>
                        <a:lnTo>
                          <a:pt x="9258" y="4099"/>
                        </a:lnTo>
                        <a:lnTo>
                          <a:pt x="9219" y="4119"/>
                        </a:lnTo>
                        <a:lnTo>
                          <a:pt x="9208" y="4124"/>
                        </a:lnTo>
                        <a:lnTo>
                          <a:pt x="9167" y="4135"/>
                        </a:lnTo>
                        <a:lnTo>
                          <a:pt x="9156" y="4142"/>
                        </a:lnTo>
                        <a:lnTo>
                          <a:pt x="9146" y="4150"/>
                        </a:lnTo>
                        <a:lnTo>
                          <a:pt x="9131" y="4159"/>
                        </a:lnTo>
                        <a:lnTo>
                          <a:pt x="9131" y="4155"/>
                        </a:lnTo>
                        <a:lnTo>
                          <a:pt x="9144" y="4143"/>
                        </a:lnTo>
                        <a:lnTo>
                          <a:pt x="9163" y="4128"/>
                        </a:lnTo>
                        <a:lnTo>
                          <a:pt x="9212" y="4099"/>
                        </a:lnTo>
                        <a:lnTo>
                          <a:pt x="9224" y="4093"/>
                        </a:lnTo>
                        <a:lnTo>
                          <a:pt x="9266" y="4068"/>
                        </a:lnTo>
                        <a:lnTo>
                          <a:pt x="9285" y="4057"/>
                        </a:lnTo>
                        <a:lnTo>
                          <a:pt x="9309" y="4041"/>
                        </a:lnTo>
                        <a:lnTo>
                          <a:pt x="9349" y="4009"/>
                        </a:lnTo>
                        <a:lnTo>
                          <a:pt x="9371" y="3989"/>
                        </a:lnTo>
                        <a:lnTo>
                          <a:pt x="9391" y="3968"/>
                        </a:lnTo>
                        <a:lnTo>
                          <a:pt x="9408" y="3951"/>
                        </a:lnTo>
                        <a:lnTo>
                          <a:pt x="9421" y="3937"/>
                        </a:lnTo>
                        <a:lnTo>
                          <a:pt x="9430" y="3925"/>
                        </a:lnTo>
                        <a:lnTo>
                          <a:pt x="9444" y="3904"/>
                        </a:lnTo>
                        <a:lnTo>
                          <a:pt x="9440" y="3900"/>
                        </a:lnTo>
                        <a:lnTo>
                          <a:pt x="9414" y="3892"/>
                        </a:lnTo>
                        <a:lnTo>
                          <a:pt x="9401" y="3892"/>
                        </a:lnTo>
                        <a:lnTo>
                          <a:pt x="9393" y="3893"/>
                        </a:lnTo>
                        <a:lnTo>
                          <a:pt x="9387" y="3897"/>
                        </a:lnTo>
                        <a:lnTo>
                          <a:pt x="9376" y="3906"/>
                        </a:lnTo>
                        <a:lnTo>
                          <a:pt x="9361" y="3918"/>
                        </a:lnTo>
                        <a:lnTo>
                          <a:pt x="9346" y="3930"/>
                        </a:lnTo>
                        <a:lnTo>
                          <a:pt x="9333" y="3940"/>
                        </a:lnTo>
                        <a:lnTo>
                          <a:pt x="9323" y="3945"/>
                        </a:lnTo>
                        <a:lnTo>
                          <a:pt x="9299" y="3944"/>
                        </a:lnTo>
                        <a:lnTo>
                          <a:pt x="9332" y="3902"/>
                        </a:lnTo>
                        <a:lnTo>
                          <a:pt x="9347" y="3869"/>
                        </a:lnTo>
                        <a:lnTo>
                          <a:pt x="9317" y="3833"/>
                        </a:lnTo>
                        <a:lnTo>
                          <a:pt x="9302" y="3821"/>
                        </a:lnTo>
                        <a:lnTo>
                          <a:pt x="9268" y="3816"/>
                        </a:lnTo>
                        <a:lnTo>
                          <a:pt x="9242" y="3818"/>
                        </a:lnTo>
                        <a:lnTo>
                          <a:pt x="9241" y="3811"/>
                        </a:lnTo>
                        <a:lnTo>
                          <a:pt x="9263" y="3790"/>
                        </a:lnTo>
                        <a:lnTo>
                          <a:pt x="9285" y="3776"/>
                        </a:lnTo>
                        <a:lnTo>
                          <a:pt x="9296" y="3774"/>
                        </a:lnTo>
                        <a:cubicBezTo>
                          <a:pt x="9338" y="3789"/>
                          <a:pt x="9394" y="3811"/>
                          <a:pt x="9437" y="3825"/>
                        </a:cubicBezTo>
                        <a:lnTo>
                          <a:pt x="9461" y="3826"/>
                        </a:lnTo>
                        <a:lnTo>
                          <a:pt x="9487" y="3821"/>
                        </a:lnTo>
                        <a:lnTo>
                          <a:pt x="9515" y="3809"/>
                        </a:lnTo>
                        <a:lnTo>
                          <a:pt x="9541" y="3796"/>
                        </a:lnTo>
                        <a:lnTo>
                          <a:pt x="9553" y="3786"/>
                        </a:lnTo>
                        <a:lnTo>
                          <a:pt x="9560" y="3777"/>
                        </a:lnTo>
                        <a:lnTo>
                          <a:pt x="9568" y="3765"/>
                        </a:lnTo>
                        <a:lnTo>
                          <a:pt x="9571" y="3755"/>
                        </a:lnTo>
                        <a:lnTo>
                          <a:pt x="9576" y="3733"/>
                        </a:lnTo>
                        <a:lnTo>
                          <a:pt x="9569" y="3714"/>
                        </a:lnTo>
                        <a:lnTo>
                          <a:pt x="9560" y="3713"/>
                        </a:lnTo>
                        <a:lnTo>
                          <a:pt x="9563" y="3707"/>
                        </a:lnTo>
                        <a:lnTo>
                          <a:pt x="9572" y="3696"/>
                        </a:lnTo>
                        <a:lnTo>
                          <a:pt x="9569" y="3692"/>
                        </a:lnTo>
                        <a:lnTo>
                          <a:pt x="9560" y="3692"/>
                        </a:lnTo>
                        <a:lnTo>
                          <a:pt x="9587" y="3658"/>
                        </a:lnTo>
                        <a:lnTo>
                          <a:pt x="9615" y="3625"/>
                        </a:lnTo>
                        <a:lnTo>
                          <a:pt x="9584" y="3627"/>
                        </a:lnTo>
                        <a:lnTo>
                          <a:pt x="9562" y="3624"/>
                        </a:lnTo>
                        <a:lnTo>
                          <a:pt x="9553" y="3613"/>
                        </a:lnTo>
                        <a:lnTo>
                          <a:pt x="9543" y="3611"/>
                        </a:lnTo>
                        <a:lnTo>
                          <a:pt x="9537" y="3592"/>
                        </a:lnTo>
                        <a:lnTo>
                          <a:pt x="9527" y="3581"/>
                        </a:lnTo>
                        <a:lnTo>
                          <a:pt x="9516" y="3579"/>
                        </a:lnTo>
                        <a:lnTo>
                          <a:pt x="9473" y="3585"/>
                        </a:lnTo>
                        <a:lnTo>
                          <a:pt x="9464" y="3584"/>
                        </a:lnTo>
                        <a:lnTo>
                          <a:pt x="9463" y="3580"/>
                        </a:lnTo>
                        <a:lnTo>
                          <a:pt x="9490" y="3562"/>
                        </a:lnTo>
                        <a:lnTo>
                          <a:pt x="9498" y="3566"/>
                        </a:lnTo>
                        <a:lnTo>
                          <a:pt x="9537" y="3570"/>
                        </a:lnTo>
                        <a:lnTo>
                          <a:pt x="9584" y="3591"/>
                        </a:lnTo>
                        <a:lnTo>
                          <a:pt x="9613" y="3601"/>
                        </a:lnTo>
                        <a:lnTo>
                          <a:pt x="9621" y="3600"/>
                        </a:lnTo>
                        <a:lnTo>
                          <a:pt x="9628" y="3597"/>
                        </a:lnTo>
                        <a:lnTo>
                          <a:pt x="9633" y="3589"/>
                        </a:lnTo>
                        <a:lnTo>
                          <a:pt x="9638" y="3560"/>
                        </a:lnTo>
                        <a:lnTo>
                          <a:pt x="9637" y="3546"/>
                        </a:lnTo>
                        <a:lnTo>
                          <a:pt x="9634" y="3533"/>
                        </a:lnTo>
                        <a:lnTo>
                          <a:pt x="9632" y="3533"/>
                        </a:lnTo>
                        <a:lnTo>
                          <a:pt x="9642" y="3513"/>
                        </a:lnTo>
                        <a:cubicBezTo>
                          <a:pt x="9642" y="3513"/>
                          <a:pt x="9645" y="3491"/>
                          <a:pt x="9645" y="3491"/>
                        </a:cubicBezTo>
                        <a:lnTo>
                          <a:pt x="9643" y="3478"/>
                        </a:lnTo>
                        <a:lnTo>
                          <a:pt x="9615" y="3453"/>
                        </a:lnTo>
                        <a:lnTo>
                          <a:pt x="9604" y="3453"/>
                        </a:lnTo>
                        <a:lnTo>
                          <a:pt x="9586" y="3457"/>
                        </a:lnTo>
                        <a:lnTo>
                          <a:pt x="9581" y="3454"/>
                        </a:lnTo>
                        <a:lnTo>
                          <a:pt x="9586" y="3445"/>
                        </a:lnTo>
                        <a:lnTo>
                          <a:pt x="9587" y="3440"/>
                        </a:lnTo>
                        <a:lnTo>
                          <a:pt x="9583" y="3437"/>
                        </a:lnTo>
                        <a:lnTo>
                          <a:pt x="9574" y="3439"/>
                        </a:lnTo>
                        <a:lnTo>
                          <a:pt x="9568" y="3437"/>
                        </a:lnTo>
                        <a:lnTo>
                          <a:pt x="9554" y="3424"/>
                        </a:lnTo>
                        <a:lnTo>
                          <a:pt x="9552" y="3426"/>
                        </a:lnTo>
                        <a:lnTo>
                          <a:pt x="9546" y="3428"/>
                        </a:lnTo>
                        <a:lnTo>
                          <a:pt x="9537" y="3434"/>
                        </a:lnTo>
                        <a:lnTo>
                          <a:pt x="9532" y="3435"/>
                        </a:lnTo>
                        <a:lnTo>
                          <a:pt x="9528" y="3430"/>
                        </a:lnTo>
                        <a:lnTo>
                          <a:pt x="9534" y="3421"/>
                        </a:lnTo>
                        <a:lnTo>
                          <a:pt x="9530" y="3418"/>
                        </a:lnTo>
                        <a:lnTo>
                          <a:pt x="9525" y="3420"/>
                        </a:lnTo>
                        <a:lnTo>
                          <a:pt x="9510" y="3426"/>
                        </a:lnTo>
                        <a:lnTo>
                          <a:pt x="9501" y="3429"/>
                        </a:lnTo>
                        <a:lnTo>
                          <a:pt x="9497" y="3429"/>
                        </a:lnTo>
                        <a:lnTo>
                          <a:pt x="9497" y="3423"/>
                        </a:lnTo>
                        <a:lnTo>
                          <a:pt x="9491" y="3424"/>
                        </a:lnTo>
                        <a:lnTo>
                          <a:pt x="9482" y="3428"/>
                        </a:lnTo>
                        <a:cubicBezTo>
                          <a:pt x="9478" y="3430"/>
                          <a:pt x="9474" y="3432"/>
                          <a:pt x="9471" y="3434"/>
                        </a:cubicBezTo>
                        <a:lnTo>
                          <a:pt x="9458" y="3443"/>
                        </a:lnTo>
                        <a:lnTo>
                          <a:pt x="9451" y="3449"/>
                        </a:lnTo>
                        <a:lnTo>
                          <a:pt x="9437" y="3469"/>
                        </a:lnTo>
                        <a:lnTo>
                          <a:pt x="9431" y="3474"/>
                        </a:lnTo>
                        <a:lnTo>
                          <a:pt x="9411" y="3484"/>
                        </a:lnTo>
                        <a:lnTo>
                          <a:pt x="9397" y="3492"/>
                        </a:lnTo>
                        <a:lnTo>
                          <a:pt x="9387" y="3497"/>
                        </a:lnTo>
                        <a:lnTo>
                          <a:pt x="9382" y="3498"/>
                        </a:lnTo>
                        <a:cubicBezTo>
                          <a:pt x="9382" y="3498"/>
                          <a:pt x="9381" y="3498"/>
                          <a:pt x="9381" y="3497"/>
                        </a:cubicBezTo>
                        <a:lnTo>
                          <a:pt x="9423" y="3459"/>
                        </a:lnTo>
                        <a:lnTo>
                          <a:pt x="9427" y="3449"/>
                        </a:lnTo>
                        <a:lnTo>
                          <a:pt x="9439" y="3437"/>
                        </a:lnTo>
                        <a:lnTo>
                          <a:pt x="9448" y="3426"/>
                        </a:lnTo>
                        <a:lnTo>
                          <a:pt x="9452" y="3414"/>
                        </a:lnTo>
                        <a:lnTo>
                          <a:pt x="9432" y="3420"/>
                        </a:lnTo>
                        <a:lnTo>
                          <a:pt x="9402" y="3430"/>
                        </a:lnTo>
                        <a:lnTo>
                          <a:pt x="9373" y="3439"/>
                        </a:lnTo>
                        <a:lnTo>
                          <a:pt x="9378" y="3432"/>
                        </a:lnTo>
                        <a:lnTo>
                          <a:pt x="9378" y="3430"/>
                        </a:lnTo>
                        <a:lnTo>
                          <a:pt x="9382" y="3425"/>
                        </a:lnTo>
                        <a:lnTo>
                          <a:pt x="9396" y="3413"/>
                        </a:lnTo>
                        <a:lnTo>
                          <a:pt x="9401" y="3406"/>
                        </a:lnTo>
                        <a:lnTo>
                          <a:pt x="9404" y="3395"/>
                        </a:lnTo>
                        <a:lnTo>
                          <a:pt x="9403" y="3391"/>
                        </a:lnTo>
                        <a:lnTo>
                          <a:pt x="9399" y="3390"/>
                        </a:lnTo>
                        <a:lnTo>
                          <a:pt x="9355" y="3393"/>
                        </a:lnTo>
                        <a:lnTo>
                          <a:pt x="9345" y="3389"/>
                        </a:lnTo>
                        <a:lnTo>
                          <a:pt x="9325" y="3390"/>
                        </a:lnTo>
                        <a:lnTo>
                          <a:pt x="9303" y="3395"/>
                        </a:lnTo>
                        <a:lnTo>
                          <a:pt x="9312" y="3382"/>
                        </a:lnTo>
                        <a:lnTo>
                          <a:pt x="9310" y="3378"/>
                        </a:lnTo>
                        <a:lnTo>
                          <a:pt x="9272" y="3389"/>
                        </a:lnTo>
                        <a:lnTo>
                          <a:pt x="9247" y="3408"/>
                        </a:lnTo>
                        <a:lnTo>
                          <a:pt x="9249" y="3412"/>
                        </a:lnTo>
                        <a:lnTo>
                          <a:pt x="9258" y="3419"/>
                        </a:lnTo>
                        <a:lnTo>
                          <a:pt x="9267" y="3420"/>
                        </a:lnTo>
                        <a:lnTo>
                          <a:pt x="9269" y="3424"/>
                        </a:lnTo>
                        <a:lnTo>
                          <a:pt x="9267" y="3436"/>
                        </a:lnTo>
                        <a:lnTo>
                          <a:pt x="9277" y="3490"/>
                        </a:lnTo>
                        <a:lnTo>
                          <a:pt x="9269" y="3495"/>
                        </a:lnTo>
                        <a:lnTo>
                          <a:pt x="9257" y="3502"/>
                        </a:lnTo>
                        <a:lnTo>
                          <a:pt x="9243" y="3498"/>
                        </a:lnTo>
                        <a:lnTo>
                          <a:pt x="9244" y="3496"/>
                        </a:lnTo>
                        <a:lnTo>
                          <a:pt x="9249" y="3491"/>
                        </a:lnTo>
                        <a:lnTo>
                          <a:pt x="9252" y="3486"/>
                        </a:lnTo>
                        <a:lnTo>
                          <a:pt x="9252" y="3478"/>
                        </a:lnTo>
                        <a:lnTo>
                          <a:pt x="9237" y="3434"/>
                        </a:lnTo>
                        <a:lnTo>
                          <a:pt x="9229" y="3432"/>
                        </a:lnTo>
                        <a:lnTo>
                          <a:pt x="9220" y="3432"/>
                        </a:lnTo>
                        <a:lnTo>
                          <a:pt x="9213" y="3436"/>
                        </a:lnTo>
                        <a:lnTo>
                          <a:pt x="9170" y="3478"/>
                        </a:lnTo>
                        <a:lnTo>
                          <a:pt x="9151" y="3493"/>
                        </a:lnTo>
                        <a:lnTo>
                          <a:pt x="9122" y="3510"/>
                        </a:lnTo>
                        <a:lnTo>
                          <a:pt x="9104" y="3517"/>
                        </a:lnTo>
                        <a:lnTo>
                          <a:pt x="9086" y="3521"/>
                        </a:lnTo>
                        <a:lnTo>
                          <a:pt x="9040" y="3543"/>
                        </a:lnTo>
                        <a:lnTo>
                          <a:pt x="9017" y="3555"/>
                        </a:lnTo>
                        <a:lnTo>
                          <a:pt x="8997" y="3566"/>
                        </a:lnTo>
                        <a:lnTo>
                          <a:pt x="8981" y="3576"/>
                        </a:lnTo>
                        <a:lnTo>
                          <a:pt x="8967" y="3583"/>
                        </a:lnTo>
                        <a:lnTo>
                          <a:pt x="8956" y="3587"/>
                        </a:lnTo>
                        <a:lnTo>
                          <a:pt x="8945" y="3591"/>
                        </a:lnTo>
                        <a:lnTo>
                          <a:pt x="8945" y="3586"/>
                        </a:lnTo>
                        <a:lnTo>
                          <a:pt x="8951" y="3572"/>
                        </a:lnTo>
                        <a:lnTo>
                          <a:pt x="9013" y="3509"/>
                        </a:lnTo>
                        <a:lnTo>
                          <a:pt x="9027" y="3485"/>
                        </a:lnTo>
                        <a:lnTo>
                          <a:pt x="9080" y="3427"/>
                        </a:lnTo>
                        <a:lnTo>
                          <a:pt x="9090" y="3398"/>
                        </a:lnTo>
                        <a:lnTo>
                          <a:pt x="9083" y="3385"/>
                        </a:lnTo>
                        <a:lnTo>
                          <a:pt x="9076" y="3383"/>
                        </a:lnTo>
                        <a:lnTo>
                          <a:pt x="9052" y="3395"/>
                        </a:lnTo>
                        <a:lnTo>
                          <a:pt x="9010" y="3417"/>
                        </a:lnTo>
                        <a:lnTo>
                          <a:pt x="8978" y="3438"/>
                        </a:lnTo>
                        <a:lnTo>
                          <a:pt x="8940" y="3470"/>
                        </a:lnTo>
                        <a:lnTo>
                          <a:pt x="8925" y="3480"/>
                        </a:lnTo>
                        <a:lnTo>
                          <a:pt x="8918" y="3481"/>
                        </a:lnTo>
                        <a:lnTo>
                          <a:pt x="8914" y="3478"/>
                        </a:lnTo>
                        <a:lnTo>
                          <a:pt x="8914" y="3466"/>
                        </a:lnTo>
                        <a:lnTo>
                          <a:pt x="8904" y="3458"/>
                        </a:lnTo>
                        <a:lnTo>
                          <a:pt x="8939" y="3432"/>
                        </a:lnTo>
                        <a:lnTo>
                          <a:pt x="8951" y="3418"/>
                        </a:lnTo>
                        <a:lnTo>
                          <a:pt x="9017" y="3370"/>
                        </a:lnTo>
                        <a:cubicBezTo>
                          <a:pt x="9016" y="3368"/>
                          <a:pt x="9015" y="3367"/>
                          <a:pt x="9015" y="3365"/>
                        </a:cubicBezTo>
                        <a:lnTo>
                          <a:pt x="8992" y="3372"/>
                        </a:lnTo>
                        <a:lnTo>
                          <a:pt x="8951" y="3388"/>
                        </a:lnTo>
                        <a:lnTo>
                          <a:pt x="8927" y="3401"/>
                        </a:lnTo>
                        <a:lnTo>
                          <a:pt x="8905" y="3409"/>
                        </a:lnTo>
                        <a:lnTo>
                          <a:pt x="8875" y="3419"/>
                        </a:lnTo>
                        <a:lnTo>
                          <a:pt x="8852" y="3426"/>
                        </a:lnTo>
                        <a:lnTo>
                          <a:pt x="8836" y="3429"/>
                        </a:lnTo>
                        <a:lnTo>
                          <a:pt x="8815" y="3434"/>
                        </a:lnTo>
                        <a:lnTo>
                          <a:pt x="8803" y="3435"/>
                        </a:lnTo>
                        <a:lnTo>
                          <a:pt x="8810" y="3432"/>
                        </a:lnTo>
                        <a:lnTo>
                          <a:pt x="8829" y="3424"/>
                        </a:lnTo>
                        <a:lnTo>
                          <a:pt x="8929" y="3386"/>
                        </a:lnTo>
                        <a:lnTo>
                          <a:pt x="8960" y="3372"/>
                        </a:lnTo>
                        <a:lnTo>
                          <a:pt x="8981" y="3360"/>
                        </a:lnTo>
                        <a:lnTo>
                          <a:pt x="8993" y="3352"/>
                        </a:lnTo>
                        <a:lnTo>
                          <a:pt x="9006" y="3342"/>
                        </a:lnTo>
                        <a:lnTo>
                          <a:pt x="9011" y="3334"/>
                        </a:lnTo>
                        <a:cubicBezTo>
                          <a:pt x="9010" y="3333"/>
                          <a:pt x="9010" y="3333"/>
                          <a:pt x="9009" y="3331"/>
                        </a:cubicBezTo>
                        <a:lnTo>
                          <a:pt x="8988" y="3326"/>
                        </a:lnTo>
                        <a:lnTo>
                          <a:pt x="8982" y="3325"/>
                        </a:lnTo>
                        <a:lnTo>
                          <a:pt x="8970" y="3328"/>
                        </a:lnTo>
                        <a:lnTo>
                          <a:pt x="8957" y="3319"/>
                        </a:lnTo>
                        <a:lnTo>
                          <a:pt x="8956" y="3311"/>
                        </a:lnTo>
                        <a:lnTo>
                          <a:pt x="8929" y="3296"/>
                        </a:lnTo>
                        <a:lnTo>
                          <a:pt x="8898" y="3284"/>
                        </a:lnTo>
                        <a:lnTo>
                          <a:pt x="8867" y="3282"/>
                        </a:lnTo>
                        <a:lnTo>
                          <a:pt x="8860" y="3284"/>
                        </a:lnTo>
                        <a:lnTo>
                          <a:pt x="8843" y="3300"/>
                        </a:lnTo>
                        <a:lnTo>
                          <a:pt x="8825" y="3311"/>
                        </a:lnTo>
                        <a:lnTo>
                          <a:pt x="8795" y="3328"/>
                        </a:lnTo>
                        <a:lnTo>
                          <a:pt x="8768" y="3346"/>
                        </a:lnTo>
                        <a:lnTo>
                          <a:pt x="8734" y="3374"/>
                        </a:lnTo>
                        <a:lnTo>
                          <a:pt x="8714" y="3388"/>
                        </a:lnTo>
                        <a:lnTo>
                          <a:pt x="8695" y="3400"/>
                        </a:lnTo>
                        <a:lnTo>
                          <a:pt x="8686" y="3404"/>
                        </a:lnTo>
                        <a:lnTo>
                          <a:pt x="8686" y="3401"/>
                        </a:lnTo>
                        <a:lnTo>
                          <a:pt x="8690" y="3397"/>
                        </a:lnTo>
                        <a:lnTo>
                          <a:pt x="8703" y="3387"/>
                        </a:lnTo>
                        <a:lnTo>
                          <a:pt x="8734" y="3366"/>
                        </a:lnTo>
                        <a:lnTo>
                          <a:pt x="8747" y="3354"/>
                        </a:lnTo>
                        <a:lnTo>
                          <a:pt x="8754" y="3345"/>
                        </a:lnTo>
                        <a:lnTo>
                          <a:pt x="8773" y="3331"/>
                        </a:lnTo>
                        <a:lnTo>
                          <a:pt x="8812" y="3307"/>
                        </a:lnTo>
                        <a:lnTo>
                          <a:pt x="8829" y="3294"/>
                        </a:lnTo>
                        <a:lnTo>
                          <a:pt x="8831" y="3285"/>
                        </a:lnTo>
                        <a:lnTo>
                          <a:pt x="8840" y="3276"/>
                        </a:lnTo>
                        <a:lnTo>
                          <a:pt x="8840" y="3272"/>
                        </a:lnTo>
                        <a:lnTo>
                          <a:pt x="8832" y="3267"/>
                        </a:lnTo>
                        <a:lnTo>
                          <a:pt x="8809" y="3265"/>
                        </a:lnTo>
                        <a:lnTo>
                          <a:pt x="8794" y="3266"/>
                        </a:lnTo>
                        <a:lnTo>
                          <a:pt x="8773" y="3268"/>
                        </a:lnTo>
                        <a:lnTo>
                          <a:pt x="8756" y="3272"/>
                        </a:lnTo>
                        <a:lnTo>
                          <a:pt x="8737" y="3278"/>
                        </a:lnTo>
                        <a:lnTo>
                          <a:pt x="8705" y="3288"/>
                        </a:lnTo>
                        <a:lnTo>
                          <a:pt x="8663" y="3302"/>
                        </a:lnTo>
                        <a:lnTo>
                          <a:pt x="8627" y="3311"/>
                        </a:lnTo>
                        <a:lnTo>
                          <a:pt x="8597" y="3317"/>
                        </a:lnTo>
                        <a:lnTo>
                          <a:pt x="8580" y="3319"/>
                        </a:lnTo>
                        <a:lnTo>
                          <a:pt x="8574" y="3319"/>
                        </a:lnTo>
                        <a:lnTo>
                          <a:pt x="8572" y="3316"/>
                        </a:lnTo>
                        <a:lnTo>
                          <a:pt x="8578" y="3309"/>
                        </a:lnTo>
                        <a:lnTo>
                          <a:pt x="8588" y="3301"/>
                        </a:lnTo>
                        <a:lnTo>
                          <a:pt x="8593" y="3293"/>
                        </a:lnTo>
                        <a:lnTo>
                          <a:pt x="8598" y="3283"/>
                        </a:lnTo>
                        <a:lnTo>
                          <a:pt x="8598" y="3277"/>
                        </a:lnTo>
                        <a:lnTo>
                          <a:pt x="8593" y="3276"/>
                        </a:lnTo>
                        <a:lnTo>
                          <a:pt x="8572" y="3276"/>
                        </a:lnTo>
                        <a:lnTo>
                          <a:pt x="8553" y="3281"/>
                        </a:lnTo>
                        <a:lnTo>
                          <a:pt x="8510" y="3297"/>
                        </a:lnTo>
                        <a:lnTo>
                          <a:pt x="8495" y="3303"/>
                        </a:lnTo>
                        <a:lnTo>
                          <a:pt x="8493" y="3303"/>
                        </a:lnTo>
                        <a:lnTo>
                          <a:pt x="8531" y="3282"/>
                        </a:lnTo>
                        <a:lnTo>
                          <a:pt x="8539" y="3276"/>
                        </a:lnTo>
                        <a:lnTo>
                          <a:pt x="8543" y="3272"/>
                        </a:lnTo>
                        <a:cubicBezTo>
                          <a:pt x="8543" y="3271"/>
                          <a:pt x="8542" y="3269"/>
                          <a:pt x="8542" y="3268"/>
                        </a:cubicBezTo>
                        <a:lnTo>
                          <a:pt x="8521" y="3257"/>
                        </a:lnTo>
                        <a:lnTo>
                          <a:pt x="8510" y="3256"/>
                        </a:lnTo>
                        <a:lnTo>
                          <a:pt x="8468" y="3257"/>
                        </a:lnTo>
                        <a:lnTo>
                          <a:pt x="8445" y="3256"/>
                        </a:lnTo>
                        <a:lnTo>
                          <a:pt x="8419" y="3255"/>
                        </a:lnTo>
                        <a:lnTo>
                          <a:pt x="8411" y="3253"/>
                        </a:lnTo>
                        <a:lnTo>
                          <a:pt x="8406" y="3250"/>
                        </a:lnTo>
                        <a:lnTo>
                          <a:pt x="8399" y="3247"/>
                        </a:lnTo>
                        <a:lnTo>
                          <a:pt x="8385" y="3245"/>
                        </a:lnTo>
                        <a:lnTo>
                          <a:pt x="8367" y="3243"/>
                        </a:lnTo>
                        <a:lnTo>
                          <a:pt x="8331" y="3241"/>
                        </a:lnTo>
                        <a:lnTo>
                          <a:pt x="8322" y="3242"/>
                        </a:lnTo>
                        <a:lnTo>
                          <a:pt x="8290" y="3246"/>
                        </a:lnTo>
                        <a:lnTo>
                          <a:pt x="8272" y="3250"/>
                        </a:lnTo>
                        <a:lnTo>
                          <a:pt x="8256" y="3256"/>
                        </a:lnTo>
                        <a:lnTo>
                          <a:pt x="8243" y="3261"/>
                        </a:lnTo>
                        <a:lnTo>
                          <a:pt x="8233" y="3267"/>
                        </a:lnTo>
                        <a:lnTo>
                          <a:pt x="8229" y="3272"/>
                        </a:lnTo>
                        <a:lnTo>
                          <a:pt x="8233" y="3282"/>
                        </a:lnTo>
                        <a:lnTo>
                          <a:pt x="8231" y="3287"/>
                        </a:lnTo>
                        <a:lnTo>
                          <a:pt x="8219" y="3299"/>
                        </a:lnTo>
                        <a:lnTo>
                          <a:pt x="8218" y="3305"/>
                        </a:lnTo>
                        <a:lnTo>
                          <a:pt x="8226" y="3309"/>
                        </a:lnTo>
                        <a:lnTo>
                          <a:pt x="8236" y="3311"/>
                        </a:lnTo>
                        <a:lnTo>
                          <a:pt x="8239" y="3315"/>
                        </a:lnTo>
                        <a:lnTo>
                          <a:pt x="8240" y="3322"/>
                        </a:lnTo>
                        <a:lnTo>
                          <a:pt x="8247" y="3327"/>
                        </a:lnTo>
                        <a:lnTo>
                          <a:pt x="8258" y="3329"/>
                        </a:lnTo>
                        <a:lnTo>
                          <a:pt x="8260" y="3332"/>
                        </a:lnTo>
                        <a:lnTo>
                          <a:pt x="8258" y="3336"/>
                        </a:lnTo>
                        <a:lnTo>
                          <a:pt x="8252" y="3341"/>
                        </a:lnTo>
                        <a:lnTo>
                          <a:pt x="8249" y="3343"/>
                        </a:lnTo>
                        <a:lnTo>
                          <a:pt x="8238" y="3338"/>
                        </a:lnTo>
                        <a:lnTo>
                          <a:pt x="8229" y="3336"/>
                        </a:lnTo>
                        <a:lnTo>
                          <a:pt x="8216" y="3334"/>
                        </a:lnTo>
                        <a:lnTo>
                          <a:pt x="8206" y="3336"/>
                        </a:lnTo>
                        <a:lnTo>
                          <a:pt x="8180" y="3342"/>
                        </a:lnTo>
                        <a:lnTo>
                          <a:pt x="8136" y="3352"/>
                        </a:lnTo>
                        <a:lnTo>
                          <a:pt x="8092" y="3360"/>
                        </a:lnTo>
                        <a:lnTo>
                          <a:pt x="8047" y="3368"/>
                        </a:lnTo>
                        <a:lnTo>
                          <a:pt x="8018" y="3373"/>
                        </a:lnTo>
                        <a:lnTo>
                          <a:pt x="7999" y="3374"/>
                        </a:lnTo>
                        <a:lnTo>
                          <a:pt x="7968" y="3375"/>
                        </a:lnTo>
                        <a:lnTo>
                          <a:pt x="7955" y="3374"/>
                        </a:lnTo>
                        <a:lnTo>
                          <a:pt x="7950" y="3371"/>
                        </a:lnTo>
                        <a:cubicBezTo>
                          <a:pt x="7950" y="3369"/>
                          <a:pt x="7950" y="3368"/>
                          <a:pt x="7950" y="3366"/>
                        </a:cubicBezTo>
                        <a:lnTo>
                          <a:pt x="7954" y="3354"/>
                        </a:lnTo>
                        <a:lnTo>
                          <a:pt x="7947" y="3331"/>
                        </a:lnTo>
                        <a:lnTo>
                          <a:pt x="7944" y="3328"/>
                        </a:lnTo>
                        <a:lnTo>
                          <a:pt x="7932" y="3323"/>
                        </a:lnTo>
                        <a:lnTo>
                          <a:pt x="7929" y="3319"/>
                        </a:lnTo>
                        <a:lnTo>
                          <a:pt x="7927" y="3313"/>
                        </a:lnTo>
                        <a:lnTo>
                          <a:pt x="7919" y="3306"/>
                        </a:lnTo>
                        <a:lnTo>
                          <a:pt x="7900" y="3296"/>
                        </a:lnTo>
                        <a:lnTo>
                          <a:pt x="7889" y="3292"/>
                        </a:lnTo>
                        <a:lnTo>
                          <a:pt x="7884" y="3294"/>
                        </a:lnTo>
                        <a:lnTo>
                          <a:pt x="7872" y="3300"/>
                        </a:lnTo>
                        <a:lnTo>
                          <a:pt x="7868" y="3301"/>
                        </a:lnTo>
                        <a:lnTo>
                          <a:pt x="7865" y="3300"/>
                        </a:lnTo>
                        <a:lnTo>
                          <a:pt x="7840" y="3274"/>
                        </a:lnTo>
                        <a:lnTo>
                          <a:pt x="7824" y="3263"/>
                        </a:lnTo>
                        <a:lnTo>
                          <a:pt x="7814" y="3259"/>
                        </a:lnTo>
                        <a:lnTo>
                          <a:pt x="7804" y="3257"/>
                        </a:lnTo>
                        <a:lnTo>
                          <a:pt x="7799" y="3253"/>
                        </a:lnTo>
                        <a:lnTo>
                          <a:pt x="7800" y="3237"/>
                        </a:lnTo>
                        <a:lnTo>
                          <a:pt x="7799" y="3233"/>
                        </a:lnTo>
                        <a:lnTo>
                          <a:pt x="7794" y="3229"/>
                        </a:lnTo>
                        <a:lnTo>
                          <a:pt x="7774" y="3221"/>
                        </a:lnTo>
                        <a:lnTo>
                          <a:pt x="7760" y="3212"/>
                        </a:lnTo>
                        <a:lnTo>
                          <a:pt x="7754" y="3211"/>
                        </a:lnTo>
                        <a:lnTo>
                          <a:pt x="7731" y="3209"/>
                        </a:lnTo>
                        <a:close/>
                        <a:moveTo>
                          <a:pt x="12989" y="4652"/>
                        </a:moveTo>
                        <a:lnTo>
                          <a:pt x="12960" y="4655"/>
                        </a:lnTo>
                        <a:lnTo>
                          <a:pt x="12942" y="4663"/>
                        </a:lnTo>
                        <a:lnTo>
                          <a:pt x="12939" y="4667"/>
                        </a:lnTo>
                        <a:lnTo>
                          <a:pt x="12938" y="4683"/>
                        </a:lnTo>
                        <a:lnTo>
                          <a:pt x="12930" y="4703"/>
                        </a:lnTo>
                        <a:lnTo>
                          <a:pt x="12932" y="4737"/>
                        </a:lnTo>
                        <a:lnTo>
                          <a:pt x="12936" y="4760"/>
                        </a:lnTo>
                        <a:lnTo>
                          <a:pt x="12944" y="4774"/>
                        </a:lnTo>
                        <a:lnTo>
                          <a:pt x="12955" y="4791"/>
                        </a:lnTo>
                        <a:lnTo>
                          <a:pt x="12958" y="4800"/>
                        </a:lnTo>
                        <a:cubicBezTo>
                          <a:pt x="12956" y="4801"/>
                          <a:pt x="12955" y="4803"/>
                          <a:pt x="12953" y="4804"/>
                        </a:cubicBezTo>
                        <a:lnTo>
                          <a:pt x="12951" y="4809"/>
                        </a:lnTo>
                        <a:lnTo>
                          <a:pt x="12952" y="4826"/>
                        </a:lnTo>
                        <a:lnTo>
                          <a:pt x="12951" y="4832"/>
                        </a:lnTo>
                        <a:lnTo>
                          <a:pt x="12947" y="4836"/>
                        </a:lnTo>
                        <a:lnTo>
                          <a:pt x="12944" y="4842"/>
                        </a:lnTo>
                        <a:lnTo>
                          <a:pt x="12946" y="4861"/>
                        </a:lnTo>
                        <a:lnTo>
                          <a:pt x="12945" y="4877"/>
                        </a:lnTo>
                        <a:lnTo>
                          <a:pt x="12920" y="4918"/>
                        </a:lnTo>
                        <a:lnTo>
                          <a:pt x="12910" y="4949"/>
                        </a:lnTo>
                        <a:lnTo>
                          <a:pt x="12901" y="4953"/>
                        </a:lnTo>
                        <a:lnTo>
                          <a:pt x="12891" y="4965"/>
                        </a:lnTo>
                        <a:lnTo>
                          <a:pt x="12878" y="4969"/>
                        </a:lnTo>
                        <a:lnTo>
                          <a:pt x="12850" y="4972"/>
                        </a:lnTo>
                        <a:lnTo>
                          <a:pt x="12840" y="4977"/>
                        </a:lnTo>
                        <a:lnTo>
                          <a:pt x="12827" y="4990"/>
                        </a:lnTo>
                        <a:lnTo>
                          <a:pt x="12826" y="4994"/>
                        </a:lnTo>
                        <a:lnTo>
                          <a:pt x="12828" y="5005"/>
                        </a:lnTo>
                        <a:cubicBezTo>
                          <a:pt x="12832" y="5010"/>
                          <a:pt x="12836" y="5014"/>
                          <a:pt x="12840" y="5018"/>
                        </a:cubicBezTo>
                        <a:lnTo>
                          <a:pt x="12850" y="5027"/>
                        </a:lnTo>
                        <a:lnTo>
                          <a:pt x="12853" y="5035"/>
                        </a:lnTo>
                        <a:lnTo>
                          <a:pt x="12853" y="5040"/>
                        </a:lnTo>
                        <a:lnTo>
                          <a:pt x="12848" y="5045"/>
                        </a:lnTo>
                        <a:lnTo>
                          <a:pt x="12839" y="5040"/>
                        </a:lnTo>
                        <a:lnTo>
                          <a:pt x="12832" y="5042"/>
                        </a:lnTo>
                        <a:lnTo>
                          <a:pt x="12820" y="5054"/>
                        </a:lnTo>
                        <a:lnTo>
                          <a:pt x="12818" y="5064"/>
                        </a:lnTo>
                        <a:lnTo>
                          <a:pt x="12829" y="5083"/>
                        </a:lnTo>
                        <a:lnTo>
                          <a:pt x="12824" y="5098"/>
                        </a:lnTo>
                        <a:lnTo>
                          <a:pt x="12811" y="5118"/>
                        </a:lnTo>
                        <a:lnTo>
                          <a:pt x="12806" y="5132"/>
                        </a:lnTo>
                        <a:lnTo>
                          <a:pt x="12801" y="5136"/>
                        </a:lnTo>
                        <a:lnTo>
                          <a:pt x="12799" y="5142"/>
                        </a:lnTo>
                        <a:lnTo>
                          <a:pt x="12801" y="5164"/>
                        </a:lnTo>
                        <a:lnTo>
                          <a:pt x="12800" y="5183"/>
                        </a:lnTo>
                        <a:lnTo>
                          <a:pt x="12793" y="5204"/>
                        </a:lnTo>
                        <a:lnTo>
                          <a:pt x="12801" y="5213"/>
                        </a:lnTo>
                        <a:lnTo>
                          <a:pt x="12806" y="5218"/>
                        </a:lnTo>
                        <a:lnTo>
                          <a:pt x="12805" y="5244"/>
                        </a:lnTo>
                        <a:lnTo>
                          <a:pt x="12810" y="5257"/>
                        </a:lnTo>
                        <a:lnTo>
                          <a:pt x="12823" y="5279"/>
                        </a:lnTo>
                        <a:lnTo>
                          <a:pt x="12824" y="5283"/>
                        </a:lnTo>
                        <a:lnTo>
                          <a:pt x="12804" y="5285"/>
                        </a:lnTo>
                        <a:lnTo>
                          <a:pt x="12792" y="5289"/>
                        </a:lnTo>
                        <a:lnTo>
                          <a:pt x="12789" y="5293"/>
                        </a:lnTo>
                        <a:lnTo>
                          <a:pt x="12785" y="5302"/>
                        </a:lnTo>
                        <a:lnTo>
                          <a:pt x="12787" y="5308"/>
                        </a:lnTo>
                        <a:lnTo>
                          <a:pt x="12796" y="5318"/>
                        </a:lnTo>
                        <a:lnTo>
                          <a:pt x="12804" y="5324"/>
                        </a:lnTo>
                        <a:lnTo>
                          <a:pt x="12812" y="5363"/>
                        </a:lnTo>
                        <a:lnTo>
                          <a:pt x="12808" y="5365"/>
                        </a:lnTo>
                        <a:lnTo>
                          <a:pt x="12797" y="5359"/>
                        </a:lnTo>
                        <a:lnTo>
                          <a:pt x="12787" y="5357"/>
                        </a:lnTo>
                        <a:lnTo>
                          <a:pt x="12778" y="5355"/>
                        </a:lnTo>
                        <a:lnTo>
                          <a:pt x="12771" y="5357"/>
                        </a:lnTo>
                        <a:lnTo>
                          <a:pt x="12769" y="5366"/>
                        </a:lnTo>
                        <a:lnTo>
                          <a:pt x="12770" y="5378"/>
                        </a:lnTo>
                        <a:lnTo>
                          <a:pt x="12776" y="5385"/>
                        </a:lnTo>
                        <a:lnTo>
                          <a:pt x="12783" y="5390"/>
                        </a:lnTo>
                        <a:lnTo>
                          <a:pt x="12798" y="5398"/>
                        </a:lnTo>
                        <a:lnTo>
                          <a:pt x="12814" y="5387"/>
                        </a:lnTo>
                        <a:lnTo>
                          <a:pt x="12824" y="5392"/>
                        </a:lnTo>
                        <a:lnTo>
                          <a:pt x="12831" y="5394"/>
                        </a:lnTo>
                        <a:lnTo>
                          <a:pt x="12825" y="5414"/>
                        </a:lnTo>
                        <a:lnTo>
                          <a:pt x="12826" y="5443"/>
                        </a:lnTo>
                        <a:lnTo>
                          <a:pt x="12834" y="5480"/>
                        </a:lnTo>
                        <a:lnTo>
                          <a:pt x="12834" y="5488"/>
                        </a:lnTo>
                        <a:lnTo>
                          <a:pt x="12842" y="5495"/>
                        </a:lnTo>
                        <a:lnTo>
                          <a:pt x="12849" y="5501"/>
                        </a:lnTo>
                        <a:lnTo>
                          <a:pt x="12857" y="5501"/>
                        </a:lnTo>
                        <a:cubicBezTo>
                          <a:pt x="12860" y="5499"/>
                          <a:pt x="12863" y="5497"/>
                          <a:pt x="12866" y="5495"/>
                        </a:cubicBezTo>
                        <a:lnTo>
                          <a:pt x="12883" y="5499"/>
                        </a:lnTo>
                        <a:lnTo>
                          <a:pt x="12882" y="5504"/>
                        </a:lnTo>
                        <a:lnTo>
                          <a:pt x="12855" y="5532"/>
                        </a:lnTo>
                        <a:lnTo>
                          <a:pt x="12853" y="5538"/>
                        </a:lnTo>
                        <a:lnTo>
                          <a:pt x="12871" y="5596"/>
                        </a:lnTo>
                        <a:lnTo>
                          <a:pt x="12874" y="5610"/>
                        </a:lnTo>
                        <a:lnTo>
                          <a:pt x="12874" y="5620"/>
                        </a:lnTo>
                        <a:lnTo>
                          <a:pt x="12878" y="5636"/>
                        </a:lnTo>
                        <a:lnTo>
                          <a:pt x="12883" y="5654"/>
                        </a:lnTo>
                        <a:lnTo>
                          <a:pt x="12882" y="5657"/>
                        </a:lnTo>
                        <a:cubicBezTo>
                          <a:pt x="12882" y="5657"/>
                          <a:pt x="12873" y="5666"/>
                          <a:pt x="12873" y="5666"/>
                        </a:cubicBezTo>
                        <a:lnTo>
                          <a:pt x="12868" y="5682"/>
                        </a:lnTo>
                        <a:lnTo>
                          <a:pt x="12865" y="5702"/>
                        </a:lnTo>
                        <a:lnTo>
                          <a:pt x="12862" y="5710"/>
                        </a:lnTo>
                        <a:lnTo>
                          <a:pt x="12862" y="5719"/>
                        </a:lnTo>
                        <a:lnTo>
                          <a:pt x="12876" y="5732"/>
                        </a:lnTo>
                        <a:lnTo>
                          <a:pt x="12919" y="5754"/>
                        </a:lnTo>
                        <a:lnTo>
                          <a:pt x="12923" y="5768"/>
                        </a:lnTo>
                        <a:lnTo>
                          <a:pt x="12951" y="5790"/>
                        </a:lnTo>
                        <a:lnTo>
                          <a:pt x="12957" y="5768"/>
                        </a:lnTo>
                        <a:lnTo>
                          <a:pt x="12964" y="5756"/>
                        </a:lnTo>
                        <a:lnTo>
                          <a:pt x="12976" y="5748"/>
                        </a:lnTo>
                        <a:lnTo>
                          <a:pt x="13001" y="5752"/>
                        </a:lnTo>
                        <a:lnTo>
                          <a:pt x="13021" y="5752"/>
                        </a:lnTo>
                        <a:lnTo>
                          <a:pt x="13050" y="5738"/>
                        </a:lnTo>
                        <a:lnTo>
                          <a:pt x="13066" y="5739"/>
                        </a:lnTo>
                        <a:lnTo>
                          <a:pt x="13080" y="5736"/>
                        </a:lnTo>
                        <a:lnTo>
                          <a:pt x="13090" y="5728"/>
                        </a:lnTo>
                        <a:lnTo>
                          <a:pt x="13098" y="5705"/>
                        </a:lnTo>
                        <a:lnTo>
                          <a:pt x="13087" y="5672"/>
                        </a:lnTo>
                        <a:lnTo>
                          <a:pt x="13089" y="5640"/>
                        </a:lnTo>
                        <a:lnTo>
                          <a:pt x="13086" y="5628"/>
                        </a:lnTo>
                        <a:lnTo>
                          <a:pt x="13068" y="5612"/>
                        </a:lnTo>
                        <a:lnTo>
                          <a:pt x="13049" y="5604"/>
                        </a:lnTo>
                        <a:lnTo>
                          <a:pt x="13046" y="5598"/>
                        </a:lnTo>
                        <a:lnTo>
                          <a:pt x="13055" y="5597"/>
                        </a:lnTo>
                        <a:lnTo>
                          <a:pt x="13071" y="5602"/>
                        </a:lnTo>
                        <a:lnTo>
                          <a:pt x="13075" y="5602"/>
                        </a:lnTo>
                        <a:lnTo>
                          <a:pt x="13080" y="5598"/>
                        </a:lnTo>
                        <a:lnTo>
                          <a:pt x="13080" y="5589"/>
                        </a:lnTo>
                        <a:lnTo>
                          <a:pt x="13074" y="5578"/>
                        </a:lnTo>
                        <a:lnTo>
                          <a:pt x="13066" y="5569"/>
                        </a:lnTo>
                        <a:lnTo>
                          <a:pt x="13050" y="5556"/>
                        </a:lnTo>
                        <a:lnTo>
                          <a:pt x="13043" y="5548"/>
                        </a:lnTo>
                        <a:lnTo>
                          <a:pt x="13061" y="5505"/>
                        </a:lnTo>
                        <a:lnTo>
                          <a:pt x="13054" y="5479"/>
                        </a:lnTo>
                        <a:lnTo>
                          <a:pt x="13046" y="5465"/>
                        </a:lnTo>
                        <a:lnTo>
                          <a:pt x="13039" y="5458"/>
                        </a:lnTo>
                        <a:lnTo>
                          <a:pt x="13019" y="5442"/>
                        </a:lnTo>
                        <a:lnTo>
                          <a:pt x="13010" y="5435"/>
                        </a:lnTo>
                        <a:lnTo>
                          <a:pt x="13006" y="5427"/>
                        </a:lnTo>
                        <a:lnTo>
                          <a:pt x="13032" y="5422"/>
                        </a:lnTo>
                        <a:lnTo>
                          <a:pt x="13034" y="5414"/>
                        </a:lnTo>
                        <a:lnTo>
                          <a:pt x="13033" y="5408"/>
                        </a:lnTo>
                        <a:lnTo>
                          <a:pt x="13028" y="5398"/>
                        </a:lnTo>
                        <a:lnTo>
                          <a:pt x="13019" y="5386"/>
                        </a:lnTo>
                        <a:lnTo>
                          <a:pt x="13011" y="5374"/>
                        </a:lnTo>
                        <a:lnTo>
                          <a:pt x="13010" y="5367"/>
                        </a:lnTo>
                        <a:lnTo>
                          <a:pt x="13041" y="5371"/>
                        </a:lnTo>
                        <a:lnTo>
                          <a:pt x="13044" y="5369"/>
                        </a:lnTo>
                        <a:lnTo>
                          <a:pt x="13044" y="5362"/>
                        </a:lnTo>
                        <a:lnTo>
                          <a:pt x="13041" y="5355"/>
                        </a:lnTo>
                        <a:lnTo>
                          <a:pt x="13034" y="5351"/>
                        </a:lnTo>
                        <a:lnTo>
                          <a:pt x="13026" y="5340"/>
                        </a:lnTo>
                        <a:cubicBezTo>
                          <a:pt x="13030" y="5338"/>
                          <a:pt x="13034" y="5335"/>
                          <a:pt x="13037" y="5333"/>
                        </a:cubicBezTo>
                        <a:lnTo>
                          <a:pt x="13041" y="5328"/>
                        </a:lnTo>
                        <a:lnTo>
                          <a:pt x="13041" y="5324"/>
                        </a:lnTo>
                        <a:lnTo>
                          <a:pt x="13041" y="5316"/>
                        </a:lnTo>
                        <a:lnTo>
                          <a:pt x="13037" y="5305"/>
                        </a:lnTo>
                        <a:lnTo>
                          <a:pt x="13038" y="5293"/>
                        </a:lnTo>
                        <a:lnTo>
                          <a:pt x="13036" y="5285"/>
                        </a:lnTo>
                        <a:lnTo>
                          <a:pt x="13027" y="5279"/>
                        </a:lnTo>
                        <a:lnTo>
                          <a:pt x="13012" y="5280"/>
                        </a:lnTo>
                        <a:lnTo>
                          <a:pt x="13008" y="5272"/>
                        </a:lnTo>
                        <a:lnTo>
                          <a:pt x="13009" y="5256"/>
                        </a:lnTo>
                        <a:lnTo>
                          <a:pt x="13011" y="5254"/>
                        </a:lnTo>
                        <a:lnTo>
                          <a:pt x="13018" y="5251"/>
                        </a:lnTo>
                        <a:lnTo>
                          <a:pt x="13018" y="5246"/>
                        </a:lnTo>
                        <a:lnTo>
                          <a:pt x="13016" y="5234"/>
                        </a:lnTo>
                        <a:lnTo>
                          <a:pt x="13012" y="5221"/>
                        </a:lnTo>
                        <a:lnTo>
                          <a:pt x="13012" y="5202"/>
                        </a:lnTo>
                        <a:lnTo>
                          <a:pt x="13007" y="5188"/>
                        </a:lnTo>
                        <a:lnTo>
                          <a:pt x="13005" y="5178"/>
                        </a:lnTo>
                        <a:lnTo>
                          <a:pt x="13012" y="5175"/>
                        </a:lnTo>
                        <a:lnTo>
                          <a:pt x="13016" y="5169"/>
                        </a:lnTo>
                        <a:lnTo>
                          <a:pt x="13018" y="5134"/>
                        </a:lnTo>
                        <a:lnTo>
                          <a:pt x="13035" y="5075"/>
                        </a:lnTo>
                        <a:lnTo>
                          <a:pt x="13042" y="5061"/>
                        </a:lnTo>
                        <a:lnTo>
                          <a:pt x="13044" y="5038"/>
                        </a:lnTo>
                        <a:lnTo>
                          <a:pt x="13050" y="5034"/>
                        </a:lnTo>
                        <a:lnTo>
                          <a:pt x="13061" y="5009"/>
                        </a:lnTo>
                        <a:lnTo>
                          <a:pt x="13069" y="4981"/>
                        </a:lnTo>
                        <a:lnTo>
                          <a:pt x="13078" y="4957"/>
                        </a:lnTo>
                        <a:lnTo>
                          <a:pt x="13084" y="4932"/>
                        </a:lnTo>
                        <a:lnTo>
                          <a:pt x="13095" y="4896"/>
                        </a:lnTo>
                        <a:lnTo>
                          <a:pt x="13098" y="4872"/>
                        </a:lnTo>
                        <a:lnTo>
                          <a:pt x="13102" y="4860"/>
                        </a:lnTo>
                        <a:lnTo>
                          <a:pt x="13105" y="4846"/>
                        </a:lnTo>
                        <a:lnTo>
                          <a:pt x="13104" y="4828"/>
                        </a:lnTo>
                        <a:lnTo>
                          <a:pt x="13104" y="4801"/>
                        </a:lnTo>
                        <a:lnTo>
                          <a:pt x="13109" y="4780"/>
                        </a:lnTo>
                        <a:lnTo>
                          <a:pt x="13106" y="4773"/>
                        </a:lnTo>
                        <a:lnTo>
                          <a:pt x="13091" y="4737"/>
                        </a:lnTo>
                        <a:lnTo>
                          <a:pt x="13078" y="4704"/>
                        </a:lnTo>
                        <a:lnTo>
                          <a:pt x="13069" y="4699"/>
                        </a:lnTo>
                        <a:lnTo>
                          <a:pt x="13060" y="4689"/>
                        </a:lnTo>
                        <a:lnTo>
                          <a:pt x="13052" y="4679"/>
                        </a:lnTo>
                        <a:lnTo>
                          <a:pt x="13039" y="4670"/>
                        </a:lnTo>
                        <a:lnTo>
                          <a:pt x="13032" y="4666"/>
                        </a:lnTo>
                        <a:lnTo>
                          <a:pt x="13009" y="4657"/>
                        </a:lnTo>
                        <a:lnTo>
                          <a:pt x="12989" y="4652"/>
                        </a:lnTo>
                        <a:close/>
                        <a:moveTo>
                          <a:pt x="10473" y="4695"/>
                        </a:moveTo>
                        <a:lnTo>
                          <a:pt x="10467" y="4696"/>
                        </a:lnTo>
                        <a:lnTo>
                          <a:pt x="10460" y="4707"/>
                        </a:lnTo>
                        <a:lnTo>
                          <a:pt x="10458" y="4721"/>
                        </a:lnTo>
                        <a:lnTo>
                          <a:pt x="10459" y="4739"/>
                        </a:lnTo>
                        <a:lnTo>
                          <a:pt x="10453" y="4752"/>
                        </a:lnTo>
                        <a:lnTo>
                          <a:pt x="10448" y="4779"/>
                        </a:lnTo>
                        <a:lnTo>
                          <a:pt x="10446" y="4785"/>
                        </a:lnTo>
                        <a:lnTo>
                          <a:pt x="10446" y="4793"/>
                        </a:lnTo>
                        <a:lnTo>
                          <a:pt x="10446" y="4817"/>
                        </a:lnTo>
                        <a:lnTo>
                          <a:pt x="10447" y="4835"/>
                        </a:lnTo>
                        <a:lnTo>
                          <a:pt x="10452" y="4881"/>
                        </a:lnTo>
                        <a:lnTo>
                          <a:pt x="10461" y="4942"/>
                        </a:lnTo>
                        <a:lnTo>
                          <a:pt x="10464" y="4977"/>
                        </a:lnTo>
                        <a:lnTo>
                          <a:pt x="10462" y="4976"/>
                        </a:lnTo>
                        <a:lnTo>
                          <a:pt x="10443" y="4929"/>
                        </a:lnTo>
                        <a:lnTo>
                          <a:pt x="10439" y="4926"/>
                        </a:lnTo>
                        <a:lnTo>
                          <a:pt x="10435" y="4910"/>
                        </a:lnTo>
                        <a:lnTo>
                          <a:pt x="10427" y="4865"/>
                        </a:lnTo>
                        <a:lnTo>
                          <a:pt x="10420" y="4828"/>
                        </a:lnTo>
                        <a:lnTo>
                          <a:pt x="10413" y="4794"/>
                        </a:lnTo>
                        <a:lnTo>
                          <a:pt x="10405" y="4770"/>
                        </a:lnTo>
                        <a:lnTo>
                          <a:pt x="10396" y="4762"/>
                        </a:lnTo>
                        <a:lnTo>
                          <a:pt x="10385" y="4780"/>
                        </a:lnTo>
                        <a:lnTo>
                          <a:pt x="10375" y="4808"/>
                        </a:lnTo>
                        <a:lnTo>
                          <a:pt x="10368" y="4817"/>
                        </a:lnTo>
                        <a:lnTo>
                          <a:pt x="10366" y="4829"/>
                        </a:lnTo>
                        <a:lnTo>
                          <a:pt x="10365" y="4844"/>
                        </a:lnTo>
                        <a:lnTo>
                          <a:pt x="10365" y="4858"/>
                        </a:lnTo>
                        <a:lnTo>
                          <a:pt x="10365" y="4870"/>
                        </a:lnTo>
                        <a:lnTo>
                          <a:pt x="10363" y="4880"/>
                        </a:lnTo>
                        <a:lnTo>
                          <a:pt x="10360" y="4881"/>
                        </a:lnTo>
                        <a:lnTo>
                          <a:pt x="10355" y="4871"/>
                        </a:lnTo>
                        <a:lnTo>
                          <a:pt x="10351" y="4857"/>
                        </a:lnTo>
                        <a:lnTo>
                          <a:pt x="10346" y="4850"/>
                        </a:lnTo>
                        <a:lnTo>
                          <a:pt x="10339" y="4846"/>
                        </a:lnTo>
                        <a:lnTo>
                          <a:pt x="10337" y="4843"/>
                        </a:lnTo>
                        <a:lnTo>
                          <a:pt x="10337" y="4819"/>
                        </a:lnTo>
                        <a:lnTo>
                          <a:pt x="10333" y="4815"/>
                        </a:lnTo>
                        <a:lnTo>
                          <a:pt x="10303" y="4819"/>
                        </a:lnTo>
                        <a:lnTo>
                          <a:pt x="10327" y="4789"/>
                        </a:lnTo>
                        <a:lnTo>
                          <a:pt x="10359" y="4783"/>
                        </a:lnTo>
                        <a:lnTo>
                          <a:pt x="10366" y="4773"/>
                        </a:lnTo>
                        <a:lnTo>
                          <a:pt x="10366" y="4770"/>
                        </a:lnTo>
                        <a:lnTo>
                          <a:pt x="10368" y="4762"/>
                        </a:lnTo>
                        <a:lnTo>
                          <a:pt x="10368" y="4756"/>
                        </a:lnTo>
                        <a:lnTo>
                          <a:pt x="10359" y="4744"/>
                        </a:lnTo>
                        <a:lnTo>
                          <a:pt x="10334" y="4751"/>
                        </a:lnTo>
                        <a:lnTo>
                          <a:pt x="10317" y="4765"/>
                        </a:lnTo>
                        <a:lnTo>
                          <a:pt x="10311" y="4766"/>
                        </a:lnTo>
                        <a:lnTo>
                          <a:pt x="10298" y="4754"/>
                        </a:lnTo>
                        <a:lnTo>
                          <a:pt x="10296" y="4758"/>
                        </a:lnTo>
                        <a:lnTo>
                          <a:pt x="10295" y="4771"/>
                        </a:lnTo>
                        <a:lnTo>
                          <a:pt x="10296" y="4780"/>
                        </a:lnTo>
                        <a:lnTo>
                          <a:pt x="10292" y="4779"/>
                        </a:lnTo>
                        <a:lnTo>
                          <a:pt x="10289" y="4774"/>
                        </a:lnTo>
                        <a:lnTo>
                          <a:pt x="10274" y="4752"/>
                        </a:lnTo>
                        <a:lnTo>
                          <a:pt x="10258" y="4756"/>
                        </a:lnTo>
                        <a:lnTo>
                          <a:pt x="10255" y="4759"/>
                        </a:lnTo>
                        <a:lnTo>
                          <a:pt x="10249" y="4776"/>
                        </a:lnTo>
                        <a:lnTo>
                          <a:pt x="10248" y="4777"/>
                        </a:lnTo>
                        <a:lnTo>
                          <a:pt x="10245" y="4766"/>
                        </a:lnTo>
                        <a:lnTo>
                          <a:pt x="10239" y="4756"/>
                        </a:lnTo>
                        <a:lnTo>
                          <a:pt x="10236" y="4755"/>
                        </a:lnTo>
                        <a:lnTo>
                          <a:pt x="10233" y="4758"/>
                        </a:lnTo>
                        <a:lnTo>
                          <a:pt x="10230" y="4765"/>
                        </a:lnTo>
                        <a:lnTo>
                          <a:pt x="10228" y="4771"/>
                        </a:lnTo>
                        <a:lnTo>
                          <a:pt x="10230" y="4783"/>
                        </a:lnTo>
                        <a:lnTo>
                          <a:pt x="10231" y="4796"/>
                        </a:lnTo>
                        <a:lnTo>
                          <a:pt x="10225" y="4811"/>
                        </a:lnTo>
                        <a:lnTo>
                          <a:pt x="10224" y="4817"/>
                        </a:lnTo>
                        <a:lnTo>
                          <a:pt x="10223" y="4827"/>
                        </a:lnTo>
                        <a:lnTo>
                          <a:pt x="10225" y="4842"/>
                        </a:lnTo>
                        <a:lnTo>
                          <a:pt x="10226" y="4855"/>
                        </a:lnTo>
                        <a:lnTo>
                          <a:pt x="10226" y="4872"/>
                        </a:lnTo>
                        <a:lnTo>
                          <a:pt x="10226" y="4884"/>
                        </a:lnTo>
                        <a:lnTo>
                          <a:pt x="10230" y="4903"/>
                        </a:lnTo>
                        <a:lnTo>
                          <a:pt x="10231" y="4930"/>
                        </a:lnTo>
                        <a:lnTo>
                          <a:pt x="10236" y="4936"/>
                        </a:lnTo>
                        <a:lnTo>
                          <a:pt x="10246" y="4926"/>
                        </a:lnTo>
                        <a:lnTo>
                          <a:pt x="10252" y="4912"/>
                        </a:lnTo>
                        <a:lnTo>
                          <a:pt x="10253" y="4892"/>
                        </a:lnTo>
                        <a:lnTo>
                          <a:pt x="10257" y="4890"/>
                        </a:lnTo>
                        <a:lnTo>
                          <a:pt x="10271" y="4890"/>
                        </a:lnTo>
                        <a:lnTo>
                          <a:pt x="10274" y="4897"/>
                        </a:lnTo>
                        <a:lnTo>
                          <a:pt x="10270" y="4910"/>
                        </a:lnTo>
                        <a:lnTo>
                          <a:pt x="10262" y="4926"/>
                        </a:lnTo>
                        <a:lnTo>
                          <a:pt x="10262" y="4937"/>
                        </a:lnTo>
                        <a:lnTo>
                          <a:pt x="10262" y="4946"/>
                        </a:lnTo>
                        <a:lnTo>
                          <a:pt x="10263" y="4960"/>
                        </a:lnTo>
                        <a:lnTo>
                          <a:pt x="10265" y="4970"/>
                        </a:lnTo>
                        <a:lnTo>
                          <a:pt x="10267" y="4973"/>
                        </a:lnTo>
                        <a:cubicBezTo>
                          <a:pt x="10269" y="4973"/>
                          <a:pt x="10272" y="4973"/>
                          <a:pt x="10274" y="4973"/>
                        </a:cubicBezTo>
                        <a:lnTo>
                          <a:pt x="10280" y="4976"/>
                        </a:lnTo>
                        <a:lnTo>
                          <a:pt x="10281" y="4979"/>
                        </a:lnTo>
                        <a:lnTo>
                          <a:pt x="10276" y="4988"/>
                        </a:lnTo>
                        <a:lnTo>
                          <a:pt x="10273" y="4991"/>
                        </a:lnTo>
                        <a:lnTo>
                          <a:pt x="10242" y="4969"/>
                        </a:lnTo>
                        <a:lnTo>
                          <a:pt x="10237" y="4972"/>
                        </a:lnTo>
                        <a:lnTo>
                          <a:pt x="10232" y="4978"/>
                        </a:lnTo>
                        <a:lnTo>
                          <a:pt x="10242" y="4996"/>
                        </a:lnTo>
                        <a:lnTo>
                          <a:pt x="10252" y="5009"/>
                        </a:lnTo>
                        <a:lnTo>
                          <a:pt x="10246" y="5014"/>
                        </a:lnTo>
                        <a:lnTo>
                          <a:pt x="10245" y="5025"/>
                        </a:lnTo>
                        <a:lnTo>
                          <a:pt x="10244" y="5039"/>
                        </a:lnTo>
                        <a:lnTo>
                          <a:pt x="10248" y="5050"/>
                        </a:lnTo>
                        <a:lnTo>
                          <a:pt x="10251" y="5058"/>
                        </a:lnTo>
                        <a:lnTo>
                          <a:pt x="10259" y="5069"/>
                        </a:lnTo>
                        <a:lnTo>
                          <a:pt x="10264" y="5071"/>
                        </a:lnTo>
                        <a:lnTo>
                          <a:pt x="10270" y="5101"/>
                        </a:lnTo>
                        <a:lnTo>
                          <a:pt x="10279" y="5127"/>
                        </a:lnTo>
                        <a:lnTo>
                          <a:pt x="10286" y="5135"/>
                        </a:lnTo>
                        <a:lnTo>
                          <a:pt x="10287" y="5141"/>
                        </a:lnTo>
                        <a:lnTo>
                          <a:pt x="10289" y="5149"/>
                        </a:lnTo>
                        <a:lnTo>
                          <a:pt x="10300" y="5165"/>
                        </a:lnTo>
                        <a:lnTo>
                          <a:pt x="10325" y="5164"/>
                        </a:lnTo>
                        <a:lnTo>
                          <a:pt x="10338" y="5159"/>
                        </a:lnTo>
                        <a:lnTo>
                          <a:pt x="10348" y="5159"/>
                        </a:lnTo>
                        <a:lnTo>
                          <a:pt x="10355" y="5149"/>
                        </a:lnTo>
                        <a:lnTo>
                          <a:pt x="10362" y="5136"/>
                        </a:lnTo>
                        <a:lnTo>
                          <a:pt x="10369" y="5128"/>
                        </a:lnTo>
                        <a:lnTo>
                          <a:pt x="10376" y="5122"/>
                        </a:lnTo>
                        <a:lnTo>
                          <a:pt x="10373" y="5110"/>
                        </a:lnTo>
                        <a:lnTo>
                          <a:pt x="10368" y="5102"/>
                        </a:lnTo>
                        <a:lnTo>
                          <a:pt x="10370" y="5089"/>
                        </a:lnTo>
                        <a:lnTo>
                          <a:pt x="10373" y="5079"/>
                        </a:lnTo>
                        <a:lnTo>
                          <a:pt x="10373" y="5066"/>
                        </a:lnTo>
                        <a:lnTo>
                          <a:pt x="10373" y="5054"/>
                        </a:lnTo>
                        <a:lnTo>
                          <a:pt x="10378" y="5047"/>
                        </a:lnTo>
                        <a:lnTo>
                          <a:pt x="10384" y="5042"/>
                        </a:lnTo>
                        <a:cubicBezTo>
                          <a:pt x="10384" y="5042"/>
                          <a:pt x="10385" y="5043"/>
                          <a:pt x="10386" y="5043"/>
                        </a:cubicBezTo>
                        <a:lnTo>
                          <a:pt x="10388" y="5047"/>
                        </a:lnTo>
                        <a:lnTo>
                          <a:pt x="10390" y="5057"/>
                        </a:lnTo>
                        <a:lnTo>
                          <a:pt x="10392" y="5064"/>
                        </a:lnTo>
                        <a:lnTo>
                          <a:pt x="10398" y="5067"/>
                        </a:lnTo>
                        <a:lnTo>
                          <a:pt x="10404" y="5058"/>
                        </a:lnTo>
                        <a:lnTo>
                          <a:pt x="10409" y="5040"/>
                        </a:lnTo>
                        <a:lnTo>
                          <a:pt x="10414" y="5027"/>
                        </a:lnTo>
                        <a:lnTo>
                          <a:pt x="10417" y="5030"/>
                        </a:lnTo>
                        <a:lnTo>
                          <a:pt x="10417" y="5043"/>
                        </a:lnTo>
                        <a:lnTo>
                          <a:pt x="10414" y="5058"/>
                        </a:lnTo>
                        <a:lnTo>
                          <a:pt x="10410" y="5073"/>
                        </a:lnTo>
                        <a:lnTo>
                          <a:pt x="10409" y="5077"/>
                        </a:lnTo>
                        <a:lnTo>
                          <a:pt x="10410" y="5087"/>
                        </a:lnTo>
                        <a:lnTo>
                          <a:pt x="10413" y="5104"/>
                        </a:lnTo>
                        <a:lnTo>
                          <a:pt x="10416" y="5108"/>
                        </a:lnTo>
                        <a:lnTo>
                          <a:pt x="10428" y="5108"/>
                        </a:lnTo>
                        <a:lnTo>
                          <a:pt x="10441" y="5102"/>
                        </a:lnTo>
                        <a:lnTo>
                          <a:pt x="10452" y="5091"/>
                        </a:lnTo>
                        <a:lnTo>
                          <a:pt x="10466" y="5064"/>
                        </a:lnTo>
                        <a:lnTo>
                          <a:pt x="10471" y="5060"/>
                        </a:lnTo>
                        <a:lnTo>
                          <a:pt x="10483" y="5058"/>
                        </a:lnTo>
                        <a:lnTo>
                          <a:pt x="10478" y="5071"/>
                        </a:lnTo>
                        <a:lnTo>
                          <a:pt x="10466" y="5099"/>
                        </a:lnTo>
                        <a:lnTo>
                          <a:pt x="10470" y="5114"/>
                        </a:lnTo>
                        <a:lnTo>
                          <a:pt x="10479" y="5124"/>
                        </a:lnTo>
                        <a:lnTo>
                          <a:pt x="10483" y="5126"/>
                        </a:lnTo>
                        <a:lnTo>
                          <a:pt x="10492" y="5126"/>
                        </a:lnTo>
                        <a:lnTo>
                          <a:pt x="10501" y="5122"/>
                        </a:lnTo>
                        <a:lnTo>
                          <a:pt x="10493" y="5134"/>
                        </a:lnTo>
                        <a:lnTo>
                          <a:pt x="10482" y="5139"/>
                        </a:lnTo>
                        <a:lnTo>
                          <a:pt x="10450" y="5139"/>
                        </a:lnTo>
                        <a:lnTo>
                          <a:pt x="10437" y="5142"/>
                        </a:lnTo>
                        <a:lnTo>
                          <a:pt x="10432" y="5145"/>
                        </a:lnTo>
                        <a:lnTo>
                          <a:pt x="10426" y="5153"/>
                        </a:lnTo>
                        <a:cubicBezTo>
                          <a:pt x="10426" y="5155"/>
                          <a:pt x="10425" y="5159"/>
                          <a:pt x="10425" y="5161"/>
                        </a:cubicBezTo>
                        <a:lnTo>
                          <a:pt x="10427" y="5171"/>
                        </a:lnTo>
                        <a:lnTo>
                          <a:pt x="10418" y="5169"/>
                        </a:lnTo>
                        <a:lnTo>
                          <a:pt x="10409" y="5173"/>
                        </a:lnTo>
                        <a:lnTo>
                          <a:pt x="10391" y="5190"/>
                        </a:lnTo>
                        <a:lnTo>
                          <a:pt x="10352" y="5210"/>
                        </a:lnTo>
                        <a:lnTo>
                          <a:pt x="10354" y="5227"/>
                        </a:lnTo>
                        <a:lnTo>
                          <a:pt x="10341" y="5211"/>
                        </a:lnTo>
                        <a:lnTo>
                          <a:pt x="10336" y="5207"/>
                        </a:lnTo>
                        <a:cubicBezTo>
                          <a:pt x="10334" y="5206"/>
                          <a:pt x="10333" y="5206"/>
                          <a:pt x="10331" y="5206"/>
                        </a:cubicBezTo>
                        <a:lnTo>
                          <a:pt x="10328" y="5209"/>
                        </a:lnTo>
                        <a:lnTo>
                          <a:pt x="10325" y="5213"/>
                        </a:lnTo>
                        <a:lnTo>
                          <a:pt x="10322" y="5221"/>
                        </a:lnTo>
                        <a:lnTo>
                          <a:pt x="10322" y="5248"/>
                        </a:lnTo>
                        <a:lnTo>
                          <a:pt x="10323" y="5258"/>
                        </a:lnTo>
                        <a:lnTo>
                          <a:pt x="10325" y="5265"/>
                        </a:lnTo>
                        <a:lnTo>
                          <a:pt x="10332" y="5281"/>
                        </a:lnTo>
                        <a:lnTo>
                          <a:pt x="10339" y="5287"/>
                        </a:lnTo>
                        <a:lnTo>
                          <a:pt x="10366" y="5289"/>
                        </a:lnTo>
                        <a:lnTo>
                          <a:pt x="10378" y="5286"/>
                        </a:lnTo>
                        <a:lnTo>
                          <a:pt x="10392" y="5279"/>
                        </a:lnTo>
                        <a:lnTo>
                          <a:pt x="10405" y="5266"/>
                        </a:lnTo>
                        <a:lnTo>
                          <a:pt x="10418" y="5263"/>
                        </a:lnTo>
                        <a:lnTo>
                          <a:pt x="10430" y="5269"/>
                        </a:lnTo>
                        <a:cubicBezTo>
                          <a:pt x="10434" y="5269"/>
                          <a:pt x="10439" y="5269"/>
                          <a:pt x="10443" y="5269"/>
                        </a:cubicBezTo>
                        <a:lnTo>
                          <a:pt x="10468" y="5260"/>
                        </a:lnTo>
                        <a:lnTo>
                          <a:pt x="10484" y="5252"/>
                        </a:lnTo>
                        <a:lnTo>
                          <a:pt x="10487" y="5256"/>
                        </a:lnTo>
                        <a:lnTo>
                          <a:pt x="10489" y="5270"/>
                        </a:lnTo>
                        <a:lnTo>
                          <a:pt x="10493" y="5281"/>
                        </a:lnTo>
                        <a:cubicBezTo>
                          <a:pt x="10485" y="5281"/>
                          <a:pt x="10479" y="5281"/>
                          <a:pt x="10471" y="5281"/>
                        </a:cubicBezTo>
                        <a:lnTo>
                          <a:pt x="10450" y="5285"/>
                        </a:lnTo>
                        <a:lnTo>
                          <a:pt x="10381" y="5309"/>
                        </a:lnTo>
                        <a:lnTo>
                          <a:pt x="10367" y="5351"/>
                        </a:lnTo>
                        <a:lnTo>
                          <a:pt x="10362" y="5347"/>
                        </a:lnTo>
                        <a:lnTo>
                          <a:pt x="10357" y="5338"/>
                        </a:lnTo>
                        <a:lnTo>
                          <a:pt x="10351" y="5336"/>
                        </a:lnTo>
                        <a:lnTo>
                          <a:pt x="10335" y="5340"/>
                        </a:lnTo>
                        <a:lnTo>
                          <a:pt x="10332" y="5344"/>
                        </a:lnTo>
                        <a:lnTo>
                          <a:pt x="10330" y="5354"/>
                        </a:lnTo>
                        <a:lnTo>
                          <a:pt x="10329" y="5370"/>
                        </a:lnTo>
                        <a:lnTo>
                          <a:pt x="10331" y="5381"/>
                        </a:lnTo>
                        <a:lnTo>
                          <a:pt x="10335" y="5398"/>
                        </a:lnTo>
                        <a:lnTo>
                          <a:pt x="10339" y="5412"/>
                        </a:lnTo>
                        <a:lnTo>
                          <a:pt x="10345" y="5424"/>
                        </a:lnTo>
                        <a:lnTo>
                          <a:pt x="10351" y="5433"/>
                        </a:lnTo>
                        <a:lnTo>
                          <a:pt x="10365" y="5443"/>
                        </a:lnTo>
                        <a:lnTo>
                          <a:pt x="10385" y="5463"/>
                        </a:lnTo>
                        <a:lnTo>
                          <a:pt x="10407" y="5513"/>
                        </a:lnTo>
                        <a:lnTo>
                          <a:pt x="10432" y="5546"/>
                        </a:lnTo>
                        <a:lnTo>
                          <a:pt x="10439" y="5551"/>
                        </a:lnTo>
                        <a:lnTo>
                          <a:pt x="10445" y="5560"/>
                        </a:lnTo>
                        <a:lnTo>
                          <a:pt x="10451" y="5575"/>
                        </a:lnTo>
                        <a:lnTo>
                          <a:pt x="10457" y="5584"/>
                        </a:lnTo>
                        <a:lnTo>
                          <a:pt x="10471" y="5591"/>
                        </a:lnTo>
                        <a:lnTo>
                          <a:pt x="10484" y="5584"/>
                        </a:lnTo>
                        <a:lnTo>
                          <a:pt x="10492" y="5571"/>
                        </a:lnTo>
                        <a:lnTo>
                          <a:pt x="10491" y="5556"/>
                        </a:lnTo>
                        <a:lnTo>
                          <a:pt x="10487" y="5541"/>
                        </a:lnTo>
                        <a:lnTo>
                          <a:pt x="10487" y="5532"/>
                        </a:lnTo>
                        <a:lnTo>
                          <a:pt x="10497" y="5511"/>
                        </a:lnTo>
                        <a:lnTo>
                          <a:pt x="10503" y="5492"/>
                        </a:lnTo>
                        <a:lnTo>
                          <a:pt x="10500" y="5482"/>
                        </a:lnTo>
                        <a:lnTo>
                          <a:pt x="10498" y="5472"/>
                        </a:lnTo>
                        <a:lnTo>
                          <a:pt x="10509" y="5445"/>
                        </a:lnTo>
                        <a:lnTo>
                          <a:pt x="10514" y="5427"/>
                        </a:lnTo>
                        <a:lnTo>
                          <a:pt x="10523" y="5382"/>
                        </a:lnTo>
                        <a:lnTo>
                          <a:pt x="10536" y="5358"/>
                        </a:lnTo>
                        <a:lnTo>
                          <a:pt x="10551" y="5355"/>
                        </a:lnTo>
                        <a:lnTo>
                          <a:pt x="10555" y="5350"/>
                        </a:lnTo>
                        <a:lnTo>
                          <a:pt x="10559" y="5336"/>
                        </a:lnTo>
                        <a:lnTo>
                          <a:pt x="10562" y="5309"/>
                        </a:lnTo>
                        <a:lnTo>
                          <a:pt x="10564" y="5281"/>
                        </a:lnTo>
                        <a:lnTo>
                          <a:pt x="10565" y="5243"/>
                        </a:lnTo>
                        <a:lnTo>
                          <a:pt x="10564" y="5231"/>
                        </a:lnTo>
                        <a:lnTo>
                          <a:pt x="10564" y="5221"/>
                        </a:lnTo>
                        <a:lnTo>
                          <a:pt x="10572" y="5215"/>
                        </a:lnTo>
                        <a:lnTo>
                          <a:pt x="10579" y="5217"/>
                        </a:lnTo>
                        <a:lnTo>
                          <a:pt x="10584" y="5217"/>
                        </a:lnTo>
                        <a:lnTo>
                          <a:pt x="10593" y="5206"/>
                        </a:lnTo>
                        <a:lnTo>
                          <a:pt x="10593" y="5193"/>
                        </a:lnTo>
                        <a:lnTo>
                          <a:pt x="10589" y="5180"/>
                        </a:lnTo>
                        <a:lnTo>
                          <a:pt x="10591" y="5167"/>
                        </a:lnTo>
                        <a:cubicBezTo>
                          <a:pt x="10591" y="5167"/>
                          <a:pt x="10594" y="5145"/>
                          <a:pt x="10594" y="5145"/>
                        </a:cubicBezTo>
                        <a:lnTo>
                          <a:pt x="10598" y="5129"/>
                        </a:lnTo>
                        <a:lnTo>
                          <a:pt x="10608" y="5103"/>
                        </a:lnTo>
                        <a:lnTo>
                          <a:pt x="10619" y="5081"/>
                        </a:lnTo>
                        <a:lnTo>
                          <a:pt x="10620" y="5072"/>
                        </a:lnTo>
                        <a:lnTo>
                          <a:pt x="10621" y="5069"/>
                        </a:lnTo>
                        <a:lnTo>
                          <a:pt x="10625" y="5065"/>
                        </a:lnTo>
                        <a:lnTo>
                          <a:pt x="10654" y="5058"/>
                        </a:lnTo>
                        <a:lnTo>
                          <a:pt x="10670" y="5050"/>
                        </a:lnTo>
                        <a:lnTo>
                          <a:pt x="10688" y="5048"/>
                        </a:lnTo>
                        <a:lnTo>
                          <a:pt x="10694" y="5042"/>
                        </a:lnTo>
                        <a:lnTo>
                          <a:pt x="10700" y="5030"/>
                        </a:lnTo>
                        <a:lnTo>
                          <a:pt x="10698" y="5023"/>
                        </a:lnTo>
                        <a:lnTo>
                          <a:pt x="10695" y="5016"/>
                        </a:lnTo>
                        <a:lnTo>
                          <a:pt x="10684" y="5003"/>
                        </a:lnTo>
                        <a:lnTo>
                          <a:pt x="10666" y="4989"/>
                        </a:lnTo>
                        <a:lnTo>
                          <a:pt x="10655" y="4970"/>
                        </a:lnTo>
                        <a:lnTo>
                          <a:pt x="10666" y="4949"/>
                        </a:lnTo>
                        <a:lnTo>
                          <a:pt x="10658" y="4938"/>
                        </a:lnTo>
                        <a:lnTo>
                          <a:pt x="10651" y="4933"/>
                        </a:lnTo>
                        <a:lnTo>
                          <a:pt x="10637" y="4929"/>
                        </a:lnTo>
                        <a:lnTo>
                          <a:pt x="10635" y="4934"/>
                        </a:lnTo>
                        <a:cubicBezTo>
                          <a:pt x="10635" y="4938"/>
                          <a:pt x="10635" y="4942"/>
                          <a:pt x="10636" y="4946"/>
                        </a:cubicBezTo>
                        <a:lnTo>
                          <a:pt x="10626" y="4952"/>
                        </a:lnTo>
                        <a:lnTo>
                          <a:pt x="10619" y="4929"/>
                        </a:lnTo>
                        <a:lnTo>
                          <a:pt x="10607" y="4922"/>
                        </a:lnTo>
                        <a:lnTo>
                          <a:pt x="10589" y="4928"/>
                        </a:lnTo>
                        <a:lnTo>
                          <a:pt x="10584" y="4922"/>
                        </a:lnTo>
                        <a:lnTo>
                          <a:pt x="10579" y="4908"/>
                        </a:lnTo>
                        <a:lnTo>
                          <a:pt x="10574" y="4901"/>
                        </a:lnTo>
                        <a:cubicBezTo>
                          <a:pt x="10573" y="4901"/>
                          <a:pt x="10571" y="4901"/>
                          <a:pt x="10570" y="4901"/>
                        </a:cubicBezTo>
                        <a:lnTo>
                          <a:pt x="10572" y="4896"/>
                        </a:lnTo>
                        <a:lnTo>
                          <a:pt x="10575" y="4890"/>
                        </a:lnTo>
                        <a:lnTo>
                          <a:pt x="10576" y="4881"/>
                        </a:lnTo>
                        <a:lnTo>
                          <a:pt x="10576" y="4869"/>
                        </a:lnTo>
                        <a:lnTo>
                          <a:pt x="10575" y="4857"/>
                        </a:lnTo>
                        <a:lnTo>
                          <a:pt x="10573" y="4848"/>
                        </a:lnTo>
                        <a:lnTo>
                          <a:pt x="10572" y="4842"/>
                        </a:lnTo>
                        <a:lnTo>
                          <a:pt x="10564" y="4820"/>
                        </a:lnTo>
                        <a:lnTo>
                          <a:pt x="10555" y="4811"/>
                        </a:lnTo>
                        <a:lnTo>
                          <a:pt x="10553" y="4810"/>
                        </a:lnTo>
                        <a:lnTo>
                          <a:pt x="10550" y="4813"/>
                        </a:lnTo>
                        <a:lnTo>
                          <a:pt x="10533" y="4856"/>
                        </a:lnTo>
                        <a:lnTo>
                          <a:pt x="10525" y="4869"/>
                        </a:lnTo>
                        <a:lnTo>
                          <a:pt x="10527" y="4858"/>
                        </a:lnTo>
                        <a:lnTo>
                          <a:pt x="10527" y="4844"/>
                        </a:lnTo>
                        <a:lnTo>
                          <a:pt x="10525" y="4831"/>
                        </a:lnTo>
                        <a:lnTo>
                          <a:pt x="10527" y="4822"/>
                        </a:lnTo>
                        <a:lnTo>
                          <a:pt x="10532" y="4804"/>
                        </a:lnTo>
                        <a:lnTo>
                          <a:pt x="10537" y="4786"/>
                        </a:lnTo>
                        <a:lnTo>
                          <a:pt x="10532" y="4761"/>
                        </a:lnTo>
                        <a:lnTo>
                          <a:pt x="10525" y="4746"/>
                        </a:lnTo>
                        <a:lnTo>
                          <a:pt x="10521" y="4739"/>
                        </a:lnTo>
                        <a:lnTo>
                          <a:pt x="10506" y="4725"/>
                        </a:lnTo>
                        <a:lnTo>
                          <a:pt x="10496" y="4719"/>
                        </a:lnTo>
                        <a:lnTo>
                          <a:pt x="10494" y="4724"/>
                        </a:lnTo>
                        <a:lnTo>
                          <a:pt x="10492" y="4731"/>
                        </a:lnTo>
                        <a:lnTo>
                          <a:pt x="10490" y="4734"/>
                        </a:lnTo>
                        <a:lnTo>
                          <a:pt x="10488" y="4734"/>
                        </a:lnTo>
                        <a:lnTo>
                          <a:pt x="10478" y="4703"/>
                        </a:lnTo>
                        <a:lnTo>
                          <a:pt x="10473" y="4695"/>
                        </a:lnTo>
                        <a:close/>
                        <a:moveTo>
                          <a:pt x="13084" y="5750"/>
                        </a:moveTo>
                        <a:lnTo>
                          <a:pt x="13068" y="5751"/>
                        </a:lnTo>
                        <a:lnTo>
                          <a:pt x="13046" y="5759"/>
                        </a:lnTo>
                        <a:lnTo>
                          <a:pt x="13014" y="5765"/>
                        </a:lnTo>
                        <a:lnTo>
                          <a:pt x="12996" y="5762"/>
                        </a:lnTo>
                        <a:lnTo>
                          <a:pt x="12982" y="5761"/>
                        </a:lnTo>
                        <a:lnTo>
                          <a:pt x="12973" y="5765"/>
                        </a:lnTo>
                        <a:lnTo>
                          <a:pt x="12969" y="5773"/>
                        </a:lnTo>
                        <a:lnTo>
                          <a:pt x="12959" y="5797"/>
                        </a:lnTo>
                        <a:lnTo>
                          <a:pt x="12954" y="5805"/>
                        </a:lnTo>
                        <a:lnTo>
                          <a:pt x="12948" y="5810"/>
                        </a:lnTo>
                        <a:lnTo>
                          <a:pt x="12932" y="5812"/>
                        </a:lnTo>
                        <a:lnTo>
                          <a:pt x="12926" y="5816"/>
                        </a:lnTo>
                        <a:lnTo>
                          <a:pt x="12924" y="5826"/>
                        </a:lnTo>
                        <a:lnTo>
                          <a:pt x="12920" y="5834"/>
                        </a:lnTo>
                        <a:lnTo>
                          <a:pt x="12913" y="5842"/>
                        </a:lnTo>
                        <a:lnTo>
                          <a:pt x="12912" y="5854"/>
                        </a:lnTo>
                        <a:lnTo>
                          <a:pt x="12914" y="5863"/>
                        </a:lnTo>
                        <a:lnTo>
                          <a:pt x="12919" y="5872"/>
                        </a:lnTo>
                        <a:lnTo>
                          <a:pt x="12935" y="5890"/>
                        </a:lnTo>
                        <a:lnTo>
                          <a:pt x="12941" y="5898"/>
                        </a:lnTo>
                        <a:lnTo>
                          <a:pt x="12955" y="5906"/>
                        </a:lnTo>
                        <a:lnTo>
                          <a:pt x="12951" y="5912"/>
                        </a:lnTo>
                        <a:lnTo>
                          <a:pt x="12942" y="5913"/>
                        </a:lnTo>
                        <a:cubicBezTo>
                          <a:pt x="12940" y="5914"/>
                          <a:pt x="12938" y="5916"/>
                          <a:pt x="12935" y="5917"/>
                        </a:cubicBezTo>
                        <a:lnTo>
                          <a:pt x="12931" y="5923"/>
                        </a:lnTo>
                        <a:lnTo>
                          <a:pt x="12928" y="5931"/>
                        </a:lnTo>
                        <a:lnTo>
                          <a:pt x="12925" y="5955"/>
                        </a:lnTo>
                        <a:lnTo>
                          <a:pt x="12927" y="5961"/>
                        </a:lnTo>
                        <a:lnTo>
                          <a:pt x="12930" y="5968"/>
                        </a:lnTo>
                        <a:lnTo>
                          <a:pt x="12939" y="5973"/>
                        </a:lnTo>
                        <a:lnTo>
                          <a:pt x="12946" y="5975"/>
                        </a:lnTo>
                        <a:lnTo>
                          <a:pt x="12962" y="5971"/>
                        </a:lnTo>
                        <a:lnTo>
                          <a:pt x="12964" y="5983"/>
                        </a:lnTo>
                        <a:lnTo>
                          <a:pt x="12967" y="5990"/>
                        </a:lnTo>
                        <a:lnTo>
                          <a:pt x="12975" y="5997"/>
                        </a:lnTo>
                        <a:lnTo>
                          <a:pt x="12976" y="6015"/>
                        </a:lnTo>
                        <a:lnTo>
                          <a:pt x="12980" y="6026"/>
                        </a:lnTo>
                        <a:lnTo>
                          <a:pt x="12986" y="6035"/>
                        </a:lnTo>
                        <a:lnTo>
                          <a:pt x="12990" y="6048"/>
                        </a:lnTo>
                        <a:lnTo>
                          <a:pt x="12993" y="6057"/>
                        </a:lnTo>
                        <a:lnTo>
                          <a:pt x="12993" y="6061"/>
                        </a:lnTo>
                        <a:lnTo>
                          <a:pt x="12989" y="6071"/>
                        </a:lnTo>
                        <a:lnTo>
                          <a:pt x="12993" y="6084"/>
                        </a:lnTo>
                        <a:lnTo>
                          <a:pt x="12994" y="6096"/>
                        </a:lnTo>
                        <a:lnTo>
                          <a:pt x="12992" y="6104"/>
                        </a:lnTo>
                        <a:lnTo>
                          <a:pt x="12980" y="6108"/>
                        </a:lnTo>
                        <a:lnTo>
                          <a:pt x="12966" y="6109"/>
                        </a:lnTo>
                        <a:lnTo>
                          <a:pt x="12962" y="6114"/>
                        </a:lnTo>
                        <a:lnTo>
                          <a:pt x="12959" y="6128"/>
                        </a:lnTo>
                        <a:lnTo>
                          <a:pt x="12957" y="6136"/>
                        </a:lnTo>
                        <a:lnTo>
                          <a:pt x="12962" y="6158"/>
                        </a:lnTo>
                        <a:lnTo>
                          <a:pt x="12966" y="6168"/>
                        </a:lnTo>
                        <a:lnTo>
                          <a:pt x="12978" y="6192"/>
                        </a:lnTo>
                        <a:lnTo>
                          <a:pt x="12985" y="6202"/>
                        </a:lnTo>
                        <a:lnTo>
                          <a:pt x="13006" y="6226"/>
                        </a:lnTo>
                        <a:lnTo>
                          <a:pt x="13021" y="6240"/>
                        </a:lnTo>
                        <a:lnTo>
                          <a:pt x="13033" y="6246"/>
                        </a:lnTo>
                        <a:lnTo>
                          <a:pt x="13045" y="6250"/>
                        </a:lnTo>
                        <a:lnTo>
                          <a:pt x="13055" y="6249"/>
                        </a:lnTo>
                        <a:lnTo>
                          <a:pt x="13069" y="6238"/>
                        </a:lnTo>
                        <a:lnTo>
                          <a:pt x="13078" y="6221"/>
                        </a:lnTo>
                        <a:lnTo>
                          <a:pt x="13099" y="6219"/>
                        </a:lnTo>
                        <a:lnTo>
                          <a:pt x="13115" y="6215"/>
                        </a:lnTo>
                        <a:lnTo>
                          <a:pt x="13138" y="6190"/>
                        </a:lnTo>
                        <a:lnTo>
                          <a:pt x="13143" y="6190"/>
                        </a:lnTo>
                        <a:lnTo>
                          <a:pt x="13145" y="6205"/>
                        </a:lnTo>
                        <a:lnTo>
                          <a:pt x="13154" y="6221"/>
                        </a:lnTo>
                        <a:lnTo>
                          <a:pt x="13168" y="6230"/>
                        </a:lnTo>
                        <a:lnTo>
                          <a:pt x="13173" y="6225"/>
                        </a:lnTo>
                        <a:lnTo>
                          <a:pt x="13182" y="6224"/>
                        </a:lnTo>
                        <a:lnTo>
                          <a:pt x="13184" y="6233"/>
                        </a:lnTo>
                        <a:lnTo>
                          <a:pt x="13216" y="6244"/>
                        </a:lnTo>
                        <a:lnTo>
                          <a:pt x="13243" y="6249"/>
                        </a:lnTo>
                        <a:lnTo>
                          <a:pt x="13241" y="6255"/>
                        </a:lnTo>
                        <a:lnTo>
                          <a:pt x="13227" y="6254"/>
                        </a:lnTo>
                        <a:lnTo>
                          <a:pt x="13223" y="6260"/>
                        </a:lnTo>
                        <a:lnTo>
                          <a:pt x="13231" y="6270"/>
                        </a:lnTo>
                        <a:lnTo>
                          <a:pt x="13217" y="6273"/>
                        </a:lnTo>
                        <a:lnTo>
                          <a:pt x="13216" y="6283"/>
                        </a:lnTo>
                        <a:lnTo>
                          <a:pt x="13223" y="6293"/>
                        </a:lnTo>
                        <a:lnTo>
                          <a:pt x="13231" y="6302"/>
                        </a:lnTo>
                        <a:cubicBezTo>
                          <a:pt x="13232" y="6305"/>
                          <a:pt x="13234" y="6307"/>
                          <a:pt x="13236" y="6310"/>
                        </a:cubicBezTo>
                        <a:lnTo>
                          <a:pt x="13227" y="6318"/>
                        </a:lnTo>
                        <a:lnTo>
                          <a:pt x="13225" y="6326"/>
                        </a:lnTo>
                        <a:lnTo>
                          <a:pt x="13256" y="6326"/>
                        </a:lnTo>
                        <a:lnTo>
                          <a:pt x="13293" y="6320"/>
                        </a:lnTo>
                        <a:lnTo>
                          <a:pt x="13304" y="6320"/>
                        </a:lnTo>
                        <a:lnTo>
                          <a:pt x="13323" y="6324"/>
                        </a:lnTo>
                        <a:lnTo>
                          <a:pt x="13330" y="6324"/>
                        </a:lnTo>
                        <a:lnTo>
                          <a:pt x="13326" y="6316"/>
                        </a:lnTo>
                        <a:lnTo>
                          <a:pt x="13325" y="6310"/>
                        </a:lnTo>
                        <a:lnTo>
                          <a:pt x="13347" y="6315"/>
                        </a:lnTo>
                        <a:lnTo>
                          <a:pt x="13361" y="6311"/>
                        </a:lnTo>
                        <a:cubicBezTo>
                          <a:pt x="13365" y="6309"/>
                          <a:pt x="13369" y="6306"/>
                          <a:pt x="13373" y="6304"/>
                        </a:cubicBezTo>
                        <a:lnTo>
                          <a:pt x="13399" y="6283"/>
                        </a:lnTo>
                        <a:lnTo>
                          <a:pt x="13403" y="6286"/>
                        </a:lnTo>
                        <a:cubicBezTo>
                          <a:pt x="13404" y="6288"/>
                          <a:pt x="13406" y="6291"/>
                          <a:pt x="13407" y="6293"/>
                        </a:cubicBezTo>
                        <a:lnTo>
                          <a:pt x="13417" y="6295"/>
                        </a:lnTo>
                        <a:lnTo>
                          <a:pt x="13422" y="6289"/>
                        </a:lnTo>
                        <a:lnTo>
                          <a:pt x="13421" y="6283"/>
                        </a:lnTo>
                        <a:lnTo>
                          <a:pt x="13435" y="6284"/>
                        </a:lnTo>
                        <a:lnTo>
                          <a:pt x="13433" y="6277"/>
                        </a:lnTo>
                        <a:lnTo>
                          <a:pt x="13433" y="6274"/>
                        </a:lnTo>
                        <a:lnTo>
                          <a:pt x="13465" y="6282"/>
                        </a:lnTo>
                        <a:lnTo>
                          <a:pt x="13469" y="6279"/>
                        </a:lnTo>
                        <a:lnTo>
                          <a:pt x="13469" y="6272"/>
                        </a:lnTo>
                        <a:lnTo>
                          <a:pt x="13450" y="6263"/>
                        </a:lnTo>
                        <a:lnTo>
                          <a:pt x="13443" y="6263"/>
                        </a:lnTo>
                        <a:lnTo>
                          <a:pt x="13433" y="6258"/>
                        </a:lnTo>
                        <a:lnTo>
                          <a:pt x="13438" y="6250"/>
                        </a:lnTo>
                        <a:lnTo>
                          <a:pt x="13447" y="6246"/>
                        </a:lnTo>
                        <a:lnTo>
                          <a:pt x="13455" y="6251"/>
                        </a:lnTo>
                        <a:lnTo>
                          <a:pt x="13464" y="6258"/>
                        </a:lnTo>
                        <a:lnTo>
                          <a:pt x="13467" y="6258"/>
                        </a:lnTo>
                        <a:lnTo>
                          <a:pt x="13506" y="6251"/>
                        </a:lnTo>
                        <a:lnTo>
                          <a:pt x="13511" y="6244"/>
                        </a:lnTo>
                        <a:lnTo>
                          <a:pt x="13508" y="6238"/>
                        </a:lnTo>
                        <a:lnTo>
                          <a:pt x="13515" y="6226"/>
                        </a:lnTo>
                        <a:cubicBezTo>
                          <a:pt x="13515" y="6226"/>
                          <a:pt x="13517" y="6206"/>
                          <a:pt x="13517" y="6206"/>
                        </a:cubicBezTo>
                        <a:lnTo>
                          <a:pt x="13508" y="6201"/>
                        </a:lnTo>
                        <a:lnTo>
                          <a:pt x="13500" y="6199"/>
                        </a:lnTo>
                        <a:lnTo>
                          <a:pt x="13462" y="6197"/>
                        </a:lnTo>
                        <a:lnTo>
                          <a:pt x="13444" y="6194"/>
                        </a:lnTo>
                        <a:lnTo>
                          <a:pt x="13392" y="6173"/>
                        </a:lnTo>
                        <a:lnTo>
                          <a:pt x="13333" y="6140"/>
                        </a:lnTo>
                        <a:lnTo>
                          <a:pt x="13297" y="6115"/>
                        </a:lnTo>
                        <a:lnTo>
                          <a:pt x="13259" y="6085"/>
                        </a:lnTo>
                        <a:lnTo>
                          <a:pt x="13242" y="6069"/>
                        </a:lnTo>
                        <a:lnTo>
                          <a:pt x="13225" y="6055"/>
                        </a:lnTo>
                        <a:lnTo>
                          <a:pt x="13206" y="6046"/>
                        </a:lnTo>
                        <a:lnTo>
                          <a:pt x="13200" y="6028"/>
                        </a:lnTo>
                        <a:lnTo>
                          <a:pt x="13189" y="6008"/>
                        </a:lnTo>
                        <a:lnTo>
                          <a:pt x="13184" y="5990"/>
                        </a:lnTo>
                        <a:lnTo>
                          <a:pt x="13180" y="5981"/>
                        </a:lnTo>
                        <a:lnTo>
                          <a:pt x="13160" y="5966"/>
                        </a:lnTo>
                        <a:lnTo>
                          <a:pt x="13150" y="5954"/>
                        </a:lnTo>
                        <a:lnTo>
                          <a:pt x="13145" y="5948"/>
                        </a:lnTo>
                        <a:lnTo>
                          <a:pt x="13136" y="5937"/>
                        </a:lnTo>
                        <a:lnTo>
                          <a:pt x="13134" y="5927"/>
                        </a:lnTo>
                        <a:lnTo>
                          <a:pt x="13127" y="5918"/>
                        </a:lnTo>
                        <a:lnTo>
                          <a:pt x="13125" y="5911"/>
                        </a:lnTo>
                        <a:lnTo>
                          <a:pt x="13132" y="5902"/>
                        </a:lnTo>
                        <a:lnTo>
                          <a:pt x="13127" y="5884"/>
                        </a:lnTo>
                        <a:lnTo>
                          <a:pt x="13121" y="5873"/>
                        </a:lnTo>
                        <a:lnTo>
                          <a:pt x="13115" y="5864"/>
                        </a:lnTo>
                        <a:lnTo>
                          <a:pt x="13117" y="5856"/>
                        </a:lnTo>
                        <a:cubicBezTo>
                          <a:pt x="13122" y="5853"/>
                          <a:pt x="13127" y="5850"/>
                          <a:pt x="13132" y="5847"/>
                        </a:cubicBezTo>
                        <a:lnTo>
                          <a:pt x="13132" y="5843"/>
                        </a:lnTo>
                        <a:lnTo>
                          <a:pt x="13129" y="5833"/>
                        </a:lnTo>
                        <a:lnTo>
                          <a:pt x="13122" y="5820"/>
                        </a:lnTo>
                        <a:lnTo>
                          <a:pt x="13109" y="5805"/>
                        </a:lnTo>
                        <a:lnTo>
                          <a:pt x="13103" y="5795"/>
                        </a:lnTo>
                        <a:lnTo>
                          <a:pt x="13100" y="5773"/>
                        </a:lnTo>
                        <a:lnTo>
                          <a:pt x="13099" y="5766"/>
                        </a:lnTo>
                        <a:lnTo>
                          <a:pt x="13092" y="5752"/>
                        </a:lnTo>
                        <a:lnTo>
                          <a:pt x="13084" y="5750"/>
                        </a:lnTo>
                        <a:close/>
                        <a:moveTo>
                          <a:pt x="996" y="6954"/>
                        </a:moveTo>
                        <a:lnTo>
                          <a:pt x="995" y="6957"/>
                        </a:lnTo>
                        <a:lnTo>
                          <a:pt x="993" y="6964"/>
                        </a:lnTo>
                        <a:lnTo>
                          <a:pt x="990" y="6968"/>
                        </a:lnTo>
                        <a:lnTo>
                          <a:pt x="987" y="6975"/>
                        </a:lnTo>
                        <a:lnTo>
                          <a:pt x="984" y="6986"/>
                        </a:lnTo>
                        <a:lnTo>
                          <a:pt x="982" y="6989"/>
                        </a:lnTo>
                        <a:lnTo>
                          <a:pt x="980" y="6991"/>
                        </a:lnTo>
                        <a:lnTo>
                          <a:pt x="977" y="6995"/>
                        </a:lnTo>
                        <a:lnTo>
                          <a:pt x="969" y="7012"/>
                        </a:lnTo>
                        <a:lnTo>
                          <a:pt x="970" y="7012"/>
                        </a:lnTo>
                        <a:lnTo>
                          <a:pt x="974" y="7006"/>
                        </a:lnTo>
                        <a:lnTo>
                          <a:pt x="977" y="7002"/>
                        </a:lnTo>
                        <a:lnTo>
                          <a:pt x="977" y="7005"/>
                        </a:lnTo>
                        <a:lnTo>
                          <a:pt x="966" y="7023"/>
                        </a:lnTo>
                        <a:lnTo>
                          <a:pt x="957" y="7038"/>
                        </a:lnTo>
                        <a:lnTo>
                          <a:pt x="959" y="7032"/>
                        </a:lnTo>
                        <a:lnTo>
                          <a:pt x="965" y="7019"/>
                        </a:lnTo>
                        <a:lnTo>
                          <a:pt x="973" y="7001"/>
                        </a:lnTo>
                        <a:lnTo>
                          <a:pt x="984" y="6979"/>
                        </a:lnTo>
                        <a:lnTo>
                          <a:pt x="989" y="6968"/>
                        </a:lnTo>
                        <a:lnTo>
                          <a:pt x="996" y="6954"/>
                        </a:lnTo>
                        <a:close/>
                        <a:moveTo>
                          <a:pt x="6851" y="7064"/>
                        </a:moveTo>
                        <a:lnTo>
                          <a:pt x="6837" y="7068"/>
                        </a:lnTo>
                        <a:lnTo>
                          <a:pt x="6829" y="7070"/>
                        </a:lnTo>
                        <a:lnTo>
                          <a:pt x="6827" y="7074"/>
                        </a:lnTo>
                        <a:lnTo>
                          <a:pt x="6836" y="7083"/>
                        </a:lnTo>
                        <a:cubicBezTo>
                          <a:pt x="6840" y="7085"/>
                          <a:pt x="6843" y="7087"/>
                          <a:pt x="6847" y="7090"/>
                        </a:cubicBezTo>
                        <a:lnTo>
                          <a:pt x="6858" y="7093"/>
                        </a:lnTo>
                        <a:lnTo>
                          <a:pt x="6856" y="7098"/>
                        </a:lnTo>
                        <a:lnTo>
                          <a:pt x="6857" y="7101"/>
                        </a:lnTo>
                        <a:lnTo>
                          <a:pt x="6864" y="7108"/>
                        </a:lnTo>
                        <a:lnTo>
                          <a:pt x="6864" y="7115"/>
                        </a:lnTo>
                        <a:lnTo>
                          <a:pt x="6862" y="7115"/>
                        </a:lnTo>
                        <a:cubicBezTo>
                          <a:pt x="6856" y="7112"/>
                          <a:pt x="6850" y="7108"/>
                          <a:pt x="6844" y="7104"/>
                        </a:cubicBezTo>
                        <a:lnTo>
                          <a:pt x="6835" y="7102"/>
                        </a:lnTo>
                        <a:lnTo>
                          <a:pt x="6828" y="7102"/>
                        </a:lnTo>
                        <a:lnTo>
                          <a:pt x="6824" y="7105"/>
                        </a:lnTo>
                        <a:lnTo>
                          <a:pt x="6824" y="7117"/>
                        </a:lnTo>
                        <a:lnTo>
                          <a:pt x="6827" y="7123"/>
                        </a:lnTo>
                        <a:lnTo>
                          <a:pt x="6844" y="7154"/>
                        </a:lnTo>
                        <a:lnTo>
                          <a:pt x="6843" y="7157"/>
                        </a:lnTo>
                        <a:lnTo>
                          <a:pt x="6837" y="7168"/>
                        </a:lnTo>
                        <a:lnTo>
                          <a:pt x="6828" y="7182"/>
                        </a:lnTo>
                        <a:lnTo>
                          <a:pt x="6824" y="7185"/>
                        </a:lnTo>
                        <a:lnTo>
                          <a:pt x="6816" y="7180"/>
                        </a:lnTo>
                        <a:lnTo>
                          <a:pt x="6807" y="7185"/>
                        </a:lnTo>
                        <a:lnTo>
                          <a:pt x="6808" y="7183"/>
                        </a:lnTo>
                        <a:lnTo>
                          <a:pt x="6817" y="7171"/>
                        </a:lnTo>
                        <a:lnTo>
                          <a:pt x="6820" y="7164"/>
                        </a:lnTo>
                        <a:lnTo>
                          <a:pt x="6823" y="7160"/>
                        </a:lnTo>
                        <a:lnTo>
                          <a:pt x="6823" y="7153"/>
                        </a:lnTo>
                        <a:lnTo>
                          <a:pt x="6819" y="7148"/>
                        </a:lnTo>
                        <a:lnTo>
                          <a:pt x="6807" y="7154"/>
                        </a:lnTo>
                        <a:lnTo>
                          <a:pt x="6803" y="7154"/>
                        </a:lnTo>
                        <a:lnTo>
                          <a:pt x="6799" y="7148"/>
                        </a:lnTo>
                        <a:lnTo>
                          <a:pt x="6791" y="7145"/>
                        </a:lnTo>
                        <a:lnTo>
                          <a:pt x="6792" y="7142"/>
                        </a:lnTo>
                        <a:lnTo>
                          <a:pt x="6798" y="7136"/>
                        </a:lnTo>
                        <a:lnTo>
                          <a:pt x="6800" y="7130"/>
                        </a:lnTo>
                        <a:lnTo>
                          <a:pt x="6801" y="7124"/>
                        </a:lnTo>
                        <a:lnTo>
                          <a:pt x="6793" y="7098"/>
                        </a:lnTo>
                        <a:lnTo>
                          <a:pt x="6789" y="7092"/>
                        </a:lnTo>
                        <a:cubicBezTo>
                          <a:pt x="6787" y="7091"/>
                          <a:pt x="6786" y="7090"/>
                          <a:pt x="6784" y="7089"/>
                        </a:cubicBezTo>
                        <a:lnTo>
                          <a:pt x="6776" y="7089"/>
                        </a:lnTo>
                        <a:cubicBezTo>
                          <a:pt x="6776" y="7090"/>
                          <a:pt x="6775" y="7091"/>
                          <a:pt x="6774" y="7092"/>
                        </a:cubicBezTo>
                        <a:lnTo>
                          <a:pt x="6769" y="7096"/>
                        </a:lnTo>
                        <a:lnTo>
                          <a:pt x="6764" y="7096"/>
                        </a:lnTo>
                        <a:lnTo>
                          <a:pt x="6763" y="7099"/>
                        </a:lnTo>
                        <a:lnTo>
                          <a:pt x="6766" y="7112"/>
                        </a:lnTo>
                        <a:lnTo>
                          <a:pt x="6766" y="7119"/>
                        </a:lnTo>
                        <a:cubicBezTo>
                          <a:pt x="6765" y="7118"/>
                          <a:pt x="6764" y="7117"/>
                          <a:pt x="6762" y="7117"/>
                        </a:cubicBezTo>
                        <a:lnTo>
                          <a:pt x="6750" y="7098"/>
                        </a:lnTo>
                        <a:lnTo>
                          <a:pt x="6747" y="7098"/>
                        </a:lnTo>
                        <a:lnTo>
                          <a:pt x="6744" y="7100"/>
                        </a:lnTo>
                        <a:lnTo>
                          <a:pt x="6740" y="7106"/>
                        </a:lnTo>
                        <a:lnTo>
                          <a:pt x="6739" y="7110"/>
                        </a:lnTo>
                        <a:lnTo>
                          <a:pt x="6740" y="7122"/>
                        </a:lnTo>
                        <a:lnTo>
                          <a:pt x="6742" y="7143"/>
                        </a:lnTo>
                        <a:lnTo>
                          <a:pt x="6727" y="7132"/>
                        </a:lnTo>
                        <a:lnTo>
                          <a:pt x="6720" y="7132"/>
                        </a:lnTo>
                        <a:lnTo>
                          <a:pt x="6715" y="7134"/>
                        </a:lnTo>
                        <a:lnTo>
                          <a:pt x="6715" y="7145"/>
                        </a:lnTo>
                        <a:lnTo>
                          <a:pt x="6717" y="7153"/>
                        </a:lnTo>
                        <a:lnTo>
                          <a:pt x="6724" y="7162"/>
                        </a:lnTo>
                        <a:lnTo>
                          <a:pt x="6742" y="7174"/>
                        </a:lnTo>
                        <a:lnTo>
                          <a:pt x="6744" y="7178"/>
                        </a:lnTo>
                        <a:lnTo>
                          <a:pt x="6733" y="7177"/>
                        </a:lnTo>
                        <a:lnTo>
                          <a:pt x="6724" y="7180"/>
                        </a:lnTo>
                        <a:lnTo>
                          <a:pt x="6711" y="7176"/>
                        </a:lnTo>
                        <a:lnTo>
                          <a:pt x="6700" y="7146"/>
                        </a:lnTo>
                        <a:lnTo>
                          <a:pt x="6694" y="7138"/>
                        </a:lnTo>
                        <a:lnTo>
                          <a:pt x="6688" y="7137"/>
                        </a:lnTo>
                        <a:lnTo>
                          <a:pt x="6685" y="7139"/>
                        </a:lnTo>
                        <a:lnTo>
                          <a:pt x="6682" y="7150"/>
                        </a:lnTo>
                        <a:lnTo>
                          <a:pt x="6683" y="7156"/>
                        </a:lnTo>
                        <a:lnTo>
                          <a:pt x="6678" y="7165"/>
                        </a:lnTo>
                        <a:lnTo>
                          <a:pt x="6674" y="7170"/>
                        </a:lnTo>
                        <a:lnTo>
                          <a:pt x="6676" y="7192"/>
                        </a:lnTo>
                        <a:lnTo>
                          <a:pt x="6669" y="7183"/>
                        </a:lnTo>
                        <a:lnTo>
                          <a:pt x="6663" y="7165"/>
                        </a:lnTo>
                        <a:lnTo>
                          <a:pt x="6657" y="7160"/>
                        </a:lnTo>
                        <a:lnTo>
                          <a:pt x="6649" y="7158"/>
                        </a:lnTo>
                        <a:lnTo>
                          <a:pt x="6630" y="7166"/>
                        </a:lnTo>
                        <a:lnTo>
                          <a:pt x="6628" y="7171"/>
                        </a:lnTo>
                        <a:lnTo>
                          <a:pt x="6644" y="7185"/>
                        </a:lnTo>
                        <a:lnTo>
                          <a:pt x="6653" y="7201"/>
                        </a:lnTo>
                        <a:lnTo>
                          <a:pt x="6658" y="7214"/>
                        </a:lnTo>
                        <a:lnTo>
                          <a:pt x="6667" y="7215"/>
                        </a:lnTo>
                        <a:lnTo>
                          <a:pt x="6687" y="7216"/>
                        </a:lnTo>
                        <a:lnTo>
                          <a:pt x="6730" y="7225"/>
                        </a:lnTo>
                        <a:lnTo>
                          <a:pt x="6751" y="7226"/>
                        </a:lnTo>
                        <a:lnTo>
                          <a:pt x="6755" y="7236"/>
                        </a:lnTo>
                        <a:lnTo>
                          <a:pt x="6769" y="7240"/>
                        </a:lnTo>
                        <a:lnTo>
                          <a:pt x="6784" y="7258"/>
                        </a:lnTo>
                        <a:lnTo>
                          <a:pt x="6784" y="7271"/>
                        </a:lnTo>
                        <a:lnTo>
                          <a:pt x="6808" y="7283"/>
                        </a:lnTo>
                        <a:lnTo>
                          <a:pt x="6816" y="7298"/>
                        </a:lnTo>
                        <a:lnTo>
                          <a:pt x="6812" y="7303"/>
                        </a:lnTo>
                        <a:lnTo>
                          <a:pt x="6805" y="7304"/>
                        </a:lnTo>
                        <a:lnTo>
                          <a:pt x="6780" y="7304"/>
                        </a:lnTo>
                        <a:lnTo>
                          <a:pt x="6762" y="7307"/>
                        </a:lnTo>
                        <a:lnTo>
                          <a:pt x="6742" y="7312"/>
                        </a:lnTo>
                        <a:lnTo>
                          <a:pt x="6736" y="7316"/>
                        </a:lnTo>
                        <a:lnTo>
                          <a:pt x="6740" y="7328"/>
                        </a:lnTo>
                        <a:lnTo>
                          <a:pt x="6759" y="7347"/>
                        </a:lnTo>
                        <a:cubicBezTo>
                          <a:pt x="6761" y="7348"/>
                          <a:pt x="6762" y="7349"/>
                          <a:pt x="6764" y="7350"/>
                        </a:cubicBezTo>
                        <a:lnTo>
                          <a:pt x="6790" y="7350"/>
                        </a:lnTo>
                        <a:lnTo>
                          <a:pt x="6790" y="7353"/>
                        </a:lnTo>
                        <a:lnTo>
                          <a:pt x="6780" y="7364"/>
                        </a:lnTo>
                        <a:lnTo>
                          <a:pt x="6774" y="7369"/>
                        </a:lnTo>
                        <a:lnTo>
                          <a:pt x="6766" y="7372"/>
                        </a:lnTo>
                        <a:lnTo>
                          <a:pt x="6733" y="7353"/>
                        </a:lnTo>
                        <a:lnTo>
                          <a:pt x="6719" y="7346"/>
                        </a:lnTo>
                        <a:lnTo>
                          <a:pt x="6709" y="7344"/>
                        </a:lnTo>
                        <a:cubicBezTo>
                          <a:pt x="6707" y="7343"/>
                          <a:pt x="6705" y="7342"/>
                          <a:pt x="6703" y="7341"/>
                        </a:cubicBezTo>
                        <a:lnTo>
                          <a:pt x="6697" y="7332"/>
                        </a:lnTo>
                        <a:lnTo>
                          <a:pt x="6694" y="7333"/>
                        </a:lnTo>
                        <a:lnTo>
                          <a:pt x="6692" y="7335"/>
                        </a:lnTo>
                        <a:lnTo>
                          <a:pt x="6684" y="7335"/>
                        </a:lnTo>
                        <a:lnTo>
                          <a:pt x="6664" y="7332"/>
                        </a:lnTo>
                        <a:lnTo>
                          <a:pt x="6664" y="7327"/>
                        </a:lnTo>
                        <a:lnTo>
                          <a:pt x="6662" y="7321"/>
                        </a:lnTo>
                        <a:lnTo>
                          <a:pt x="6658" y="7321"/>
                        </a:lnTo>
                        <a:lnTo>
                          <a:pt x="6647" y="7325"/>
                        </a:lnTo>
                        <a:lnTo>
                          <a:pt x="6644" y="7324"/>
                        </a:lnTo>
                        <a:lnTo>
                          <a:pt x="6633" y="7319"/>
                        </a:lnTo>
                        <a:lnTo>
                          <a:pt x="6613" y="7315"/>
                        </a:lnTo>
                        <a:lnTo>
                          <a:pt x="6603" y="7306"/>
                        </a:lnTo>
                        <a:lnTo>
                          <a:pt x="6597" y="7304"/>
                        </a:lnTo>
                        <a:lnTo>
                          <a:pt x="6588" y="7304"/>
                        </a:lnTo>
                        <a:lnTo>
                          <a:pt x="6583" y="7309"/>
                        </a:lnTo>
                        <a:lnTo>
                          <a:pt x="6581" y="7320"/>
                        </a:lnTo>
                        <a:lnTo>
                          <a:pt x="6580" y="7329"/>
                        </a:lnTo>
                        <a:lnTo>
                          <a:pt x="6581" y="7337"/>
                        </a:lnTo>
                        <a:lnTo>
                          <a:pt x="6584" y="7342"/>
                        </a:lnTo>
                        <a:lnTo>
                          <a:pt x="6595" y="7345"/>
                        </a:lnTo>
                        <a:lnTo>
                          <a:pt x="6618" y="7345"/>
                        </a:lnTo>
                        <a:lnTo>
                          <a:pt x="6629" y="7348"/>
                        </a:lnTo>
                        <a:lnTo>
                          <a:pt x="6673" y="7383"/>
                        </a:lnTo>
                        <a:lnTo>
                          <a:pt x="6693" y="7393"/>
                        </a:lnTo>
                        <a:lnTo>
                          <a:pt x="6698" y="7412"/>
                        </a:lnTo>
                        <a:lnTo>
                          <a:pt x="6702" y="7416"/>
                        </a:lnTo>
                        <a:lnTo>
                          <a:pt x="6701" y="7419"/>
                        </a:lnTo>
                        <a:lnTo>
                          <a:pt x="6687" y="7428"/>
                        </a:lnTo>
                        <a:lnTo>
                          <a:pt x="6685" y="7432"/>
                        </a:lnTo>
                        <a:lnTo>
                          <a:pt x="6683" y="7440"/>
                        </a:lnTo>
                        <a:lnTo>
                          <a:pt x="6684" y="7444"/>
                        </a:lnTo>
                        <a:lnTo>
                          <a:pt x="6687" y="7455"/>
                        </a:lnTo>
                        <a:lnTo>
                          <a:pt x="6691" y="7458"/>
                        </a:lnTo>
                        <a:lnTo>
                          <a:pt x="6708" y="7462"/>
                        </a:lnTo>
                        <a:lnTo>
                          <a:pt x="6737" y="7456"/>
                        </a:lnTo>
                        <a:lnTo>
                          <a:pt x="6740" y="7460"/>
                        </a:lnTo>
                        <a:lnTo>
                          <a:pt x="6742" y="7464"/>
                        </a:lnTo>
                        <a:lnTo>
                          <a:pt x="6738" y="7467"/>
                        </a:lnTo>
                        <a:lnTo>
                          <a:pt x="6730" y="7464"/>
                        </a:lnTo>
                        <a:lnTo>
                          <a:pt x="6701" y="7469"/>
                        </a:lnTo>
                        <a:lnTo>
                          <a:pt x="6690" y="7479"/>
                        </a:lnTo>
                        <a:lnTo>
                          <a:pt x="6685" y="7486"/>
                        </a:lnTo>
                        <a:lnTo>
                          <a:pt x="6686" y="7491"/>
                        </a:lnTo>
                        <a:lnTo>
                          <a:pt x="6691" y="7494"/>
                        </a:lnTo>
                        <a:lnTo>
                          <a:pt x="6678" y="7497"/>
                        </a:lnTo>
                        <a:lnTo>
                          <a:pt x="6672" y="7499"/>
                        </a:lnTo>
                        <a:lnTo>
                          <a:pt x="6671" y="7502"/>
                        </a:lnTo>
                        <a:cubicBezTo>
                          <a:pt x="6673" y="7504"/>
                          <a:pt x="6676" y="7505"/>
                          <a:pt x="6678" y="7507"/>
                        </a:cubicBezTo>
                        <a:lnTo>
                          <a:pt x="6712" y="7505"/>
                        </a:lnTo>
                        <a:cubicBezTo>
                          <a:pt x="6714" y="7506"/>
                          <a:pt x="6716" y="7508"/>
                          <a:pt x="6719" y="7509"/>
                        </a:cubicBezTo>
                        <a:lnTo>
                          <a:pt x="6724" y="7516"/>
                        </a:lnTo>
                        <a:lnTo>
                          <a:pt x="6712" y="7512"/>
                        </a:lnTo>
                        <a:lnTo>
                          <a:pt x="6705" y="7512"/>
                        </a:lnTo>
                        <a:lnTo>
                          <a:pt x="6697" y="7516"/>
                        </a:lnTo>
                        <a:lnTo>
                          <a:pt x="6689" y="7520"/>
                        </a:lnTo>
                        <a:lnTo>
                          <a:pt x="6676" y="7532"/>
                        </a:lnTo>
                        <a:lnTo>
                          <a:pt x="6671" y="7536"/>
                        </a:lnTo>
                        <a:lnTo>
                          <a:pt x="6662" y="7537"/>
                        </a:lnTo>
                        <a:lnTo>
                          <a:pt x="6651" y="7544"/>
                        </a:lnTo>
                        <a:lnTo>
                          <a:pt x="6643" y="7547"/>
                        </a:lnTo>
                        <a:lnTo>
                          <a:pt x="6629" y="7547"/>
                        </a:lnTo>
                        <a:lnTo>
                          <a:pt x="6599" y="7541"/>
                        </a:lnTo>
                        <a:lnTo>
                          <a:pt x="6597" y="7535"/>
                        </a:lnTo>
                        <a:lnTo>
                          <a:pt x="6598" y="7526"/>
                        </a:lnTo>
                        <a:lnTo>
                          <a:pt x="6597" y="7518"/>
                        </a:lnTo>
                        <a:lnTo>
                          <a:pt x="6594" y="7515"/>
                        </a:lnTo>
                        <a:lnTo>
                          <a:pt x="6588" y="7520"/>
                        </a:lnTo>
                        <a:lnTo>
                          <a:pt x="6584" y="7525"/>
                        </a:lnTo>
                        <a:lnTo>
                          <a:pt x="6578" y="7537"/>
                        </a:lnTo>
                        <a:lnTo>
                          <a:pt x="6571" y="7555"/>
                        </a:lnTo>
                        <a:lnTo>
                          <a:pt x="6569" y="7565"/>
                        </a:lnTo>
                        <a:lnTo>
                          <a:pt x="6574" y="7565"/>
                        </a:lnTo>
                        <a:lnTo>
                          <a:pt x="6593" y="7575"/>
                        </a:lnTo>
                        <a:lnTo>
                          <a:pt x="6668" y="7615"/>
                        </a:lnTo>
                        <a:lnTo>
                          <a:pt x="6674" y="7615"/>
                        </a:lnTo>
                        <a:lnTo>
                          <a:pt x="6692" y="7609"/>
                        </a:lnTo>
                        <a:lnTo>
                          <a:pt x="6701" y="7612"/>
                        </a:lnTo>
                        <a:lnTo>
                          <a:pt x="6705" y="7615"/>
                        </a:lnTo>
                        <a:lnTo>
                          <a:pt x="6705" y="7616"/>
                        </a:lnTo>
                        <a:lnTo>
                          <a:pt x="6697" y="7619"/>
                        </a:lnTo>
                        <a:lnTo>
                          <a:pt x="6696" y="7623"/>
                        </a:lnTo>
                        <a:lnTo>
                          <a:pt x="6701" y="7638"/>
                        </a:lnTo>
                        <a:lnTo>
                          <a:pt x="6708" y="7650"/>
                        </a:lnTo>
                        <a:lnTo>
                          <a:pt x="6719" y="7660"/>
                        </a:lnTo>
                        <a:lnTo>
                          <a:pt x="6716" y="7664"/>
                        </a:lnTo>
                        <a:lnTo>
                          <a:pt x="6719" y="7673"/>
                        </a:lnTo>
                        <a:lnTo>
                          <a:pt x="6724" y="7677"/>
                        </a:lnTo>
                        <a:lnTo>
                          <a:pt x="6740" y="7671"/>
                        </a:lnTo>
                        <a:lnTo>
                          <a:pt x="6746" y="7671"/>
                        </a:lnTo>
                        <a:lnTo>
                          <a:pt x="6746" y="7681"/>
                        </a:lnTo>
                        <a:cubicBezTo>
                          <a:pt x="6746" y="7681"/>
                          <a:pt x="6744" y="7682"/>
                          <a:pt x="6744" y="7682"/>
                        </a:cubicBezTo>
                        <a:cubicBezTo>
                          <a:pt x="6742" y="7681"/>
                          <a:pt x="6741" y="7680"/>
                          <a:pt x="6739" y="7679"/>
                        </a:cubicBezTo>
                        <a:lnTo>
                          <a:pt x="6735" y="7680"/>
                        </a:lnTo>
                        <a:lnTo>
                          <a:pt x="6731" y="7681"/>
                        </a:lnTo>
                        <a:lnTo>
                          <a:pt x="6728" y="7685"/>
                        </a:lnTo>
                        <a:lnTo>
                          <a:pt x="6726" y="7690"/>
                        </a:lnTo>
                        <a:lnTo>
                          <a:pt x="6729" y="7703"/>
                        </a:lnTo>
                        <a:lnTo>
                          <a:pt x="6737" y="7728"/>
                        </a:lnTo>
                        <a:lnTo>
                          <a:pt x="6757" y="7739"/>
                        </a:lnTo>
                        <a:lnTo>
                          <a:pt x="6770" y="7750"/>
                        </a:lnTo>
                        <a:lnTo>
                          <a:pt x="6788" y="7774"/>
                        </a:lnTo>
                        <a:lnTo>
                          <a:pt x="6804" y="7791"/>
                        </a:lnTo>
                        <a:lnTo>
                          <a:pt x="6851" y="7824"/>
                        </a:lnTo>
                        <a:lnTo>
                          <a:pt x="6885" y="7830"/>
                        </a:lnTo>
                        <a:lnTo>
                          <a:pt x="6894" y="7829"/>
                        </a:lnTo>
                        <a:lnTo>
                          <a:pt x="6894" y="7820"/>
                        </a:lnTo>
                        <a:lnTo>
                          <a:pt x="6896" y="7819"/>
                        </a:lnTo>
                        <a:lnTo>
                          <a:pt x="6897" y="7818"/>
                        </a:lnTo>
                        <a:lnTo>
                          <a:pt x="6900" y="7819"/>
                        </a:lnTo>
                        <a:lnTo>
                          <a:pt x="6903" y="7829"/>
                        </a:lnTo>
                        <a:cubicBezTo>
                          <a:pt x="6905" y="7830"/>
                          <a:pt x="6907" y="7830"/>
                          <a:pt x="6909" y="7831"/>
                        </a:cubicBezTo>
                        <a:lnTo>
                          <a:pt x="6923" y="7830"/>
                        </a:lnTo>
                        <a:lnTo>
                          <a:pt x="6935" y="7822"/>
                        </a:lnTo>
                        <a:lnTo>
                          <a:pt x="6936" y="7819"/>
                        </a:lnTo>
                        <a:lnTo>
                          <a:pt x="6935" y="7814"/>
                        </a:lnTo>
                        <a:lnTo>
                          <a:pt x="6937" y="7812"/>
                        </a:lnTo>
                        <a:lnTo>
                          <a:pt x="6947" y="7806"/>
                        </a:lnTo>
                        <a:lnTo>
                          <a:pt x="6953" y="7802"/>
                        </a:lnTo>
                        <a:lnTo>
                          <a:pt x="6971" y="7802"/>
                        </a:lnTo>
                        <a:lnTo>
                          <a:pt x="7023" y="7813"/>
                        </a:lnTo>
                        <a:lnTo>
                          <a:pt x="7041" y="7814"/>
                        </a:lnTo>
                        <a:lnTo>
                          <a:pt x="7059" y="7819"/>
                        </a:lnTo>
                        <a:lnTo>
                          <a:pt x="7068" y="7821"/>
                        </a:lnTo>
                        <a:lnTo>
                          <a:pt x="7088" y="7818"/>
                        </a:lnTo>
                        <a:lnTo>
                          <a:pt x="7120" y="7804"/>
                        </a:lnTo>
                        <a:lnTo>
                          <a:pt x="7142" y="7796"/>
                        </a:lnTo>
                        <a:lnTo>
                          <a:pt x="7168" y="7793"/>
                        </a:lnTo>
                        <a:lnTo>
                          <a:pt x="7205" y="7790"/>
                        </a:lnTo>
                        <a:lnTo>
                          <a:pt x="7229" y="7792"/>
                        </a:lnTo>
                        <a:cubicBezTo>
                          <a:pt x="7236" y="7795"/>
                          <a:pt x="7243" y="7799"/>
                          <a:pt x="7250" y="7802"/>
                        </a:cubicBezTo>
                        <a:lnTo>
                          <a:pt x="7260" y="7800"/>
                        </a:lnTo>
                        <a:lnTo>
                          <a:pt x="7278" y="7794"/>
                        </a:lnTo>
                        <a:lnTo>
                          <a:pt x="7295" y="7793"/>
                        </a:lnTo>
                        <a:lnTo>
                          <a:pt x="7305" y="7790"/>
                        </a:lnTo>
                        <a:lnTo>
                          <a:pt x="7316" y="7784"/>
                        </a:lnTo>
                        <a:lnTo>
                          <a:pt x="7324" y="7776"/>
                        </a:lnTo>
                        <a:lnTo>
                          <a:pt x="7329" y="7768"/>
                        </a:lnTo>
                        <a:lnTo>
                          <a:pt x="7328" y="7763"/>
                        </a:lnTo>
                        <a:lnTo>
                          <a:pt x="7330" y="7756"/>
                        </a:lnTo>
                        <a:lnTo>
                          <a:pt x="7342" y="7751"/>
                        </a:lnTo>
                        <a:lnTo>
                          <a:pt x="7347" y="7738"/>
                        </a:lnTo>
                        <a:lnTo>
                          <a:pt x="7353" y="7745"/>
                        </a:lnTo>
                        <a:lnTo>
                          <a:pt x="7366" y="7753"/>
                        </a:lnTo>
                        <a:lnTo>
                          <a:pt x="7377" y="7751"/>
                        </a:lnTo>
                        <a:lnTo>
                          <a:pt x="7388" y="7746"/>
                        </a:lnTo>
                        <a:lnTo>
                          <a:pt x="7404" y="7734"/>
                        </a:lnTo>
                        <a:lnTo>
                          <a:pt x="7411" y="7725"/>
                        </a:lnTo>
                        <a:lnTo>
                          <a:pt x="7416" y="7716"/>
                        </a:lnTo>
                        <a:lnTo>
                          <a:pt x="7417" y="7709"/>
                        </a:lnTo>
                        <a:lnTo>
                          <a:pt x="7426" y="7707"/>
                        </a:lnTo>
                        <a:lnTo>
                          <a:pt x="7436" y="7711"/>
                        </a:lnTo>
                        <a:lnTo>
                          <a:pt x="7443" y="7709"/>
                        </a:lnTo>
                        <a:lnTo>
                          <a:pt x="7448" y="7704"/>
                        </a:lnTo>
                        <a:lnTo>
                          <a:pt x="7453" y="7698"/>
                        </a:lnTo>
                        <a:cubicBezTo>
                          <a:pt x="7453" y="7696"/>
                          <a:pt x="7454" y="7695"/>
                          <a:pt x="7455" y="7693"/>
                        </a:cubicBezTo>
                        <a:lnTo>
                          <a:pt x="7454" y="7689"/>
                        </a:lnTo>
                        <a:lnTo>
                          <a:pt x="7444" y="7672"/>
                        </a:lnTo>
                        <a:lnTo>
                          <a:pt x="7451" y="7670"/>
                        </a:lnTo>
                        <a:lnTo>
                          <a:pt x="7454" y="7669"/>
                        </a:lnTo>
                        <a:lnTo>
                          <a:pt x="7457" y="7667"/>
                        </a:lnTo>
                        <a:lnTo>
                          <a:pt x="7460" y="7664"/>
                        </a:lnTo>
                        <a:lnTo>
                          <a:pt x="7462" y="7660"/>
                        </a:lnTo>
                        <a:lnTo>
                          <a:pt x="7462" y="7656"/>
                        </a:lnTo>
                        <a:cubicBezTo>
                          <a:pt x="7460" y="7655"/>
                          <a:pt x="7458" y="7654"/>
                          <a:pt x="7456" y="7654"/>
                        </a:cubicBezTo>
                        <a:lnTo>
                          <a:pt x="7455" y="7646"/>
                        </a:lnTo>
                        <a:lnTo>
                          <a:pt x="7455" y="7638"/>
                        </a:lnTo>
                        <a:lnTo>
                          <a:pt x="7458" y="7636"/>
                        </a:lnTo>
                        <a:lnTo>
                          <a:pt x="7466" y="7636"/>
                        </a:lnTo>
                        <a:lnTo>
                          <a:pt x="7470" y="7634"/>
                        </a:lnTo>
                        <a:lnTo>
                          <a:pt x="7476" y="7626"/>
                        </a:lnTo>
                        <a:lnTo>
                          <a:pt x="7484" y="7619"/>
                        </a:lnTo>
                        <a:cubicBezTo>
                          <a:pt x="7485" y="7616"/>
                          <a:pt x="7486" y="7614"/>
                          <a:pt x="7487" y="7612"/>
                        </a:cubicBezTo>
                        <a:lnTo>
                          <a:pt x="7485" y="7604"/>
                        </a:lnTo>
                        <a:lnTo>
                          <a:pt x="7482" y="7602"/>
                        </a:lnTo>
                        <a:lnTo>
                          <a:pt x="7474" y="7603"/>
                        </a:lnTo>
                        <a:lnTo>
                          <a:pt x="7474" y="7590"/>
                        </a:lnTo>
                        <a:lnTo>
                          <a:pt x="7469" y="7582"/>
                        </a:lnTo>
                        <a:lnTo>
                          <a:pt x="7452" y="7567"/>
                        </a:lnTo>
                        <a:lnTo>
                          <a:pt x="7439" y="7565"/>
                        </a:lnTo>
                        <a:lnTo>
                          <a:pt x="7419" y="7569"/>
                        </a:lnTo>
                        <a:lnTo>
                          <a:pt x="7440" y="7559"/>
                        </a:lnTo>
                        <a:lnTo>
                          <a:pt x="7443" y="7554"/>
                        </a:lnTo>
                        <a:lnTo>
                          <a:pt x="7443" y="7548"/>
                        </a:lnTo>
                        <a:lnTo>
                          <a:pt x="7444" y="7541"/>
                        </a:lnTo>
                        <a:cubicBezTo>
                          <a:pt x="7445" y="7539"/>
                          <a:pt x="7446" y="7537"/>
                          <a:pt x="7447" y="7534"/>
                        </a:cubicBezTo>
                        <a:lnTo>
                          <a:pt x="7447" y="7530"/>
                        </a:lnTo>
                        <a:lnTo>
                          <a:pt x="7444" y="7529"/>
                        </a:lnTo>
                        <a:lnTo>
                          <a:pt x="7413" y="7523"/>
                        </a:lnTo>
                        <a:lnTo>
                          <a:pt x="7408" y="7519"/>
                        </a:lnTo>
                        <a:lnTo>
                          <a:pt x="7409" y="7516"/>
                        </a:lnTo>
                        <a:lnTo>
                          <a:pt x="7421" y="7508"/>
                        </a:lnTo>
                        <a:lnTo>
                          <a:pt x="7433" y="7498"/>
                        </a:lnTo>
                        <a:lnTo>
                          <a:pt x="7441" y="7486"/>
                        </a:lnTo>
                        <a:lnTo>
                          <a:pt x="7444" y="7480"/>
                        </a:lnTo>
                        <a:lnTo>
                          <a:pt x="7444" y="7473"/>
                        </a:lnTo>
                        <a:lnTo>
                          <a:pt x="7444" y="7465"/>
                        </a:lnTo>
                        <a:lnTo>
                          <a:pt x="7441" y="7462"/>
                        </a:lnTo>
                        <a:lnTo>
                          <a:pt x="7430" y="7462"/>
                        </a:lnTo>
                        <a:lnTo>
                          <a:pt x="7422" y="7453"/>
                        </a:lnTo>
                        <a:lnTo>
                          <a:pt x="7419" y="7442"/>
                        </a:lnTo>
                        <a:lnTo>
                          <a:pt x="7420" y="7436"/>
                        </a:lnTo>
                        <a:lnTo>
                          <a:pt x="7433" y="7429"/>
                        </a:lnTo>
                        <a:lnTo>
                          <a:pt x="7453" y="7413"/>
                        </a:lnTo>
                        <a:lnTo>
                          <a:pt x="7468" y="7407"/>
                        </a:lnTo>
                        <a:lnTo>
                          <a:pt x="7476" y="7408"/>
                        </a:lnTo>
                        <a:lnTo>
                          <a:pt x="7488" y="7406"/>
                        </a:lnTo>
                        <a:lnTo>
                          <a:pt x="7488" y="7404"/>
                        </a:lnTo>
                        <a:lnTo>
                          <a:pt x="7481" y="7402"/>
                        </a:lnTo>
                        <a:lnTo>
                          <a:pt x="7467" y="7395"/>
                        </a:lnTo>
                        <a:lnTo>
                          <a:pt x="7456" y="7395"/>
                        </a:lnTo>
                        <a:lnTo>
                          <a:pt x="7432" y="7404"/>
                        </a:lnTo>
                        <a:lnTo>
                          <a:pt x="7424" y="7405"/>
                        </a:lnTo>
                        <a:lnTo>
                          <a:pt x="7405" y="7405"/>
                        </a:lnTo>
                        <a:lnTo>
                          <a:pt x="7396" y="7401"/>
                        </a:lnTo>
                        <a:lnTo>
                          <a:pt x="7391" y="7390"/>
                        </a:lnTo>
                        <a:lnTo>
                          <a:pt x="7389" y="7383"/>
                        </a:lnTo>
                        <a:lnTo>
                          <a:pt x="7395" y="7368"/>
                        </a:lnTo>
                        <a:lnTo>
                          <a:pt x="7395" y="7360"/>
                        </a:lnTo>
                        <a:lnTo>
                          <a:pt x="7392" y="7348"/>
                        </a:lnTo>
                        <a:lnTo>
                          <a:pt x="7390" y="7327"/>
                        </a:lnTo>
                        <a:lnTo>
                          <a:pt x="7387" y="7323"/>
                        </a:lnTo>
                        <a:lnTo>
                          <a:pt x="7370" y="7316"/>
                        </a:lnTo>
                        <a:lnTo>
                          <a:pt x="7346" y="7314"/>
                        </a:lnTo>
                        <a:lnTo>
                          <a:pt x="7338" y="7320"/>
                        </a:lnTo>
                        <a:lnTo>
                          <a:pt x="7329" y="7357"/>
                        </a:lnTo>
                        <a:lnTo>
                          <a:pt x="7326" y="7362"/>
                        </a:lnTo>
                        <a:lnTo>
                          <a:pt x="7317" y="7372"/>
                        </a:lnTo>
                        <a:lnTo>
                          <a:pt x="7302" y="7371"/>
                        </a:lnTo>
                        <a:lnTo>
                          <a:pt x="7289" y="7374"/>
                        </a:lnTo>
                        <a:lnTo>
                          <a:pt x="7281" y="7372"/>
                        </a:lnTo>
                        <a:lnTo>
                          <a:pt x="7275" y="7365"/>
                        </a:lnTo>
                        <a:lnTo>
                          <a:pt x="7275" y="7359"/>
                        </a:lnTo>
                        <a:lnTo>
                          <a:pt x="7270" y="7349"/>
                        </a:lnTo>
                        <a:lnTo>
                          <a:pt x="7267" y="7345"/>
                        </a:lnTo>
                        <a:lnTo>
                          <a:pt x="7264" y="7345"/>
                        </a:lnTo>
                        <a:lnTo>
                          <a:pt x="7238" y="7360"/>
                        </a:lnTo>
                        <a:lnTo>
                          <a:pt x="7224" y="7370"/>
                        </a:lnTo>
                        <a:lnTo>
                          <a:pt x="7217" y="7372"/>
                        </a:lnTo>
                        <a:lnTo>
                          <a:pt x="7209" y="7374"/>
                        </a:lnTo>
                        <a:lnTo>
                          <a:pt x="7207" y="7376"/>
                        </a:lnTo>
                        <a:lnTo>
                          <a:pt x="7205" y="7374"/>
                        </a:lnTo>
                        <a:lnTo>
                          <a:pt x="7204" y="7366"/>
                        </a:lnTo>
                        <a:lnTo>
                          <a:pt x="7202" y="7337"/>
                        </a:lnTo>
                        <a:lnTo>
                          <a:pt x="7198" y="7327"/>
                        </a:lnTo>
                        <a:lnTo>
                          <a:pt x="7178" y="7313"/>
                        </a:lnTo>
                        <a:lnTo>
                          <a:pt x="7169" y="7309"/>
                        </a:lnTo>
                        <a:lnTo>
                          <a:pt x="7164" y="7314"/>
                        </a:lnTo>
                        <a:lnTo>
                          <a:pt x="7161" y="7320"/>
                        </a:lnTo>
                        <a:lnTo>
                          <a:pt x="7153" y="7364"/>
                        </a:lnTo>
                        <a:lnTo>
                          <a:pt x="7149" y="7381"/>
                        </a:lnTo>
                        <a:lnTo>
                          <a:pt x="7143" y="7391"/>
                        </a:lnTo>
                        <a:lnTo>
                          <a:pt x="7138" y="7396"/>
                        </a:lnTo>
                        <a:lnTo>
                          <a:pt x="7135" y="7398"/>
                        </a:lnTo>
                        <a:lnTo>
                          <a:pt x="7134" y="7397"/>
                        </a:lnTo>
                        <a:lnTo>
                          <a:pt x="7134" y="7392"/>
                        </a:lnTo>
                        <a:lnTo>
                          <a:pt x="7141" y="7363"/>
                        </a:lnTo>
                        <a:lnTo>
                          <a:pt x="7136" y="7341"/>
                        </a:lnTo>
                        <a:lnTo>
                          <a:pt x="7136" y="7314"/>
                        </a:lnTo>
                        <a:lnTo>
                          <a:pt x="7134" y="7298"/>
                        </a:lnTo>
                        <a:lnTo>
                          <a:pt x="7132" y="7288"/>
                        </a:lnTo>
                        <a:lnTo>
                          <a:pt x="7129" y="7282"/>
                        </a:lnTo>
                        <a:lnTo>
                          <a:pt x="7123" y="7280"/>
                        </a:lnTo>
                        <a:lnTo>
                          <a:pt x="7114" y="7281"/>
                        </a:lnTo>
                        <a:lnTo>
                          <a:pt x="7103" y="7284"/>
                        </a:lnTo>
                        <a:lnTo>
                          <a:pt x="7092" y="7285"/>
                        </a:lnTo>
                        <a:lnTo>
                          <a:pt x="7075" y="7281"/>
                        </a:lnTo>
                        <a:lnTo>
                          <a:pt x="7068" y="7287"/>
                        </a:lnTo>
                        <a:lnTo>
                          <a:pt x="7059" y="7296"/>
                        </a:lnTo>
                        <a:lnTo>
                          <a:pt x="7042" y="7330"/>
                        </a:lnTo>
                        <a:lnTo>
                          <a:pt x="7039" y="7335"/>
                        </a:lnTo>
                        <a:lnTo>
                          <a:pt x="7036" y="7337"/>
                        </a:lnTo>
                        <a:lnTo>
                          <a:pt x="7032" y="7337"/>
                        </a:lnTo>
                        <a:lnTo>
                          <a:pt x="7025" y="7331"/>
                        </a:lnTo>
                        <a:lnTo>
                          <a:pt x="7023" y="7324"/>
                        </a:lnTo>
                        <a:lnTo>
                          <a:pt x="7023" y="7306"/>
                        </a:lnTo>
                        <a:lnTo>
                          <a:pt x="7021" y="7290"/>
                        </a:lnTo>
                        <a:lnTo>
                          <a:pt x="7023" y="7260"/>
                        </a:lnTo>
                        <a:lnTo>
                          <a:pt x="7020" y="7251"/>
                        </a:lnTo>
                        <a:lnTo>
                          <a:pt x="7014" y="7243"/>
                        </a:lnTo>
                        <a:lnTo>
                          <a:pt x="7006" y="7242"/>
                        </a:lnTo>
                        <a:lnTo>
                          <a:pt x="6996" y="7250"/>
                        </a:lnTo>
                        <a:lnTo>
                          <a:pt x="6985" y="7265"/>
                        </a:lnTo>
                        <a:lnTo>
                          <a:pt x="6973" y="7290"/>
                        </a:lnTo>
                        <a:lnTo>
                          <a:pt x="6960" y="7310"/>
                        </a:lnTo>
                        <a:lnTo>
                          <a:pt x="6945" y="7326"/>
                        </a:lnTo>
                        <a:lnTo>
                          <a:pt x="6935" y="7335"/>
                        </a:lnTo>
                        <a:lnTo>
                          <a:pt x="6933" y="7333"/>
                        </a:lnTo>
                        <a:lnTo>
                          <a:pt x="6929" y="7329"/>
                        </a:lnTo>
                        <a:lnTo>
                          <a:pt x="6930" y="7310"/>
                        </a:lnTo>
                        <a:lnTo>
                          <a:pt x="6928" y="7308"/>
                        </a:lnTo>
                        <a:lnTo>
                          <a:pt x="6924" y="7306"/>
                        </a:lnTo>
                        <a:lnTo>
                          <a:pt x="6916" y="7307"/>
                        </a:lnTo>
                        <a:lnTo>
                          <a:pt x="6898" y="7315"/>
                        </a:lnTo>
                        <a:lnTo>
                          <a:pt x="6884" y="7331"/>
                        </a:lnTo>
                        <a:lnTo>
                          <a:pt x="6879" y="7335"/>
                        </a:lnTo>
                        <a:lnTo>
                          <a:pt x="6876" y="7337"/>
                        </a:lnTo>
                        <a:cubicBezTo>
                          <a:pt x="6875" y="7337"/>
                          <a:pt x="6875" y="7336"/>
                          <a:pt x="6874" y="7336"/>
                        </a:cubicBezTo>
                        <a:lnTo>
                          <a:pt x="6867" y="7343"/>
                        </a:lnTo>
                        <a:lnTo>
                          <a:pt x="6855" y="7358"/>
                        </a:lnTo>
                        <a:lnTo>
                          <a:pt x="6850" y="7364"/>
                        </a:lnTo>
                        <a:lnTo>
                          <a:pt x="6851" y="7355"/>
                        </a:lnTo>
                        <a:lnTo>
                          <a:pt x="6859" y="7330"/>
                        </a:lnTo>
                        <a:lnTo>
                          <a:pt x="6857" y="7319"/>
                        </a:lnTo>
                        <a:lnTo>
                          <a:pt x="6854" y="7316"/>
                        </a:lnTo>
                        <a:lnTo>
                          <a:pt x="6849" y="7314"/>
                        </a:lnTo>
                        <a:lnTo>
                          <a:pt x="6850" y="7311"/>
                        </a:lnTo>
                        <a:lnTo>
                          <a:pt x="6855" y="7308"/>
                        </a:lnTo>
                        <a:lnTo>
                          <a:pt x="6862" y="7302"/>
                        </a:lnTo>
                        <a:lnTo>
                          <a:pt x="6867" y="7294"/>
                        </a:lnTo>
                        <a:lnTo>
                          <a:pt x="6867" y="7290"/>
                        </a:lnTo>
                        <a:lnTo>
                          <a:pt x="6861" y="7291"/>
                        </a:lnTo>
                        <a:lnTo>
                          <a:pt x="6860" y="7289"/>
                        </a:lnTo>
                        <a:lnTo>
                          <a:pt x="6866" y="7285"/>
                        </a:lnTo>
                        <a:lnTo>
                          <a:pt x="6866" y="7279"/>
                        </a:lnTo>
                        <a:lnTo>
                          <a:pt x="6860" y="7264"/>
                        </a:lnTo>
                        <a:lnTo>
                          <a:pt x="6862" y="7254"/>
                        </a:lnTo>
                        <a:lnTo>
                          <a:pt x="6873" y="7267"/>
                        </a:lnTo>
                        <a:lnTo>
                          <a:pt x="6879" y="7266"/>
                        </a:lnTo>
                        <a:lnTo>
                          <a:pt x="6885" y="7263"/>
                        </a:lnTo>
                        <a:lnTo>
                          <a:pt x="6906" y="7240"/>
                        </a:lnTo>
                        <a:lnTo>
                          <a:pt x="6908" y="7236"/>
                        </a:lnTo>
                        <a:lnTo>
                          <a:pt x="6907" y="7225"/>
                        </a:lnTo>
                        <a:lnTo>
                          <a:pt x="6900" y="7217"/>
                        </a:lnTo>
                        <a:lnTo>
                          <a:pt x="6900" y="7213"/>
                        </a:lnTo>
                        <a:lnTo>
                          <a:pt x="6909" y="7213"/>
                        </a:lnTo>
                        <a:lnTo>
                          <a:pt x="6914" y="7211"/>
                        </a:lnTo>
                        <a:lnTo>
                          <a:pt x="6916" y="7207"/>
                        </a:lnTo>
                        <a:lnTo>
                          <a:pt x="6907" y="7186"/>
                        </a:lnTo>
                        <a:lnTo>
                          <a:pt x="6903" y="7155"/>
                        </a:lnTo>
                        <a:lnTo>
                          <a:pt x="6901" y="7143"/>
                        </a:lnTo>
                        <a:lnTo>
                          <a:pt x="6901" y="7139"/>
                        </a:lnTo>
                        <a:lnTo>
                          <a:pt x="6892" y="7121"/>
                        </a:lnTo>
                        <a:lnTo>
                          <a:pt x="6891" y="7100"/>
                        </a:lnTo>
                        <a:lnTo>
                          <a:pt x="6888" y="7086"/>
                        </a:lnTo>
                        <a:lnTo>
                          <a:pt x="6880" y="7078"/>
                        </a:lnTo>
                        <a:lnTo>
                          <a:pt x="6867" y="7073"/>
                        </a:lnTo>
                        <a:lnTo>
                          <a:pt x="6856" y="7064"/>
                        </a:lnTo>
                        <a:lnTo>
                          <a:pt x="6851" y="7064"/>
                        </a:lnTo>
                        <a:close/>
                        <a:moveTo>
                          <a:pt x="214" y="9126"/>
                        </a:moveTo>
                        <a:lnTo>
                          <a:pt x="213" y="9132"/>
                        </a:lnTo>
                        <a:lnTo>
                          <a:pt x="208" y="9156"/>
                        </a:lnTo>
                        <a:lnTo>
                          <a:pt x="204" y="9179"/>
                        </a:lnTo>
                        <a:lnTo>
                          <a:pt x="199" y="9204"/>
                        </a:lnTo>
                        <a:lnTo>
                          <a:pt x="195" y="9227"/>
                        </a:lnTo>
                        <a:lnTo>
                          <a:pt x="193" y="9240"/>
                        </a:lnTo>
                        <a:lnTo>
                          <a:pt x="190" y="9254"/>
                        </a:lnTo>
                        <a:lnTo>
                          <a:pt x="189" y="9261"/>
                        </a:lnTo>
                        <a:lnTo>
                          <a:pt x="188" y="9270"/>
                        </a:lnTo>
                        <a:lnTo>
                          <a:pt x="183" y="9293"/>
                        </a:lnTo>
                        <a:lnTo>
                          <a:pt x="179" y="9318"/>
                        </a:lnTo>
                        <a:lnTo>
                          <a:pt x="177" y="9327"/>
                        </a:lnTo>
                        <a:lnTo>
                          <a:pt x="177" y="9328"/>
                        </a:lnTo>
                        <a:lnTo>
                          <a:pt x="177" y="9329"/>
                        </a:lnTo>
                        <a:lnTo>
                          <a:pt x="177" y="9332"/>
                        </a:lnTo>
                        <a:lnTo>
                          <a:pt x="177" y="9333"/>
                        </a:lnTo>
                        <a:lnTo>
                          <a:pt x="176" y="9336"/>
                        </a:lnTo>
                        <a:cubicBezTo>
                          <a:pt x="176" y="9337"/>
                          <a:pt x="176" y="9338"/>
                          <a:pt x="175" y="9340"/>
                        </a:cubicBezTo>
                        <a:lnTo>
                          <a:pt x="175" y="9346"/>
                        </a:lnTo>
                        <a:lnTo>
                          <a:pt x="173" y="9350"/>
                        </a:lnTo>
                        <a:lnTo>
                          <a:pt x="173" y="9356"/>
                        </a:lnTo>
                        <a:lnTo>
                          <a:pt x="172" y="9358"/>
                        </a:lnTo>
                        <a:lnTo>
                          <a:pt x="172" y="9362"/>
                        </a:lnTo>
                        <a:lnTo>
                          <a:pt x="171" y="9368"/>
                        </a:lnTo>
                        <a:lnTo>
                          <a:pt x="170" y="9368"/>
                        </a:lnTo>
                        <a:lnTo>
                          <a:pt x="170" y="9371"/>
                        </a:lnTo>
                        <a:lnTo>
                          <a:pt x="168" y="9379"/>
                        </a:lnTo>
                        <a:lnTo>
                          <a:pt x="166" y="9387"/>
                        </a:lnTo>
                        <a:lnTo>
                          <a:pt x="156" y="9453"/>
                        </a:lnTo>
                        <a:lnTo>
                          <a:pt x="146" y="9515"/>
                        </a:lnTo>
                        <a:lnTo>
                          <a:pt x="145" y="9521"/>
                        </a:lnTo>
                        <a:lnTo>
                          <a:pt x="141" y="9544"/>
                        </a:lnTo>
                        <a:lnTo>
                          <a:pt x="136" y="9578"/>
                        </a:lnTo>
                        <a:lnTo>
                          <a:pt x="134" y="9593"/>
                        </a:lnTo>
                        <a:lnTo>
                          <a:pt x="132" y="9602"/>
                        </a:lnTo>
                        <a:lnTo>
                          <a:pt x="129" y="9628"/>
                        </a:lnTo>
                        <a:lnTo>
                          <a:pt x="127" y="9640"/>
                        </a:lnTo>
                        <a:lnTo>
                          <a:pt x="124" y="9661"/>
                        </a:lnTo>
                        <a:lnTo>
                          <a:pt x="123" y="9669"/>
                        </a:lnTo>
                        <a:lnTo>
                          <a:pt x="120" y="9689"/>
                        </a:lnTo>
                        <a:lnTo>
                          <a:pt x="120" y="9690"/>
                        </a:lnTo>
                        <a:lnTo>
                          <a:pt x="114" y="9725"/>
                        </a:lnTo>
                        <a:lnTo>
                          <a:pt x="110" y="9760"/>
                        </a:lnTo>
                        <a:cubicBezTo>
                          <a:pt x="-3" y="10920"/>
                          <a:pt x="-12" y="11014"/>
                          <a:pt x="10" y="11812"/>
                        </a:cubicBezTo>
                        <a:cubicBezTo>
                          <a:pt x="112" y="13166"/>
                          <a:pt x="112" y="13165"/>
                          <a:pt x="400" y="14428"/>
                        </a:cubicBezTo>
                        <a:lnTo>
                          <a:pt x="507" y="14804"/>
                        </a:lnTo>
                        <a:cubicBezTo>
                          <a:pt x="867" y="15853"/>
                          <a:pt x="904" y="15963"/>
                          <a:pt x="1268" y="16705"/>
                        </a:cubicBezTo>
                        <a:lnTo>
                          <a:pt x="1365" y="16890"/>
                        </a:lnTo>
                        <a:lnTo>
                          <a:pt x="1365" y="16890"/>
                        </a:lnTo>
                        <a:lnTo>
                          <a:pt x="1370" y="16898"/>
                        </a:lnTo>
                        <a:lnTo>
                          <a:pt x="1376" y="16908"/>
                        </a:lnTo>
                        <a:lnTo>
                          <a:pt x="1387" y="16928"/>
                        </a:lnTo>
                        <a:lnTo>
                          <a:pt x="1393" y="16939"/>
                        </a:lnTo>
                        <a:lnTo>
                          <a:pt x="1397" y="16947"/>
                        </a:lnTo>
                        <a:lnTo>
                          <a:pt x="1407" y="16968"/>
                        </a:lnTo>
                        <a:lnTo>
                          <a:pt x="1407" y="16969"/>
                        </a:lnTo>
                        <a:lnTo>
                          <a:pt x="1408" y="16971"/>
                        </a:lnTo>
                        <a:lnTo>
                          <a:pt x="1408" y="16972"/>
                        </a:lnTo>
                        <a:lnTo>
                          <a:pt x="1409" y="16974"/>
                        </a:lnTo>
                        <a:lnTo>
                          <a:pt x="1415" y="16985"/>
                        </a:lnTo>
                        <a:lnTo>
                          <a:pt x="1418" y="16990"/>
                        </a:lnTo>
                        <a:lnTo>
                          <a:pt x="1420" y="16995"/>
                        </a:lnTo>
                        <a:lnTo>
                          <a:pt x="1421" y="16995"/>
                        </a:lnTo>
                        <a:lnTo>
                          <a:pt x="1418" y="16985"/>
                        </a:lnTo>
                        <a:lnTo>
                          <a:pt x="1405" y="16955"/>
                        </a:lnTo>
                        <a:lnTo>
                          <a:pt x="1403" y="16945"/>
                        </a:lnTo>
                        <a:lnTo>
                          <a:pt x="1406" y="16945"/>
                        </a:lnTo>
                        <a:lnTo>
                          <a:pt x="1412" y="16951"/>
                        </a:lnTo>
                        <a:lnTo>
                          <a:pt x="1421" y="16963"/>
                        </a:lnTo>
                        <a:lnTo>
                          <a:pt x="1431" y="16976"/>
                        </a:lnTo>
                        <a:lnTo>
                          <a:pt x="1425" y="16964"/>
                        </a:lnTo>
                        <a:lnTo>
                          <a:pt x="1426" y="16962"/>
                        </a:lnTo>
                        <a:lnTo>
                          <a:pt x="1424" y="16957"/>
                        </a:lnTo>
                        <a:lnTo>
                          <a:pt x="1420" y="16948"/>
                        </a:lnTo>
                        <a:lnTo>
                          <a:pt x="1411" y="16925"/>
                        </a:lnTo>
                        <a:lnTo>
                          <a:pt x="1397" y="16896"/>
                        </a:lnTo>
                        <a:lnTo>
                          <a:pt x="1394" y="16885"/>
                        </a:lnTo>
                        <a:lnTo>
                          <a:pt x="1388" y="16873"/>
                        </a:lnTo>
                        <a:lnTo>
                          <a:pt x="1388" y="16871"/>
                        </a:lnTo>
                        <a:lnTo>
                          <a:pt x="1383" y="16863"/>
                        </a:lnTo>
                        <a:lnTo>
                          <a:pt x="1379" y="16852"/>
                        </a:lnTo>
                        <a:lnTo>
                          <a:pt x="1370" y="16833"/>
                        </a:lnTo>
                        <a:lnTo>
                          <a:pt x="1358" y="16809"/>
                        </a:lnTo>
                        <a:lnTo>
                          <a:pt x="1355" y="16801"/>
                        </a:lnTo>
                        <a:lnTo>
                          <a:pt x="1352" y="16793"/>
                        </a:lnTo>
                        <a:lnTo>
                          <a:pt x="1348" y="16783"/>
                        </a:lnTo>
                        <a:lnTo>
                          <a:pt x="1342" y="16772"/>
                        </a:lnTo>
                        <a:lnTo>
                          <a:pt x="1336" y="16760"/>
                        </a:lnTo>
                        <a:lnTo>
                          <a:pt x="1336" y="16759"/>
                        </a:lnTo>
                        <a:cubicBezTo>
                          <a:pt x="1337" y="16760"/>
                          <a:pt x="1338" y="16762"/>
                          <a:pt x="1338" y="16763"/>
                        </a:cubicBezTo>
                        <a:lnTo>
                          <a:pt x="1341" y="16765"/>
                        </a:lnTo>
                        <a:lnTo>
                          <a:pt x="1334" y="16746"/>
                        </a:lnTo>
                        <a:lnTo>
                          <a:pt x="1329" y="16736"/>
                        </a:lnTo>
                        <a:cubicBezTo>
                          <a:pt x="1328" y="16733"/>
                          <a:pt x="1326" y="16731"/>
                          <a:pt x="1324" y="16729"/>
                        </a:cubicBezTo>
                        <a:lnTo>
                          <a:pt x="1324" y="16727"/>
                        </a:lnTo>
                        <a:lnTo>
                          <a:pt x="1331" y="16738"/>
                        </a:lnTo>
                        <a:lnTo>
                          <a:pt x="1333" y="16733"/>
                        </a:lnTo>
                        <a:lnTo>
                          <a:pt x="1329" y="16725"/>
                        </a:lnTo>
                        <a:lnTo>
                          <a:pt x="1322" y="16713"/>
                        </a:lnTo>
                        <a:lnTo>
                          <a:pt x="1308" y="16690"/>
                        </a:lnTo>
                        <a:lnTo>
                          <a:pt x="1301" y="16673"/>
                        </a:lnTo>
                        <a:lnTo>
                          <a:pt x="1310" y="16690"/>
                        </a:lnTo>
                        <a:lnTo>
                          <a:pt x="1316" y="16700"/>
                        </a:lnTo>
                        <a:lnTo>
                          <a:pt x="1322" y="16710"/>
                        </a:lnTo>
                        <a:lnTo>
                          <a:pt x="1324" y="16711"/>
                        </a:lnTo>
                        <a:lnTo>
                          <a:pt x="1318" y="16698"/>
                        </a:lnTo>
                        <a:lnTo>
                          <a:pt x="1320" y="16702"/>
                        </a:lnTo>
                        <a:lnTo>
                          <a:pt x="1331" y="16719"/>
                        </a:lnTo>
                        <a:lnTo>
                          <a:pt x="1337" y="16729"/>
                        </a:lnTo>
                        <a:lnTo>
                          <a:pt x="1336" y="16732"/>
                        </a:lnTo>
                        <a:lnTo>
                          <a:pt x="1340" y="16738"/>
                        </a:lnTo>
                        <a:lnTo>
                          <a:pt x="1346" y="16740"/>
                        </a:lnTo>
                        <a:lnTo>
                          <a:pt x="1350" y="16744"/>
                        </a:lnTo>
                        <a:lnTo>
                          <a:pt x="1347" y="16737"/>
                        </a:lnTo>
                        <a:lnTo>
                          <a:pt x="1344" y="16731"/>
                        </a:lnTo>
                        <a:lnTo>
                          <a:pt x="1340" y="16724"/>
                        </a:lnTo>
                        <a:lnTo>
                          <a:pt x="1345" y="16729"/>
                        </a:lnTo>
                        <a:lnTo>
                          <a:pt x="1347" y="16733"/>
                        </a:lnTo>
                        <a:lnTo>
                          <a:pt x="1349" y="16735"/>
                        </a:lnTo>
                        <a:lnTo>
                          <a:pt x="1360" y="16745"/>
                        </a:lnTo>
                        <a:lnTo>
                          <a:pt x="1383" y="16767"/>
                        </a:lnTo>
                        <a:lnTo>
                          <a:pt x="1394" y="16772"/>
                        </a:lnTo>
                        <a:lnTo>
                          <a:pt x="1406" y="16786"/>
                        </a:lnTo>
                        <a:lnTo>
                          <a:pt x="1446" y="16829"/>
                        </a:lnTo>
                        <a:lnTo>
                          <a:pt x="1454" y="16840"/>
                        </a:lnTo>
                        <a:lnTo>
                          <a:pt x="1469" y="16860"/>
                        </a:lnTo>
                        <a:lnTo>
                          <a:pt x="1481" y="16879"/>
                        </a:lnTo>
                        <a:lnTo>
                          <a:pt x="1486" y="16886"/>
                        </a:lnTo>
                        <a:lnTo>
                          <a:pt x="1487" y="16885"/>
                        </a:lnTo>
                        <a:lnTo>
                          <a:pt x="1485" y="16879"/>
                        </a:lnTo>
                        <a:lnTo>
                          <a:pt x="1490" y="16881"/>
                        </a:lnTo>
                        <a:lnTo>
                          <a:pt x="1498" y="16892"/>
                        </a:lnTo>
                        <a:lnTo>
                          <a:pt x="1512" y="16901"/>
                        </a:lnTo>
                        <a:lnTo>
                          <a:pt x="1534" y="16929"/>
                        </a:lnTo>
                        <a:lnTo>
                          <a:pt x="1537" y="16931"/>
                        </a:lnTo>
                        <a:lnTo>
                          <a:pt x="1539" y="16933"/>
                        </a:lnTo>
                        <a:lnTo>
                          <a:pt x="1533" y="16923"/>
                        </a:lnTo>
                        <a:lnTo>
                          <a:pt x="1528" y="16915"/>
                        </a:lnTo>
                        <a:lnTo>
                          <a:pt x="1525" y="16904"/>
                        </a:lnTo>
                        <a:lnTo>
                          <a:pt x="1526" y="16904"/>
                        </a:lnTo>
                        <a:lnTo>
                          <a:pt x="1547" y="16929"/>
                        </a:lnTo>
                        <a:lnTo>
                          <a:pt x="1565" y="16953"/>
                        </a:lnTo>
                        <a:lnTo>
                          <a:pt x="1571" y="16957"/>
                        </a:lnTo>
                        <a:lnTo>
                          <a:pt x="1585" y="16974"/>
                        </a:lnTo>
                        <a:lnTo>
                          <a:pt x="1601" y="16998"/>
                        </a:lnTo>
                        <a:lnTo>
                          <a:pt x="1605" y="17005"/>
                        </a:lnTo>
                        <a:lnTo>
                          <a:pt x="1596" y="16995"/>
                        </a:lnTo>
                        <a:lnTo>
                          <a:pt x="1587" y="16983"/>
                        </a:lnTo>
                        <a:lnTo>
                          <a:pt x="1582" y="16977"/>
                        </a:lnTo>
                        <a:lnTo>
                          <a:pt x="1589" y="16989"/>
                        </a:lnTo>
                        <a:lnTo>
                          <a:pt x="1601" y="17004"/>
                        </a:lnTo>
                        <a:lnTo>
                          <a:pt x="1618" y="17024"/>
                        </a:lnTo>
                        <a:lnTo>
                          <a:pt x="1630" y="17037"/>
                        </a:lnTo>
                        <a:lnTo>
                          <a:pt x="1642" y="17052"/>
                        </a:lnTo>
                        <a:lnTo>
                          <a:pt x="1643" y="17050"/>
                        </a:lnTo>
                        <a:lnTo>
                          <a:pt x="1640" y="17043"/>
                        </a:lnTo>
                        <a:lnTo>
                          <a:pt x="1636" y="17035"/>
                        </a:lnTo>
                        <a:lnTo>
                          <a:pt x="1634" y="17031"/>
                        </a:lnTo>
                        <a:lnTo>
                          <a:pt x="1633" y="17027"/>
                        </a:lnTo>
                        <a:lnTo>
                          <a:pt x="1639" y="17034"/>
                        </a:lnTo>
                        <a:cubicBezTo>
                          <a:pt x="1641" y="17036"/>
                          <a:pt x="1643" y="17039"/>
                          <a:pt x="1645" y="17041"/>
                        </a:cubicBezTo>
                        <a:lnTo>
                          <a:pt x="1648" y="17048"/>
                        </a:lnTo>
                        <a:lnTo>
                          <a:pt x="1648" y="17052"/>
                        </a:lnTo>
                        <a:lnTo>
                          <a:pt x="1651" y="17059"/>
                        </a:lnTo>
                        <a:lnTo>
                          <a:pt x="1658" y="17070"/>
                        </a:lnTo>
                        <a:lnTo>
                          <a:pt x="1664" y="17078"/>
                        </a:lnTo>
                        <a:lnTo>
                          <a:pt x="1676" y="17093"/>
                        </a:lnTo>
                        <a:lnTo>
                          <a:pt x="1696" y="17116"/>
                        </a:lnTo>
                        <a:cubicBezTo>
                          <a:pt x="1709" y="17133"/>
                          <a:pt x="1723" y="17150"/>
                          <a:pt x="1736" y="17166"/>
                        </a:cubicBezTo>
                        <a:lnTo>
                          <a:pt x="1743" y="17176"/>
                        </a:lnTo>
                        <a:lnTo>
                          <a:pt x="1745" y="17172"/>
                        </a:lnTo>
                        <a:lnTo>
                          <a:pt x="1747" y="17171"/>
                        </a:lnTo>
                        <a:lnTo>
                          <a:pt x="1742" y="17161"/>
                        </a:lnTo>
                        <a:lnTo>
                          <a:pt x="1737" y="17151"/>
                        </a:lnTo>
                        <a:lnTo>
                          <a:pt x="1737" y="17147"/>
                        </a:lnTo>
                        <a:lnTo>
                          <a:pt x="1753" y="17150"/>
                        </a:lnTo>
                        <a:lnTo>
                          <a:pt x="1762" y="17157"/>
                        </a:lnTo>
                        <a:lnTo>
                          <a:pt x="1798" y="17190"/>
                        </a:lnTo>
                        <a:lnTo>
                          <a:pt x="1807" y="17194"/>
                        </a:lnTo>
                        <a:lnTo>
                          <a:pt x="1805" y="17188"/>
                        </a:lnTo>
                        <a:lnTo>
                          <a:pt x="1793" y="17153"/>
                        </a:lnTo>
                        <a:lnTo>
                          <a:pt x="1787" y="17141"/>
                        </a:lnTo>
                        <a:lnTo>
                          <a:pt x="1788" y="17126"/>
                        </a:lnTo>
                        <a:lnTo>
                          <a:pt x="1794" y="17118"/>
                        </a:lnTo>
                        <a:lnTo>
                          <a:pt x="1793" y="17110"/>
                        </a:lnTo>
                        <a:lnTo>
                          <a:pt x="1798" y="17111"/>
                        </a:lnTo>
                        <a:lnTo>
                          <a:pt x="1807" y="17119"/>
                        </a:lnTo>
                        <a:lnTo>
                          <a:pt x="1820" y="17119"/>
                        </a:lnTo>
                        <a:lnTo>
                          <a:pt x="1823" y="17113"/>
                        </a:lnTo>
                        <a:lnTo>
                          <a:pt x="1821" y="17102"/>
                        </a:lnTo>
                        <a:lnTo>
                          <a:pt x="1828" y="17104"/>
                        </a:lnTo>
                        <a:lnTo>
                          <a:pt x="1827" y="17087"/>
                        </a:lnTo>
                        <a:lnTo>
                          <a:pt x="1835" y="17080"/>
                        </a:lnTo>
                        <a:lnTo>
                          <a:pt x="1846" y="17087"/>
                        </a:lnTo>
                        <a:lnTo>
                          <a:pt x="1850" y="17086"/>
                        </a:lnTo>
                        <a:lnTo>
                          <a:pt x="1852" y="17080"/>
                        </a:lnTo>
                        <a:lnTo>
                          <a:pt x="1850" y="17066"/>
                        </a:lnTo>
                        <a:lnTo>
                          <a:pt x="1836" y="17018"/>
                        </a:lnTo>
                        <a:lnTo>
                          <a:pt x="1830" y="16999"/>
                        </a:lnTo>
                        <a:lnTo>
                          <a:pt x="1829" y="16969"/>
                        </a:lnTo>
                        <a:lnTo>
                          <a:pt x="1839" y="16960"/>
                        </a:lnTo>
                        <a:lnTo>
                          <a:pt x="1844" y="16961"/>
                        </a:lnTo>
                        <a:lnTo>
                          <a:pt x="1855" y="16968"/>
                        </a:lnTo>
                        <a:lnTo>
                          <a:pt x="1864" y="16967"/>
                        </a:lnTo>
                        <a:lnTo>
                          <a:pt x="1861" y="16959"/>
                        </a:lnTo>
                        <a:lnTo>
                          <a:pt x="1849" y="16921"/>
                        </a:lnTo>
                        <a:lnTo>
                          <a:pt x="1847" y="16909"/>
                        </a:lnTo>
                        <a:lnTo>
                          <a:pt x="1848" y="16900"/>
                        </a:lnTo>
                        <a:lnTo>
                          <a:pt x="1845" y="16875"/>
                        </a:lnTo>
                        <a:lnTo>
                          <a:pt x="1846" y="16856"/>
                        </a:lnTo>
                        <a:lnTo>
                          <a:pt x="1849" y="16834"/>
                        </a:lnTo>
                        <a:lnTo>
                          <a:pt x="1850" y="16810"/>
                        </a:lnTo>
                        <a:lnTo>
                          <a:pt x="1849" y="16807"/>
                        </a:lnTo>
                        <a:lnTo>
                          <a:pt x="1838" y="16774"/>
                        </a:lnTo>
                        <a:lnTo>
                          <a:pt x="1827" y="16736"/>
                        </a:lnTo>
                        <a:lnTo>
                          <a:pt x="1818" y="16702"/>
                        </a:lnTo>
                        <a:lnTo>
                          <a:pt x="1809" y="16668"/>
                        </a:lnTo>
                        <a:lnTo>
                          <a:pt x="1809" y="16616"/>
                        </a:lnTo>
                        <a:lnTo>
                          <a:pt x="1805" y="16611"/>
                        </a:lnTo>
                        <a:lnTo>
                          <a:pt x="1803" y="16616"/>
                        </a:lnTo>
                        <a:lnTo>
                          <a:pt x="1798" y="16606"/>
                        </a:lnTo>
                        <a:lnTo>
                          <a:pt x="1798" y="16602"/>
                        </a:lnTo>
                        <a:lnTo>
                          <a:pt x="1794" y="16578"/>
                        </a:lnTo>
                        <a:lnTo>
                          <a:pt x="1796" y="16573"/>
                        </a:lnTo>
                        <a:lnTo>
                          <a:pt x="1796" y="16568"/>
                        </a:lnTo>
                        <a:lnTo>
                          <a:pt x="1794" y="16562"/>
                        </a:lnTo>
                        <a:lnTo>
                          <a:pt x="1791" y="16558"/>
                        </a:lnTo>
                        <a:lnTo>
                          <a:pt x="1786" y="16554"/>
                        </a:lnTo>
                        <a:lnTo>
                          <a:pt x="1787" y="16546"/>
                        </a:lnTo>
                        <a:lnTo>
                          <a:pt x="1788" y="16538"/>
                        </a:lnTo>
                        <a:lnTo>
                          <a:pt x="1794" y="16536"/>
                        </a:lnTo>
                        <a:lnTo>
                          <a:pt x="1804" y="16536"/>
                        </a:lnTo>
                        <a:cubicBezTo>
                          <a:pt x="1804" y="16532"/>
                          <a:pt x="1803" y="16528"/>
                          <a:pt x="1802" y="16524"/>
                        </a:cubicBezTo>
                        <a:lnTo>
                          <a:pt x="1807" y="16519"/>
                        </a:lnTo>
                        <a:lnTo>
                          <a:pt x="1804" y="16510"/>
                        </a:lnTo>
                        <a:lnTo>
                          <a:pt x="1796" y="16497"/>
                        </a:lnTo>
                        <a:lnTo>
                          <a:pt x="1803" y="16503"/>
                        </a:lnTo>
                        <a:lnTo>
                          <a:pt x="1807" y="16505"/>
                        </a:lnTo>
                        <a:lnTo>
                          <a:pt x="1810" y="16497"/>
                        </a:lnTo>
                        <a:lnTo>
                          <a:pt x="1814" y="16503"/>
                        </a:lnTo>
                        <a:lnTo>
                          <a:pt x="1828" y="16529"/>
                        </a:lnTo>
                        <a:lnTo>
                          <a:pt x="1834" y="16552"/>
                        </a:lnTo>
                        <a:lnTo>
                          <a:pt x="1839" y="16558"/>
                        </a:lnTo>
                        <a:cubicBezTo>
                          <a:pt x="1841" y="16560"/>
                          <a:pt x="1842" y="16562"/>
                          <a:pt x="1844" y="16563"/>
                        </a:cubicBezTo>
                        <a:lnTo>
                          <a:pt x="1859" y="16568"/>
                        </a:lnTo>
                        <a:lnTo>
                          <a:pt x="1877" y="16564"/>
                        </a:lnTo>
                        <a:lnTo>
                          <a:pt x="1882" y="16559"/>
                        </a:lnTo>
                        <a:lnTo>
                          <a:pt x="1903" y="16548"/>
                        </a:lnTo>
                        <a:lnTo>
                          <a:pt x="1919" y="16524"/>
                        </a:lnTo>
                        <a:lnTo>
                          <a:pt x="1923" y="16513"/>
                        </a:lnTo>
                        <a:lnTo>
                          <a:pt x="1918" y="16500"/>
                        </a:lnTo>
                        <a:lnTo>
                          <a:pt x="1925" y="16494"/>
                        </a:lnTo>
                        <a:lnTo>
                          <a:pt x="1928" y="16493"/>
                        </a:lnTo>
                        <a:cubicBezTo>
                          <a:pt x="1928" y="16495"/>
                          <a:pt x="1928" y="16497"/>
                          <a:pt x="1929" y="16498"/>
                        </a:cubicBezTo>
                        <a:lnTo>
                          <a:pt x="1929" y="16502"/>
                        </a:lnTo>
                        <a:lnTo>
                          <a:pt x="1927" y="16504"/>
                        </a:lnTo>
                        <a:lnTo>
                          <a:pt x="1927" y="16509"/>
                        </a:lnTo>
                        <a:lnTo>
                          <a:pt x="1930" y="16511"/>
                        </a:lnTo>
                        <a:lnTo>
                          <a:pt x="1942" y="16505"/>
                        </a:lnTo>
                        <a:cubicBezTo>
                          <a:pt x="1942" y="16500"/>
                          <a:pt x="1941" y="16497"/>
                          <a:pt x="1941" y="16492"/>
                        </a:cubicBezTo>
                        <a:lnTo>
                          <a:pt x="1947" y="16500"/>
                        </a:lnTo>
                        <a:lnTo>
                          <a:pt x="1950" y="16501"/>
                        </a:lnTo>
                        <a:lnTo>
                          <a:pt x="1963" y="16491"/>
                        </a:lnTo>
                        <a:lnTo>
                          <a:pt x="1979" y="16493"/>
                        </a:lnTo>
                        <a:lnTo>
                          <a:pt x="1991" y="16498"/>
                        </a:lnTo>
                        <a:lnTo>
                          <a:pt x="2014" y="16511"/>
                        </a:lnTo>
                        <a:lnTo>
                          <a:pt x="2015" y="16512"/>
                        </a:lnTo>
                        <a:lnTo>
                          <a:pt x="2031" y="16503"/>
                        </a:lnTo>
                        <a:lnTo>
                          <a:pt x="2047" y="16504"/>
                        </a:lnTo>
                        <a:lnTo>
                          <a:pt x="2063" y="16497"/>
                        </a:lnTo>
                        <a:lnTo>
                          <a:pt x="2066" y="16493"/>
                        </a:lnTo>
                        <a:lnTo>
                          <a:pt x="2060" y="16480"/>
                        </a:lnTo>
                        <a:lnTo>
                          <a:pt x="2066" y="16489"/>
                        </a:lnTo>
                        <a:lnTo>
                          <a:pt x="2074" y="16494"/>
                        </a:lnTo>
                        <a:lnTo>
                          <a:pt x="2090" y="16494"/>
                        </a:lnTo>
                        <a:lnTo>
                          <a:pt x="2115" y="16487"/>
                        </a:lnTo>
                        <a:lnTo>
                          <a:pt x="2131" y="16474"/>
                        </a:lnTo>
                        <a:lnTo>
                          <a:pt x="2147" y="16437"/>
                        </a:lnTo>
                        <a:lnTo>
                          <a:pt x="2153" y="16410"/>
                        </a:lnTo>
                        <a:lnTo>
                          <a:pt x="2158" y="16404"/>
                        </a:lnTo>
                        <a:lnTo>
                          <a:pt x="2157" y="16392"/>
                        </a:lnTo>
                        <a:cubicBezTo>
                          <a:pt x="2157" y="16392"/>
                          <a:pt x="2151" y="16374"/>
                          <a:pt x="2151" y="16374"/>
                        </a:cubicBezTo>
                        <a:lnTo>
                          <a:pt x="2152" y="16369"/>
                        </a:lnTo>
                        <a:lnTo>
                          <a:pt x="2153" y="16365"/>
                        </a:lnTo>
                        <a:lnTo>
                          <a:pt x="2152" y="16360"/>
                        </a:lnTo>
                        <a:cubicBezTo>
                          <a:pt x="2152" y="16358"/>
                          <a:pt x="2152" y="16355"/>
                          <a:pt x="2152" y="16353"/>
                        </a:cubicBezTo>
                        <a:lnTo>
                          <a:pt x="2156" y="16342"/>
                        </a:lnTo>
                        <a:lnTo>
                          <a:pt x="2156" y="16332"/>
                        </a:lnTo>
                        <a:lnTo>
                          <a:pt x="2151" y="16301"/>
                        </a:lnTo>
                        <a:lnTo>
                          <a:pt x="2145" y="16294"/>
                        </a:lnTo>
                        <a:cubicBezTo>
                          <a:pt x="2145" y="16290"/>
                          <a:pt x="2145" y="16287"/>
                          <a:pt x="2145" y="16284"/>
                        </a:cubicBezTo>
                        <a:lnTo>
                          <a:pt x="2139" y="16265"/>
                        </a:lnTo>
                        <a:lnTo>
                          <a:pt x="2129" y="16216"/>
                        </a:lnTo>
                        <a:lnTo>
                          <a:pt x="2117" y="16182"/>
                        </a:lnTo>
                        <a:lnTo>
                          <a:pt x="2109" y="16148"/>
                        </a:lnTo>
                        <a:lnTo>
                          <a:pt x="2098" y="16099"/>
                        </a:lnTo>
                        <a:lnTo>
                          <a:pt x="2079" y="16049"/>
                        </a:lnTo>
                        <a:lnTo>
                          <a:pt x="2069" y="16030"/>
                        </a:lnTo>
                        <a:lnTo>
                          <a:pt x="2061" y="16019"/>
                        </a:lnTo>
                        <a:lnTo>
                          <a:pt x="2015" y="15967"/>
                        </a:lnTo>
                        <a:lnTo>
                          <a:pt x="1995" y="15953"/>
                        </a:lnTo>
                        <a:lnTo>
                          <a:pt x="1972" y="15928"/>
                        </a:lnTo>
                        <a:lnTo>
                          <a:pt x="1950" y="15908"/>
                        </a:lnTo>
                        <a:lnTo>
                          <a:pt x="1933" y="15887"/>
                        </a:lnTo>
                        <a:lnTo>
                          <a:pt x="1921" y="15866"/>
                        </a:lnTo>
                        <a:lnTo>
                          <a:pt x="1911" y="15852"/>
                        </a:lnTo>
                        <a:lnTo>
                          <a:pt x="1888" y="15827"/>
                        </a:lnTo>
                        <a:lnTo>
                          <a:pt x="1873" y="15791"/>
                        </a:lnTo>
                        <a:lnTo>
                          <a:pt x="1839" y="15744"/>
                        </a:lnTo>
                        <a:lnTo>
                          <a:pt x="1822" y="15706"/>
                        </a:lnTo>
                        <a:lnTo>
                          <a:pt x="1795" y="15658"/>
                        </a:lnTo>
                        <a:lnTo>
                          <a:pt x="1772" y="15604"/>
                        </a:lnTo>
                        <a:lnTo>
                          <a:pt x="1763" y="15587"/>
                        </a:lnTo>
                        <a:lnTo>
                          <a:pt x="1751" y="15558"/>
                        </a:lnTo>
                        <a:lnTo>
                          <a:pt x="1730" y="15528"/>
                        </a:lnTo>
                        <a:lnTo>
                          <a:pt x="1709" y="15488"/>
                        </a:lnTo>
                        <a:lnTo>
                          <a:pt x="1696" y="15464"/>
                        </a:lnTo>
                        <a:lnTo>
                          <a:pt x="1663" y="15406"/>
                        </a:lnTo>
                        <a:lnTo>
                          <a:pt x="1647" y="15381"/>
                        </a:lnTo>
                        <a:lnTo>
                          <a:pt x="1637" y="15362"/>
                        </a:lnTo>
                        <a:lnTo>
                          <a:pt x="1621" y="15338"/>
                        </a:lnTo>
                        <a:lnTo>
                          <a:pt x="1603" y="15303"/>
                        </a:lnTo>
                        <a:lnTo>
                          <a:pt x="1577" y="15268"/>
                        </a:lnTo>
                        <a:lnTo>
                          <a:pt x="1553" y="15240"/>
                        </a:lnTo>
                        <a:lnTo>
                          <a:pt x="1515" y="15205"/>
                        </a:lnTo>
                        <a:lnTo>
                          <a:pt x="1486" y="15171"/>
                        </a:lnTo>
                        <a:lnTo>
                          <a:pt x="1474" y="15165"/>
                        </a:lnTo>
                        <a:lnTo>
                          <a:pt x="1460" y="15144"/>
                        </a:lnTo>
                        <a:lnTo>
                          <a:pt x="1444" y="15122"/>
                        </a:lnTo>
                        <a:lnTo>
                          <a:pt x="1437" y="15105"/>
                        </a:lnTo>
                        <a:lnTo>
                          <a:pt x="1423" y="15082"/>
                        </a:lnTo>
                        <a:lnTo>
                          <a:pt x="1412" y="15074"/>
                        </a:lnTo>
                        <a:lnTo>
                          <a:pt x="1389" y="15045"/>
                        </a:lnTo>
                        <a:lnTo>
                          <a:pt x="1358" y="14993"/>
                        </a:lnTo>
                        <a:lnTo>
                          <a:pt x="1351" y="14975"/>
                        </a:lnTo>
                        <a:lnTo>
                          <a:pt x="1336" y="14952"/>
                        </a:lnTo>
                        <a:lnTo>
                          <a:pt x="1327" y="14933"/>
                        </a:lnTo>
                        <a:lnTo>
                          <a:pt x="1301" y="14891"/>
                        </a:lnTo>
                        <a:lnTo>
                          <a:pt x="1288" y="14874"/>
                        </a:lnTo>
                        <a:lnTo>
                          <a:pt x="1284" y="14872"/>
                        </a:lnTo>
                        <a:lnTo>
                          <a:pt x="1282" y="14879"/>
                        </a:lnTo>
                        <a:lnTo>
                          <a:pt x="1258" y="14850"/>
                        </a:lnTo>
                        <a:lnTo>
                          <a:pt x="1247" y="14844"/>
                        </a:lnTo>
                        <a:lnTo>
                          <a:pt x="1241" y="14835"/>
                        </a:lnTo>
                        <a:lnTo>
                          <a:pt x="1234" y="14833"/>
                        </a:lnTo>
                        <a:lnTo>
                          <a:pt x="1218" y="14831"/>
                        </a:lnTo>
                        <a:lnTo>
                          <a:pt x="1216" y="14821"/>
                        </a:lnTo>
                        <a:lnTo>
                          <a:pt x="1218" y="14819"/>
                        </a:lnTo>
                        <a:lnTo>
                          <a:pt x="1225" y="14817"/>
                        </a:lnTo>
                        <a:lnTo>
                          <a:pt x="1226" y="14813"/>
                        </a:lnTo>
                        <a:lnTo>
                          <a:pt x="1225" y="14805"/>
                        </a:lnTo>
                        <a:lnTo>
                          <a:pt x="1220" y="14794"/>
                        </a:lnTo>
                        <a:lnTo>
                          <a:pt x="1215" y="14789"/>
                        </a:lnTo>
                        <a:lnTo>
                          <a:pt x="1209" y="14787"/>
                        </a:lnTo>
                        <a:lnTo>
                          <a:pt x="1202" y="14802"/>
                        </a:lnTo>
                        <a:lnTo>
                          <a:pt x="1198" y="14819"/>
                        </a:lnTo>
                        <a:lnTo>
                          <a:pt x="1182" y="14819"/>
                        </a:lnTo>
                        <a:lnTo>
                          <a:pt x="1174" y="14815"/>
                        </a:lnTo>
                        <a:cubicBezTo>
                          <a:pt x="1174" y="14813"/>
                          <a:pt x="1174" y="14810"/>
                          <a:pt x="1174" y="14808"/>
                        </a:cubicBezTo>
                        <a:lnTo>
                          <a:pt x="1181" y="14776"/>
                        </a:lnTo>
                        <a:lnTo>
                          <a:pt x="1183" y="14769"/>
                        </a:lnTo>
                        <a:lnTo>
                          <a:pt x="1185" y="14760"/>
                        </a:lnTo>
                        <a:lnTo>
                          <a:pt x="1187" y="14757"/>
                        </a:lnTo>
                        <a:lnTo>
                          <a:pt x="1191" y="14757"/>
                        </a:lnTo>
                        <a:cubicBezTo>
                          <a:pt x="1191" y="14755"/>
                          <a:pt x="1191" y="14751"/>
                          <a:pt x="1191" y="14749"/>
                        </a:cubicBezTo>
                        <a:lnTo>
                          <a:pt x="1202" y="14760"/>
                        </a:lnTo>
                        <a:lnTo>
                          <a:pt x="1202" y="14749"/>
                        </a:lnTo>
                        <a:lnTo>
                          <a:pt x="1198" y="14732"/>
                        </a:lnTo>
                        <a:lnTo>
                          <a:pt x="1191" y="14724"/>
                        </a:lnTo>
                        <a:lnTo>
                          <a:pt x="1186" y="14722"/>
                        </a:lnTo>
                        <a:lnTo>
                          <a:pt x="1179" y="14730"/>
                        </a:lnTo>
                        <a:lnTo>
                          <a:pt x="1175" y="14719"/>
                        </a:lnTo>
                        <a:lnTo>
                          <a:pt x="1171" y="14707"/>
                        </a:lnTo>
                        <a:lnTo>
                          <a:pt x="1175" y="14710"/>
                        </a:lnTo>
                        <a:lnTo>
                          <a:pt x="1179" y="14713"/>
                        </a:lnTo>
                        <a:lnTo>
                          <a:pt x="1182" y="14710"/>
                        </a:lnTo>
                        <a:lnTo>
                          <a:pt x="1186" y="14710"/>
                        </a:lnTo>
                        <a:lnTo>
                          <a:pt x="1189" y="14708"/>
                        </a:lnTo>
                        <a:lnTo>
                          <a:pt x="1188" y="14695"/>
                        </a:lnTo>
                        <a:lnTo>
                          <a:pt x="1185" y="14677"/>
                        </a:lnTo>
                        <a:lnTo>
                          <a:pt x="1180" y="14660"/>
                        </a:lnTo>
                        <a:lnTo>
                          <a:pt x="1174" y="14658"/>
                        </a:lnTo>
                        <a:lnTo>
                          <a:pt x="1170" y="14652"/>
                        </a:lnTo>
                        <a:lnTo>
                          <a:pt x="1174" y="14652"/>
                        </a:lnTo>
                        <a:lnTo>
                          <a:pt x="1168" y="14642"/>
                        </a:lnTo>
                        <a:lnTo>
                          <a:pt x="1165" y="14632"/>
                        </a:lnTo>
                        <a:lnTo>
                          <a:pt x="1157" y="14613"/>
                        </a:lnTo>
                        <a:lnTo>
                          <a:pt x="1149" y="14592"/>
                        </a:lnTo>
                        <a:lnTo>
                          <a:pt x="1145" y="14581"/>
                        </a:lnTo>
                        <a:lnTo>
                          <a:pt x="1136" y="14574"/>
                        </a:lnTo>
                        <a:lnTo>
                          <a:pt x="1132" y="14581"/>
                        </a:lnTo>
                        <a:lnTo>
                          <a:pt x="1128" y="14584"/>
                        </a:lnTo>
                        <a:lnTo>
                          <a:pt x="1124" y="14580"/>
                        </a:lnTo>
                        <a:lnTo>
                          <a:pt x="1122" y="14561"/>
                        </a:lnTo>
                        <a:lnTo>
                          <a:pt x="1114" y="14526"/>
                        </a:lnTo>
                        <a:lnTo>
                          <a:pt x="1106" y="14512"/>
                        </a:lnTo>
                        <a:lnTo>
                          <a:pt x="1098" y="14503"/>
                        </a:lnTo>
                        <a:lnTo>
                          <a:pt x="1088" y="14477"/>
                        </a:lnTo>
                        <a:lnTo>
                          <a:pt x="1073" y="14448"/>
                        </a:lnTo>
                        <a:lnTo>
                          <a:pt x="1067" y="14430"/>
                        </a:lnTo>
                        <a:lnTo>
                          <a:pt x="1059" y="14421"/>
                        </a:lnTo>
                        <a:lnTo>
                          <a:pt x="1054" y="14411"/>
                        </a:lnTo>
                        <a:lnTo>
                          <a:pt x="1054" y="14403"/>
                        </a:lnTo>
                        <a:lnTo>
                          <a:pt x="1045" y="14391"/>
                        </a:lnTo>
                        <a:lnTo>
                          <a:pt x="1038" y="14379"/>
                        </a:lnTo>
                        <a:lnTo>
                          <a:pt x="1030" y="14365"/>
                        </a:lnTo>
                        <a:lnTo>
                          <a:pt x="1022" y="14350"/>
                        </a:lnTo>
                        <a:lnTo>
                          <a:pt x="1020" y="14341"/>
                        </a:lnTo>
                        <a:lnTo>
                          <a:pt x="1011" y="14317"/>
                        </a:lnTo>
                        <a:lnTo>
                          <a:pt x="1007" y="14306"/>
                        </a:lnTo>
                        <a:cubicBezTo>
                          <a:pt x="1005" y="14303"/>
                          <a:pt x="1004" y="14300"/>
                          <a:pt x="1002" y="14297"/>
                        </a:cubicBezTo>
                        <a:lnTo>
                          <a:pt x="998" y="14287"/>
                        </a:lnTo>
                        <a:lnTo>
                          <a:pt x="991" y="14278"/>
                        </a:lnTo>
                        <a:lnTo>
                          <a:pt x="984" y="14266"/>
                        </a:lnTo>
                        <a:lnTo>
                          <a:pt x="978" y="14251"/>
                        </a:lnTo>
                        <a:lnTo>
                          <a:pt x="973" y="14238"/>
                        </a:lnTo>
                        <a:lnTo>
                          <a:pt x="963" y="14222"/>
                        </a:lnTo>
                        <a:lnTo>
                          <a:pt x="960" y="14220"/>
                        </a:lnTo>
                        <a:lnTo>
                          <a:pt x="958" y="14220"/>
                        </a:lnTo>
                        <a:lnTo>
                          <a:pt x="960" y="14228"/>
                        </a:lnTo>
                        <a:lnTo>
                          <a:pt x="961" y="14234"/>
                        </a:lnTo>
                        <a:lnTo>
                          <a:pt x="957" y="14227"/>
                        </a:lnTo>
                        <a:lnTo>
                          <a:pt x="951" y="14208"/>
                        </a:lnTo>
                        <a:lnTo>
                          <a:pt x="944" y="14202"/>
                        </a:lnTo>
                        <a:lnTo>
                          <a:pt x="941" y="14199"/>
                        </a:lnTo>
                        <a:lnTo>
                          <a:pt x="938" y="14193"/>
                        </a:lnTo>
                        <a:lnTo>
                          <a:pt x="934" y="14183"/>
                        </a:lnTo>
                        <a:lnTo>
                          <a:pt x="932" y="14178"/>
                        </a:lnTo>
                        <a:lnTo>
                          <a:pt x="927" y="14173"/>
                        </a:lnTo>
                        <a:lnTo>
                          <a:pt x="921" y="14172"/>
                        </a:lnTo>
                        <a:lnTo>
                          <a:pt x="916" y="14156"/>
                        </a:lnTo>
                        <a:lnTo>
                          <a:pt x="912" y="14153"/>
                        </a:lnTo>
                        <a:lnTo>
                          <a:pt x="909" y="14150"/>
                        </a:lnTo>
                        <a:lnTo>
                          <a:pt x="908" y="14155"/>
                        </a:lnTo>
                        <a:lnTo>
                          <a:pt x="902" y="14150"/>
                        </a:lnTo>
                        <a:lnTo>
                          <a:pt x="898" y="14150"/>
                        </a:lnTo>
                        <a:lnTo>
                          <a:pt x="894" y="14152"/>
                        </a:lnTo>
                        <a:lnTo>
                          <a:pt x="894" y="14162"/>
                        </a:lnTo>
                        <a:lnTo>
                          <a:pt x="884" y="14157"/>
                        </a:lnTo>
                        <a:lnTo>
                          <a:pt x="886" y="14171"/>
                        </a:lnTo>
                        <a:lnTo>
                          <a:pt x="881" y="14174"/>
                        </a:lnTo>
                        <a:lnTo>
                          <a:pt x="882" y="14183"/>
                        </a:lnTo>
                        <a:lnTo>
                          <a:pt x="883" y="14189"/>
                        </a:lnTo>
                        <a:lnTo>
                          <a:pt x="890" y="14206"/>
                        </a:lnTo>
                        <a:lnTo>
                          <a:pt x="883" y="14199"/>
                        </a:lnTo>
                        <a:lnTo>
                          <a:pt x="882" y="14208"/>
                        </a:lnTo>
                        <a:lnTo>
                          <a:pt x="877" y="14195"/>
                        </a:lnTo>
                        <a:lnTo>
                          <a:pt x="872" y="14178"/>
                        </a:lnTo>
                        <a:cubicBezTo>
                          <a:pt x="869" y="14174"/>
                          <a:pt x="866" y="14169"/>
                          <a:pt x="864" y="14165"/>
                        </a:cubicBezTo>
                        <a:lnTo>
                          <a:pt x="844" y="14170"/>
                        </a:lnTo>
                        <a:lnTo>
                          <a:pt x="832" y="14156"/>
                        </a:lnTo>
                        <a:lnTo>
                          <a:pt x="828" y="14154"/>
                        </a:lnTo>
                        <a:lnTo>
                          <a:pt x="814" y="14179"/>
                        </a:lnTo>
                        <a:lnTo>
                          <a:pt x="810" y="14190"/>
                        </a:lnTo>
                        <a:lnTo>
                          <a:pt x="805" y="14193"/>
                        </a:lnTo>
                        <a:lnTo>
                          <a:pt x="802" y="14191"/>
                        </a:lnTo>
                        <a:lnTo>
                          <a:pt x="798" y="14186"/>
                        </a:lnTo>
                        <a:lnTo>
                          <a:pt x="800" y="14183"/>
                        </a:lnTo>
                        <a:lnTo>
                          <a:pt x="803" y="14181"/>
                        </a:lnTo>
                        <a:lnTo>
                          <a:pt x="807" y="14160"/>
                        </a:lnTo>
                        <a:lnTo>
                          <a:pt x="810" y="14155"/>
                        </a:lnTo>
                        <a:lnTo>
                          <a:pt x="814" y="14138"/>
                        </a:lnTo>
                        <a:lnTo>
                          <a:pt x="821" y="14121"/>
                        </a:lnTo>
                        <a:lnTo>
                          <a:pt x="801" y="14105"/>
                        </a:lnTo>
                        <a:lnTo>
                          <a:pt x="792" y="14095"/>
                        </a:lnTo>
                        <a:lnTo>
                          <a:pt x="780" y="14068"/>
                        </a:lnTo>
                        <a:lnTo>
                          <a:pt x="773" y="14051"/>
                        </a:lnTo>
                        <a:lnTo>
                          <a:pt x="765" y="14041"/>
                        </a:lnTo>
                        <a:lnTo>
                          <a:pt x="761" y="14039"/>
                        </a:lnTo>
                        <a:lnTo>
                          <a:pt x="755" y="14031"/>
                        </a:lnTo>
                        <a:lnTo>
                          <a:pt x="745" y="14024"/>
                        </a:lnTo>
                        <a:lnTo>
                          <a:pt x="733" y="13984"/>
                        </a:lnTo>
                        <a:lnTo>
                          <a:pt x="730" y="13975"/>
                        </a:lnTo>
                        <a:lnTo>
                          <a:pt x="726" y="13962"/>
                        </a:lnTo>
                        <a:lnTo>
                          <a:pt x="727" y="13956"/>
                        </a:lnTo>
                        <a:cubicBezTo>
                          <a:pt x="727" y="13954"/>
                          <a:pt x="728" y="13952"/>
                          <a:pt x="728" y="13950"/>
                        </a:cubicBezTo>
                        <a:lnTo>
                          <a:pt x="721" y="13920"/>
                        </a:lnTo>
                        <a:lnTo>
                          <a:pt x="719" y="13904"/>
                        </a:lnTo>
                        <a:lnTo>
                          <a:pt x="718" y="13896"/>
                        </a:lnTo>
                        <a:lnTo>
                          <a:pt x="717" y="13884"/>
                        </a:lnTo>
                        <a:lnTo>
                          <a:pt x="714" y="13871"/>
                        </a:lnTo>
                        <a:lnTo>
                          <a:pt x="712" y="13864"/>
                        </a:lnTo>
                        <a:lnTo>
                          <a:pt x="718" y="13864"/>
                        </a:lnTo>
                        <a:lnTo>
                          <a:pt x="717" y="13859"/>
                        </a:lnTo>
                        <a:lnTo>
                          <a:pt x="714" y="13846"/>
                        </a:lnTo>
                        <a:lnTo>
                          <a:pt x="708" y="13839"/>
                        </a:lnTo>
                        <a:lnTo>
                          <a:pt x="705" y="13840"/>
                        </a:lnTo>
                        <a:lnTo>
                          <a:pt x="694" y="13831"/>
                        </a:lnTo>
                        <a:lnTo>
                          <a:pt x="687" y="13829"/>
                        </a:lnTo>
                        <a:lnTo>
                          <a:pt x="672" y="13816"/>
                        </a:lnTo>
                        <a:lnTo>
                          <a:pt x="665" y="13807"/>
                        </a:lnTo>
                        <a:lnTo>
                          <a:pt x="646" y="13792"/>
                        </a:lnTo>
                        <a:lnTo>
                          <a:pt x="630" y="13768"/>
                        </a:lnTo>
                        <a:lnTo>
                          <a:pt x="623" y="13746"/>
                        </a:lnTo>
                        <a:lnTo>
                          <a:pt x="601" y="13702"/>
                        </a:lnTo>
                        <a:lnTo>
                          <a:pt x="608" y="13711"/>
                        </a:lnTo>
                        <a:lnTo>
                          <a:pt x="628" y="13734"/>
                        </a:lnTo>
                        <a:lnTo>
                          <a:pt x="641" y="13763"/>
                        </a:lnTo>
                        <a:lnTo>
                          <a:pt x="644" y="13764"/>
                        </a:lnTo>
                        <a:lnTo>
                          <a:pt x="647" y="13765"/>
                        </a:lnTo>
                        <a:lnTo>
                          <a:pt x="647" y="13750"/>
                        </a:lnTo>
                        <a:lnTo>
                          <a:pt x="655" y="13755"/>
                        </a:lnTo>
                        <a:lnTo>
                          <a:pt x="661" y="13756"/>
                        </a:lnTo>
                        <a:cubicBezTo>
                          <a:pt x="661" y="13750"/>
                          <a:pt x="661" y="13744"/>
                          <a:pt x="661" y="13738"/>
                        </a:cubicBezTo>
                        <a:lnTo>
                          <a:pt x="663" y="13730"/>
                        </a:lnTo>
                        <a:lnTo>
                          <a:pt x="673" y="13724"/>
                        </a:lnTo>
                        <a:lnTo>
                          <a:pt x="676" y="13726"/>
                        </a:lnTo>
                        <a:lnTo>
                          <a:pt x="683" y="13724"/>
                        </a:lnTo>
                        <a:lnTo>
                          <a:pt x="690" y="13714"/>
                        </a:lnTo>
                        <a:lnTo>
                          <a:pt x="692" y="13705"/>
                        </a:lnTo>
                        <a:lnTo>
                          <a:pt x="704" y="13720"/>
                        </a:lnTo>
                        <a:lnTo>
                          <a:pt x="714" y="13718"/>
                        </a:lnTo>
                        <a:lnTo>
                          <a:pt x="717" y="13722"/>
                        </a:lnTo>
                        <a:lnTo>
                          <a:pt x="723" y="13731"/>
                        </a:lnTo>
                        <a:lnTo>
                          <a:pt x="728" y="13733"/>
                        </a:lnTo>
                        <a:lnTo>
                          <a:pt x="740" y="13732"/>
                        </a:lnTo>
                        <a:lnTo>
                          <a:pt x="749" y="13722"/>
                        </a:lnTo>
                        <a:lnTo>
                          <a:pt x="758" y="13723"/>
                        </a:lnTo>
                        <a:lnTo>
                          <a:pt x="762" y="13719"/>
                        </a:lnTo>
                        <a:lnTo>
                          <a:pt x="778" y="13726"/>
                        </a:lnTo>
                        <a:lnTo>
                          <a:pt x="780" y="13724"/>
                        </a:lnTo>
                        <a:lnTo>
                          <a:pt x="787" y="13729"/>
                        </a:lnTo>
                        <a:lnTo>
                          <a:pt x="791" y="13730"/>
                        </a:lnTo>
                        <a:lnTo>
                          <a:pt x="791" y="13717"/>
                        </a:lnTo>
                        <a:lnTo>
                          <a:pt x="793" y="13703"/>
                        </a:lnTo>
                        <a:lnTo>
                          <a:pt x="789" y="13667"/>
                        </a:lnTo>
                        <a:lnTo>
                          <a:pt x="783" y="13648"/>
                        </a:lnTo>
                        <a:lnTo>
                          <a:pt x="775" y="13626"/>
                        </a:lnTo>
                        <a:lnTo>
                          <a:pt x="767" y="13611"/>
                        </a:lnTo>
                        <a:lnTo>
                          <a:pt x="757" y="13590"/>
                        </a:lnTo>
                        <a:lnTo>
                          <a:pt x="753" y="13569"/>
                        </a:lnTo>
                        <a:lnTo>
                          <a:pt x="750" y="13556"/>
                        </a:lnTo>
                        <a:lnTo>
                          <a:pt x="749" y="13541"/>
                        </a:lnTo>
                        <a:lnTo>
                          <a:pt x="746" y="13531"/>
                        </a:lnTo>
                        <a:lnTo>
                          <a:pt x="742" y="13524"/>
                        </a:lnTo>
                        <a:lnTo>
                          <a:pt x="745" y="13524"/>
                        </a:lnTo>
                        <a:cubicBezTo>
                          <a:pt x="745" y="13523"/>
                          <a:pt x="745" y="13522"/>
                          <a:pt x="745" y="13521"/>
                        </a:cubicBezTo>
                        <a:lnTo>
                          <a:pt x="742" y="13495"/>
                        </a:lnTo>
                        <a:lnTo>
                          <a:pt x="740" y="13477"/>
                        </a:lnTo>
                        <a:lnTo>
                          <a:pt x="739" y="13464"/>
                        </a:lnTo>
                        <a:lnTo>
                          <a:pt x="739" y="13454"/>
                        </a:lnTo>
                        <a:lnTo>
                          <a:pt x="732" y="13386"/>
                        </a:lnTo>
                        <a:lnTo>
                          <a:pt x="730" y="13357"/>
                        </a:lnTo>
                        <a:lnTo>
                          <a:pt x="732" y="13310"/>
                        </a:lnTo>
                        <a:lnTo>
                          <a:pt x="727" y="13245"/>
                        </a:lnTo>
                        <a:lnTo>
                          <a:pt x="722" y="13218"/>
                        </a:lnTo>
                        <a:lnTo>
                          <a:pt x="714" y="13193"/>
                        </a:lnTo>
                        <a:lnTo>
                          <a:pt x="708" y="13183"/>
                        </a:lnTo>
                        <a:lnTo>
                          <a:pt x="707" y="13190"/>
                        </a:lnTo>
                        <a:lnTo>
                          <a:pt x="699" y="13198"/>
                        </a:lnTo>
                        <a:lnTo>
                          <a:pt x="699" y="13193"/>
                        </a:lnTo>
                        <a:lnTo>
                          <a:pt x="700" y="13189"/>
                        </a:lnTo>
                        <a:lnTo>
                          <a:pt x="700" y="13177"/>
                        </a:lnTo>
                        <a:lnTo>
                          <a:pt x="699" y="13167"/>
                        </a:lnTo>
                        <a:lnTo>
                          <a:pt x="696" y="13125"/>
                        </a:lnTo>
                        <a:lnTo>
                          <a:pt x="694" y="13113"/>
                        </a:lnTo>
                        <a:lnTo>
                          <a:pt x="691" y="13107"/>
                        </a:lnTo>
                        <a:lnTo>
                          <a:pt x="687" y="13115"/>
                        </a:lnTo>
                        <a:lnTo>
                          <a:pt x="686" y="13123"/>
                        </a:lnTo>
                        <a:lnTo>
                          <a:pt x="684" y="13124"/>
                        </a:lnTo>
                        <a:lnTo>
                          <a:pt x="680" y="13123"/>
                        </a:lnTo>
                        <a:lnTo>
                          <a:pt x="681" y="13120"/>
                        </a:lnTo>
                        <a:lnTo>
                          <a:pt x="683" y="13118"/>
                        </a:lnTo>
                        <a:lnTo>
                          <a:pt x="685" y="13110"/>
                        </a:lnTo>
                        <a:lnTo>
                          <a:pt x="683" y="13090"/>
                        </a:lnTo>
                        <a:lnTo>
                          <a:pt x="681" y="13076"/>
                        </a:lnTo>
                        <a:lnTo>
                          <a:pt x="673" y="13040"/>
                        </a:lnTo>
                        <a:lnTo>
                          <a:pt x="665" y="13038"/>
                        </a:lnTo>
                        <a:lnTo>
                          <a:pt x="669" y="13031"/>
                        </a:lnTo>
                        <a:lnTo>
                          <a:pt x="670" y="13024"/>
                        </a:lnTo>
                        <a:lnTo>
                          <a:pt x="660" y="12995"/>
                        </a:lnTo>
                        <a:lnTo>
                          <a:pt x="645" y="12929"/>
                        </a:lnTo>
                        <a:lnTo>
                          <a:pt x="639" y="12896"/>
                        </a:lnTo>
                        <a:lnTo>
                          <a:pt x="619" y="12839"/>
                        </a:lnTo>
                        <a:lnTo>
                          <a:pt x="608" y="12814"/>
                        </a:lnTo>
                        <a:lnTo>
                          <a:pt x="589" y="12743"/>
                        </a:lnTo>
                        <a:lnTo>
                          <a:pt x="585" y="12735"/>
                        </a:lnTo>
                        <a:lnTo>
                          <a:pt x="579" y="12738"/>
                        </a:lnTo>
                        <a:lnTo>
                          <a:pt x="571" y="12756"/>
                        </a:lnTo>
                        <a:lnTo>
                          <a:pt x="565" y="12753"/>
                        </a:lnTo>
                        <a:lnTo>
                          <a:pt x="572" y="12746"/>
                        </a:lnTo>
                        <a:lnTo>
                          <a:pt x="575" y="12738"/>
                        </a:lnTo>
                        <a:lnTo>
                          <a:pt x="577" y="12727"/>
                        </a:lnTo>
                        <a:lnTo>
                          <a:pt x="578" y="12715"/>
                        </a:lnTo>
                        <a:lnTo>
                          <a:pt x="573" y="12699"/>
                        </a:lnTo>
                        <a:lnTo>
                          <a:pt x="562" y="12667"/>
                        </a:lnTo>
                        <a:lnTo>
                          <a:pt x="537" y="12600"/>
                        </a:lnTo>
                        <a:lnTo>
                          <a:pt x="520" y="12563"/>
                        </a:lnTo>
                        <a:lnTo>
                          <a:pt x="508" y="12538"/>
                        </a:lnTo>
                        <a:lnTo>
                          <a:pt x="494" y="12502"/>
                        </a:lnTo>
                        <a:lnTo>
                          <a:pt x="485" y="12483"/>
                        </a:lnTo>
                        <a:lnTo>
                          <a:pt x="479" y="12481"/>
                        </a:lnTo>
                        <a:lnTo>
                          <a:pt x="479" y="12493"/>
                        </a:lnTo>
                        <a:cubicBezTo>
                          <a:pt x="478" y="12497"/>
                          <a:pt x="478" y="12500"/>
                          <a:pt x="477" y="12503"/>
                        </a:cubicBezTo>
                        <a:lnTo>
                          <a:pt x="477" y="12488"/>
                        </a:lnTo>
                        <a:lnTo>
                          <a:pt x="463" y="12442"/>
                        </a:lnTo>
                        <a:lnTo>
                          <a:pt x="452" y="12408"/>
                        </a:lnTo>
                        <a:lnTo>
                          <a:pt x="429" y="12340"/>
                        </a:lnTo>
                        <a:lnTo>
                          <a:pt x="424" y="12334"/>
                        </a:lnTo>
                        <a:lnTo>
                          <a:pt x="420" y="12341"/>
                        </a:lnTo>
                        <a:lnTo>
                          <a:pt x="418" y="12347"/>
                        </a:lnTo>
                        <a:lnTo>
                          <a:pt x="417" y="12357"/>
                        </a:lnTo>
                        <a:lnTo>
                          <a:pt x="413" y="12365"/>
                        </a:lnTo>
                        <a:lnTo>
                          <a:pt x="412" y="12357"/>
                        </a:lnTo>
                        <a:lnTo>
                          <a:pt x="418" y="12328"/>
                        </a:lnTo>
                        <a:lnTo>
                          <a:pt x="420" y="12302"/>
                        </a:lnTo>
                        <a:lnTo>
                          <a:pt x="420" y="12287"/>
                        </a:lnTo>
                        <a:lnTo>
                          <a:pt x="416" y="12262"/>
                        </a:lnTo>
                        <a:lnTo>
                          <a:pt x="408" y="12232"/>
                        </a:lnTo>
                        <a:lnTo>
                          <a:pt x="406" y="12211"/>
                        </a:lnTo>
                        <a:lnTo>
                          <a:pt x="401" y="12171"/>
                        </a:lnTo>
                        <a:lnTo>
                          <a:pt x="395" y="12127"/>
                        </a:lnTo>
                        <a:lnTo>
                          <a:pt x="392" y="12112"/>
                        </a:lnTo>
                        <a:lnTo>
                          <a:pt x="387" y="12098"/>
                        </a:lnTo>
                        <a:lnTo>
                          <a:pt x="383" y="12077"/>
                        </a:lnTo>
                        <a:lnTo>
                          <a:pt x="377" y="12067"/>
                        </a:lnTo>
                        <a:lnTo>
                          <a:pt x="372" y="12069"/>
                        </a:lnTo>
                        <a:lnTo>
                          <a:pt x="367" y="12072"/>
                        </a:lnTo>
                        <a:lnTo>
                          <a:pt x="363" y="12089"/>
                        </a:lnTo>
                        <a:lnTo>
                          <a:pt x="359" y="12085"/>
                        </a:lnTo>
                        <a:lnTo>
                          <a:pt x="363" y="12080"/>
                        </a:lnTo>
                        <a:lnTo>
                          <a:pt x="367" y="12060"/>
                        </a:lnTo>
                        <a:lnTo>
                          <a:pt x="370" y="12046"/>
                        </a:lnTo>
                        <a:lnTo>
                          <a:pt x="377" y="12038"/>
                        </a:lnTo>
                        <a:lnTo>
                          <a:pt x="383" y="12006"/>
                        </a:lnTo>
                        <a:lnTo>
                          <a:pt x="382" y="11994"/>
                        </a:lnTo>
                        <a:lnTo>
                          <a:pt x="379" y="11964"/>
                        </a:lnTo>
                        <a:lnTo>
                          <a:pt x="377" y="11948"/>
                        </a:lnTo>
                        <a:lnTo>
                          <a:pt x="375" y="11919"/>
                        </a:lnTo>
                        <a:lnTo>
                          <a:pt x="365" y="11834"/>
                        </a:lnTo>
                        <a:lnTo>
                          <a:pt x="358" y="11780"/>
                        </a:lnTo>
                        <a:lnTo>
                          <a:pt x="352" y="11744"/>
                        </a:lnTo>
                        <a:lnTo>
                          <a:pt x="350" y="11733"/>
                        </a:lnTo>
                        <a:cubicBezTo>
                          <a:pt x="350" y="11735"/>
                          <a:pt x="349" y="11737"/>
                          <a:pt x="349" y="11738"/>
                        </a:cubicBezTo>
                        <a:cubicBezTo>
                          <a:pt x="348" y="11737"/>
                          <a:pt x="348" y="11736"/>
                          <a:pt x="348" y="11736"/>
                        </a:cubicBezTo>
                        <a:lnTo>
                          <a:pt x="346" y="11722"/>
                        </a:lnTo>
                        <a:lnTo>
                          <a:pt x="343" y="11687"/>
                        </a:lnTo>
                        <a:lnTo>
                          <a:pt x="342" y="11680"/>
                        </a:lnTo>
                        <a:lnTo>
                          <a:pt x="340" y="11663"/>
                        </a:lnTo>
                        <a:lnTo>
                          <a:pt x="338" y="11654"/>
                        </a:lnTo>
                        <a:lnTo>
                          <a:pt x="332" y="11632"/>
                        </a:lnTo>
                        <a:lnTo>
                          <a:pt x="329" y="11625"/>
                        </a:lnTo>
                        <a:lnTo>
                          <a:pt x="325" y="11623"/>
                        </a:lnTo>
                        <a:lnTo>
                          <a:pt x="314" y="11578"/>
                        </a:lnTo>
                        <a:lnTo>
                          <a:pt x="311" y="11571"/>
                        </a:lnTo>
                        <a:lnTo>
                          <a:pt x="304" y="11560"/>
                        </a:lnTo>
                        <a:lnTo>
                          <a:pt x="299" y="11540"/>
                        </a:lnTo>
                        <a:lnTo>
                          <a:pt x="293" y="11535"/>
                        </a:lnTo>
                        <a:lnTo>
                          <a:pt x="290" y="11507"/>
                        </a:lnTo>
                        <a:lnTo>
                          <a:pt x="288" y="11493"/>
                        </a:lnTo>
                        <a:lnTo>
                          <a:pt x="286" y="11476"/>
                        </a:lnTo>
                        <a:lnTo>
                          <a:pt x="299" y="11521"/>
                        </a:lnTo>
                        <a:lnTo>
                          <a:pt x="304" y="11516"/>
                        </a:lnTo>
                        <a:lnTo>
                          <a:pt x="307" y="11510"/>
                        </a:lnTo>
                        <a:lnTo>
                          <a:pt x="311" y="11502"/>
                        </a:lnTo>
                        <a:lnTo>
                          <a:pt x="311" y="11501"/>
                        </a:lnTo>
                        <a:lnTo>
                          <a:pt x="314" y="11498"/>
                        </a:lnTo>
                        <a:cubicBezTo>
                          <a:pt x="314" y="11496"/>
                          <a:pt x="315" y="11493"/>
                          <a:pt x="315" y="11491"/>
                        </a:cubicBezTo>
                        <a:lnTo>
                          <a:pt x="317" y="11489"/>
                        </a:lnTo>
                        <a:lnTo>
                          <a:pt x="320" y="11489"/>
                        </a:lnTo>
                        <a:lnTo>
                          <a:pt x="326" y="11499"/>
                        </a:lnTo>
                        <a:lnTo>
                          <a:pt x="330" y="11494"/>
                        </a:lnTo>
                        <a:lnTo>
                          <a:pt x="329" y="11474"/>
                        </a:lnTo>
                        <a:lnTo>
                          <a:pt x="326" y="11445"/>
                        </a:lnTo>
                        <a:lnTo>
                          <a:pt x="319" y="11414"/>
                        </a:lnTo>
                        <a:lnTo>
                          <a:pt x="317" y="11400"/>
                        </a:lnTo>
                        <a:lnTo>
                          <a:pt x="315" y="11351"/>
                        </a:lnTo>
                        <a:lnTo>
                          <a:pt x="313" y="11336"/>
                        </a:lnTo>
                        <a:lnTo>
                          <a:pt x="311" y="11340"/>
                        </a:lnTo>
                        <a:lnTo>
                          <a:pt x="306" y="11324"/>
                        </a:lnTo>
                        <a:lnTo>
                          <a:pt x="305" y="11330"/>
                        </a:lnTo>
                        <a:lnTo>
                          <a:pt x="305" y="11340"/>
                        </a:lnTo>
                        <a:cubicBezTo>
                          <a:pt x="304" y="11342"/>
                          <a:pt x="304" y="11345"/>
                          <a:pt x="304" y="11347"/>
                        </a:cubicBezTo>
                        <a:lnTo>
                          <a:pt x="304" y="11339"/>
                        </a:lnTo>
                        <a:lnTo>
                          <a:pt x="302" y="11330"/>
                        </a:lnTo>
                        <a:lnTo>
                          <a:pt x="302" y="11324"/>
                        </a:lnTo>
                        <a:lnTo>
                          <a:pt x="303" y="11318"/>
                        </a:lnTo>
                        <a:lnTo>
                          <a:pt x="303" y="11299"/>
                        </a:lnTo>
                        <a:lnTo>
                          <a:pt x="301" y="11277"/>
                        </a:lnTo>
                        <a:lnTo>
                          <a:pt x="300" y="11267"/>
                        </a:lnTo>
                        <a:lnTo>
                          <a:pt x="299" y="11260"/>
                        </a:lnTo>
                        <a:lnTo>
                          <a:pt x="297" y="11256"/>
                        </a:lnTo>
                        <a:lnTo>
                          <a:pt x="297" y="11260"/>
                        </a:lnTo>
                        <a:lnTo>
                          <a:pt x="295" y="11266"/>
                        </a:lnTo>
                        <a:lnTo>
                          <a:pt x="294" y="11274"/>
                        </a:lnTo>
                        <a:lnTo>
                          <a:pt x="293" y="11271"/>
                        </a:lnTo>
                        <a:lnTo>
                          <a:pt x="293" y="11266"/>
                        </a:lnTo>
                        <a:lnTo>
                          <a:pt x="293" y="11259"/>
                        </a:lnTo>
                        <a:lnTo>
                          <a:pt x="291" y="11262"/>
                        </a:lnTo>
                        <a:lnTo>
                          <a:pt x="290" y="11261"/>
                        </a:lnTo>
                        <a:lnTo>
                          <a:pt x="289" y="11259"/>
                        </a:lnTo>
                        <a:lnTo>
                          <a:pt x="288" y="11258"/>
                        </a:lnTo>
                        <a:lnTo>
                          <a:pt x="288" y="11233"/>
                        </a:lnTo>
                        <a:lnTo>
                          <a:pt x="291" y="11190"/>
                        </a:lnTo>
                        <a:lnTo>
                          <a:pt x="290" y="11183"/>
                        </a:lnTo>
                        <a:lnTo>
                          <a:pt x="289" y="11174"/>
                        </a:lnTo>
                        <a:lnTo>
                          <a:pt x="288" y="11180"/>
                        </a:lnTo>
                        <a:lnTo>
                          <a:pt x="287" y="11185"/>
                        </a:lnTo>
                        <a:lnTo>
                          <a:pt x="284" y="11184"/>
                        </a:lnTo>
                        <a:lnTo>
                          <a:pt x="281" y="11175"/>
                        </a:lnTo>
                        <a:lnTo>
                          <a:pt x="284" y="11176"/>
                        </a:lnTo>
                        <a:lnTo>
                          <a:pt x="287" y="11169"/>
                        </a:lnTo>
                        <a:lnTo>
                          <a:pt x="288" y="11156"/>
                        </a:lnTo>
                        <a:lnTo>
                          <a:pt x="288" y="11149"/>
                        </a:lnTo>
                        <a:lnTo>
                          <a:pt x="288" y="11132"/>
                        </a:lnTo>
                        <a:lnTo>
                          <a:pt x="286" y="11128"/>
                        </a:lnTo>
                        <a:lnTo>
                          <a:pt x="286" y="11122"/>
                        </a:lnTo>
                        <a:cubicBezTo>
                          <a:pt x="287" y="11119"/>
                          <a:pt x="288" y="11115"/>
                          <a:pt x="288" y="11112"/>
                        </a:cubicBezTo>
                        <a:lnTo>
                          <a:pt x="287" y="11101"/>
                        </a:lnTo>
                        <a:lnTo>
                          <a:pt x="294" y="11125"/>
                        </a:lnTo>
                        <a:lnTo>
                          <a:pt x="303" y="11166"/>
                        </a:lnTo>
                        <a:lnTo>
                          <a:pt x="309" y="11175"/>
                        </a:lnTo>
                        <a:lnTo>
                          <a:pt x="316" y="11198"/>
                        </a:lnTo>
                        <a:lnTo>
                          <a:pt x="320" y="11209"/>
                        </a:lnTo>
                        <a:lnTo>
                          <a:pt x="323" y="11208"/>
                        </a:lnTo>
                        <a:lnTo>
                          <a:pt x="311" y="11167"/>
                        </a:lnTo>
                        <a:lnTo>
                          <a:pt x="298" y="11104"/>
                        </a:lnTo>
                        <a:lnTo>
                          <a:pt x="290" y="11077"/>
                        </a:lnTo>
                        <a:lnTo>
                          <a:pt x="288" y="11065"/>
                        </a:lnTo>
                        <a:lnTo>
                          <a:pt x="283" y="11047"/>
                        </a:lnTo>
                        <a:lnTo>
                          <a:pt x="273" y="11015"/>
                        </a:lnTo>
                        <a:lnTo>
                          <a:pt x="263" y="10966"/>
                        </a:lnTo>
                        <a:lnTo>
                          <a:pt x="254" y="10928"/>
                        </a:lnTo>
                        <a:lnTo>
                          <a:pt x="252" y="10916"/>
                        </a:lnTo>
                        <a:lnTo>
                          <a:pt x="251" y="10932"/>
                        </a:lnTo>
                        <a:lnTo>
                          <a:pt x="254" y="10939"/>
                        </a:lnTo>
                        <a:lnTo>
                          <a:pt x="261" y="10979"/>
                        </a:lnTo>
                        <a:lnTo>
                          <a:pt x="263" y="11002"/>
                        </a:lnTo>
                        <a:lnTo>
                          <a:pt x="261" y="10999"/>
                        </a:lnTo>
                        <a:lnTo>
                          <a:pt x="259" y="10995"/>
                        </a:lnTo>
                        <a:lnTo>
                          <a:pt x="251" y="10949"/>
                        </a:lnTo>
                        <a:lnTo>
                          <a:pt x="227" y="10904"/>
                        </a:lnTo>
                        <a:cubicBezTo>
                          <a:pt x="226" y="10901"/>
                          <a:pt x="225" y="10897"/>
                          <a:pt x="225" y="10893"/>
                        </a:cubicBezTo>
                        <a:lnTo>
                          <a:pt x="222" y="10885"/>
                        </a:lnTo>
                        <a:lnTo>
                          <a:pt x="220" y="10872"/>
                        </a:lnTo>
                        <a:lnTo>
                          <a:pt x="217" y="10842"/>
                        </a:lnTo>
                        <a:lnTo>
                          <a:pt x="214" y="10816"/>
                        </a:lnTo>
                        <a:lnTo>
                          <a:pt x="212" y="10788"/>
                        </a:lnTo>
                        <a:lnTo>
                          <a:pt x="209" y="10760"/>
                        </a:lnTo>
                        <a:lnTo>
                          <a:pt x="209" y="10706"/>
                        </a:lnTo>
                        <a:lnTo>
                          <a:pt x="210" y="10702"/>
                        </a:lnTo>
                        <a:lnTo>
                          <a:pt x="211" y="10694"/>
                        </a:lnTo>
                        <a:lnTo>
                          <a:pt x="210" y="10669"/>
                        </a:lnTo>
                        <a:lnTo>
                          <a:pt x="197" y="10577"/>
                        </a:lnTo>
                        <a:lnTo>
                          <a:pt x="193" y="10563"/>
                        </a:lnTo>
                        <a:lnTo>
                          <a:pt x="186" y="10511"/>
                        </a:lnTo>
                        <a:lnTo>
                          <a:pt x="180" y="10480"/>
                        </a:lnTo>
                        <a:lnTo>
                          <a:pt x="177" y="10443"/>
                        </a:lnTo>
                        <a:lnTo>
                          <a:pt x="178" y="10422"/>
                        </a:lnTo>
                        <a:lnTo>
                          <a:pt x="180" y="10402"/>
                        </a:lnTo>
                        <a:lnTo>
                          <a:pt x="182" y="10385"/>
                        </a:lnTo>
                        <a:lnTo>
                          <a:pt x="185" y="10385"/>
                        </a:lnTo>
                        <a:lnTo>
                          <a:pt x="186" y="10370"/>
                        </a:lnTo>
                        <a:lnTo>
                          <a:pt x="188" y="10356"/>
                        </a:lnTo>
                        <a:lnTo>
                          <a:pt x="190" y="10338"/>
                        </a:lnTo>
                        <a:lnTo>
                          <a:pt x="191" y="10295"/>
                        </a:lnTo>
                        <a:lnTo>
                          <a:pt x="192" y="10254"/>
                        </a:lnTo>
                        <a:lnTo>
                          <a:pt x="190" y="10222"/>
                        </a:lnTo>
                        <a:lnTo>
                          <a:pt x="190" y="10193"/>
                        </a:lnTo>
                        <a:lnTo>
                          <a:pt x="187" y="10158"/>
                        </a:lnTo>
                        <a:lnTo>
                          <a:pt x="186" y="10154"/>
                        </a:lnTo>
                        <a:lnTo>
                          <a:pt x="186" y="10146"/>
                        </a:lnTo>
                        <a:lnTo>
                          <a:pt x="188" y="10126"/>
                        </a:lnTo>
                        <a:lnTo>
                          <a:pt x="190" y="10108"/>
                        </a:lnTo>
                        <a:lnTo>
                          <a:pt x="193" y="10085"/>
                        </a:lnTo>
                        <a:lnTo>
                          <a:pt x="197" y="10066"/>
                        </a:lnTo>
                        <a:lnTo>
                          <a:pt x="198" y="10055"/>
                        </a:lnTo>
                        <a:lnTo>
                          <a:pt x="200" y="10042"/>
                        </a:lnTo>
                        <a:lnTo>
                          <a:pt x="201" y="10023"/>
                        </a:lnTo>
                        <a:lnTo>
                          <a:pt x="199" y="10013"/>
                        </a:lnTo>
                        <a:lnTo>
                          <a:pt x="198" y="10007"/>
                        </a:lnTo>
                        <a:lnTo>
                          <a:pt x="195" y="10011"/>
                        </a:lnTo>
                        <a:lnTo>
                          <a:pt x="191" y="10018"/>
                        </a:lnTo>
                        <a:lnTo>
                          <a:pt x="188" y="10044"/>
                        </a:lnTo>
                        <a:cubicBezTo>
                          <a:pt x="188" y="10045"/>
                          <a:pt x="187" y="10047"/>
                          <a:pt x="187" y="10049"/>
                        </a:cubicBezTo>
                        <a:lnTo>
                          <a:pt x="186" y="10058"/>
                        </a:lnTo>
                        <a:lnTo>
                          <a:pt x="189" y="10089"/>
                        </a:lnTo>
                        <a:cubicBezTo>
                          <a:pt x="189" y="10093"/>
                          <a:pt x="189" y="10098"/>
                          <a:pt x="189" y="10102"/>
                        </a:cubicBezTo>
                        <a:lnTo>
                          <a:pt x="186" y="10121"/>
                        </a:lnTo>
                        <a:lnTo>
                          <a:pt x="184" y="10124"/>
                        </a:lnTo>
                        <a:lnTo>
                          <a:pt x="183" y="10117"/>
                        </a:lnTo>
                        <a:lnTo>
                          <a:pt x="184" y="10087"/>
                        </a:lnTo>
                        <a:lnTo>
                          <a:pt x="184" y="10083"/>
                        </a:lnTo>
                        <a:lnTo>
                          <a:pt x="181" y="10085"/>
                        </a:lnTo>
                        <a:lnTo>
                          <a:pt x="179" y="10080"/>
                        </a:lnTo>
                        <a:lnTo>
                          <a:pt x="175" y="10052"/>
                        </a:lnTo>
                        <a:lnTo>
                          <a:pt x="172" y="10023"/>
                        </a:lnTo>
                        <a:lnTo>
                          <a:pt x="166" y="9988"/>
                        </a:lnTo>
                        <a:lnTo>
                          <a:pt x="164" y="9965"/>
                        </a:lnTo>
                        <a:lnTo>
                          <a:pt x="161" y="9980"/>
                        </a:lnTo>
                        <a:lnTo>
                          <a:pt x="160" y="9975"/>
                        </a:lnTo>
                        <a:lnTo>
                          <a:pt x="157" y="9995"/>
                        </a:lnTo>
                        <a:lnTo>
                          <a:pt x="154" y="10008"/>
                        </a:lnTo>
                        <a:lnTo>
                          <a:pt x="153" y="10019"/>
                        </a:lnTo>
                        <a:lnTo>
                          <a:pt x="148" y="10050"/>
                        </a:lnTo>
                        <a:lnTo>
                          <a:pt x="146" y="10079"/>
                        </a:lnTo>
                        <a:lnTo>
                          <a:pt x="143" y="10100"/>
                        </a:lnTo>
                        <a:lnTo>
                          <a:pt x="140" y="10136"/>
                        </a:lnTo>
                        <a:lnTo>
                          <a:pt x="137" y="10153"/>
                        </a:lnTo>
                        <a:lnTo>
                          <a:pt x="133" y="10170"/>
                        </a:lnTo>
                        <a:lnTo>
                          <a:pt x="129" y="10187"/>
                        </a:lnTo>
                        <a:lnTo>
                          <a:pt x="127" y="10185"/>
                        </a:lnTo>
                        <a:lnTo>
                          <a:pt x="125" y="10187"/>
                        </a:lnTo>
                        <a:lnTo>
                          <a:pt x="124" y="10183"/>
                        </a:lnTo>
                        <a:lnTo>
                          <a:pt x="122" y="10161"/>
                        </a:lnTo>
                        <a:cubicBezTo>
                          <a:pt x="122" y="10157"/>
                          <a:pt x="122" y="10154"/>
                          <a:pt x="122" y="10150"/>
                        </a:cubicBezTo>
                        <a:lnTo>
                          <a:pt x="123" y="10138"/>
                        </a:lnTo>
                        <a:lnTo>
                          <a:pt x="123" y="10125"/>
                        </a:lnTo>
                        <a:lnTo>
                          <a:pt x="126" y="10107"/>
                        </a:lnTo>
                        <a:lnTo>
                          <a:pt x="128" y="10101"/>
                        </a:lnTo>
                        <a:lnTo>
                          <a:pt x="129" y="10090"/>
                        </a:lnTo>
                        <a:lnTo>
                          <a:pt x="130" y="10077"/>
                        </a:lnTo>
                        <a:lnTo>
                          <a:pt x="132" y="10050"/>
                        </a:lnTo>
                        <a:lnTo>
                          <a:pt x="134" y="10038"/>
                        </a:lnTo>
                        <a:lnTo>
                          <a:pt x="138" y="10004"/>
                        </a:lnTo>
                        <a:lnTo>
                          <a:pt x="145" y="9992"/>
                        </a:lnTo>
                        <a:lnTo>
                          <a:pt x="146" y="9996"/>
                        </a:lnTo>
                        <a:lnTo>
                          <a:pt x="149" y="9992"/>
                        </a:lnTo>
                        <a:lnTo>
                          <a:pt x="152" y="9995"/>
                        </a:lnTo>
                        <a:lnTo>
                          <a:pt x="157" y="9982"/>
                        </a:lnTo>
                        <a:lnTo>
                          <a:pt x="159" y="9974"/>
                        </a:lnTo>
                        <a:lnTo>
                          <a:pt x="161" y="9951"/>
                        </a:lnTo>
                        <a:lnTo>
                          <a:pt x="165" y="9928"/>
                        </a:lnTo>
                        <a:cubicBezTo>
                          <a:pt x="165" y="9930"/>
                          <a:pt x="165" y="9933"/>
                          <a:pt x="165" y="9935"/>
                        </a:cubicBezTo>
                        <a:lnTo>
                          <a:pt x="166" y="9937"/>
                        </a:lnTo>
                        <a:lnTo>
                          <a:pt x="168" y="9905"/>
                        </a:lnTo>
                        <a:lnTo>
                          <a:pt x="170" y="9893"/>
                        </a:lnTo>
                        <a:lnTo>
                          <a:pt x="175" y="9855"/>
                        </a:lnTo>
                        <a:lnTo>
                          <a:pt x="177" y="9846"/>
                        </a:lnTo>
                        <a:cubicBezTo>
                          <a:pt x="177" y="9843"/>
                          <a:pt x="178" y="9841"/>
                          <a:pt x="179" y="9838"/>
                        </a:cubicBezTo>
                        <a:lnTo>
                          <a:pt x="180" y="9840"/>
                        </a:lnTo>
                        <a:lnTo>
                          <a:pt x="180" y="9843"/>
                        </a:lnTo>
                        <a:lnTo>
                          <a:pt x="183" y="9882"/>
                        </a:lnTo>
                        <a:lnTo>
                          <a:pt x="184" y="9888"/>
                        </a:lnTo>
                        <a:lnTo>
                          <a:pt x="186" y="9889"/>
                        </a:lnTo>
                        <a:lnTo>
                          <a:pt x="187" y="9889"/>
                        </a:lnTo>
                        <a:lnTo>
                          <a:pt x="189" y="9887"/>
                        </a:lnTo>
                        <a:lnTo>
                          <a:pt x="192" y="9892"/>
                        </a:lnTo>
                        <a:lnTo>
                          <a:pt x="195" y="9877"/>
                        </a:lnTo>
                        <a:lnTo>
                          <a:pt x="199" y="9846"/>
                        </a:lnTo>
                        <a:lnTo>
                          <a:pt x="202" y="9805"/>
                        </a:lnTo>
                        <a:cubicBezTo>
                          <a:pt x="202" y="9801"/>
                          <a:pt x="201" y="9796"/>
                          <a:pt x="201" y="9792"/>
                        </a:cubicBezTo>
                        <a:lnTo>
                          <a:pt x="201" y="9778"/>
                        </a:lnTo>
                        <a:lnTo>
                          <a:pt x="198" y="9764"/>
                        </a:lnTo>
                        <a:lnTo>
                          <a:pt x="197" y="9766"/>
                        </a:lnTo>
                        <a:lnTo>
                          <a:pt x="196" y="9765"/>
                        </a:lnTo>
                        <a:cubicBezTo>
                          <a:pt x="196" y="9761"/>
                          <a:pt x="196" y="9757"/>
                          <a:pt x="196" y="9753"/>
                        </a:cubicBezTo>
                        <a:lnTo>
                          <a:pt x="195" y="9749"/>
                        </a:lnTo>
                        <a:lnTo>
                          <a:pt x="191" y="9759"/>
                        </a:lnTo>
                        <a:lnTo>
                          <a:pt x="187" y="9762"/>
                        </a:lnTo>
                        <a:lnTo>
                          <a:pt x="185" y="9749"/>
                        </a:lnTo>
                        <a:lnTo>
                          <a:pt x="183" y="9723"/>
                        </a:lnTo>
                        <a:lnTo>
                          <a:pt x="175" y="9692"/>
                        </a:lnTo>
                        <a:lnTo>
                          <a:pt x="176" y="9647"/>
                        </a:lnTo>
                        <a:lnTo>
                          <a:pt x="177" y="9632"/>
                        </a:lnTo>
                        <a:lnTo>
                          <a:pt x="179" y="9612"/>
                        </a:lnTo>
                        <a:lnTo>
                          <a:pt x="180" y="9590"/>
                        </a:lnTo>
                        <a:lnTo>
                          <a:pt x="180" y="9581"/>
                        </a:lnTo>
                        <a:lnTo>
                          <a:pt x="179" y="9580"/>
                        </a:lnTo>
                        <a:lnTo>
                          <a:pt x="175" y="9593"/>
                        </a:lnTo>
                        <a:lnTo>
                          <a:pt x="172" y="9600"/>
                        </a:lnTo>
                        <a:lnTo>
                          <a:pt x="170" y="9607"/>
                        </a:lnTo>
                        <a:lnTo>
                          <a:pt x="169" y="9606"/>
                        </a:lnTo>
                        <a:lnTo>
                          <a:pt x="170" y="9596"/>
                        </a:lnTo>
                        <a:lnTo>
                          <a:pt x="172" y="9582"/>
                        </a:lnTo>
                        <a:lnTo>
                          <a:pt x="173" y="9577"/>
                        </a:lnTo>
                        <a:lnTo>
                          <a:pt x="173" y="9584"/>
                        </a:lnTo>
                        <a:lnTo>
                          <a:pt x="173" y="9591"/>
                        </a:lnTo>
                        <a:lnTo>
                          <a:pt x="175" y="9575"/>
                        </a:lnTo>
                        <a:lnTo>
                          <a:pt x="180" y="9513"/>
                        </a:lnTo>
                        <a:lnTo>
                          <a:pt x="180" y="9507"/>
                        </a:lnTo>
                        <a:lnTo>
                          <a:pt x="178" y="9502"/>
                        </a:lnTo>
                        <a:lnTo>
                          <a:pt x="177" y="9494"/>
                        </a:lnTo>
                        <a:lnTo>
                          <a:pt x="176" y="9496"/>
                        </a:lnTo>
                        <a:lnTo>
                          <a:pt x="175" y="9487"/>
                        </a:lnTo>
                        <a:lnTo>
                          <a:pt x="174" y="9489"/>
                        </a:lnTo>
                        <a:lnTo>
                          <a:pt x="170" y="9502"/>
                        </a:lnTo>
                        <a:lnTo>
                          <a:pt x="168" y="9501"/>
                        </a:lnTo>
                        <a:lnTo>
                          <a:pt x="168" y="9501"/>
                        </a:lnTo>
                        <a:lnTo>
                          <a:pt x="168" y="9507"/>
                        </a:lnTo>
                        <a:lnTo>
                          <a:pt x="168" y="9512"/>
                        </a:lnTo>
                        <a:lnTo>
                          <a:pt x="167" y="9517"/>
                        </a:lnTo>
                        <a:lnTo>
                          <a:pt x="166" y="9518"/>
                        </a:lnTo>
                        <a:lnTo>
                          <a:pt x="163" y="9532"/>
                        </a:lnTo>
                        <a:lnTo>
                          <a:pt x="160" y="9543"/>
                        </a:lnTo>
                        <a:lnTo>
                          <a:pt x="158" y="9549"/>
                        </a:lnTo>
                        <a:lnTo>
                          <a:pt x="156" y="9562"/>
                        </a:lnTo>
                        <a:lnTo>
                          <a:pt x="153" y="9579"/>
                        </a:lnTo>
                        <a:lnTo>
                          <a:pt x="152" y="9583"/>
                        </a:lnTo>
                        <a:lnTo>
                          <a:pt x="152" y="9572"/>
                        </a:lnTo>
                        <a:lnTo>
                          <a:pt x="155" y="9551"/>
                        </a:lnTo>
                        <a:lnTo>
                          <a:pt x="155" y="9542"/>
                        </a:lnTo>
                        <a:lnTo>
                          <a:pt x="154" y="9539"/>
                        </a:lnTo>
                        <a:lnTo>
                          <a:pt x="150" y="9549"/>
                        </a:lnTo>
                        <a:lnTo>
                          <a:pt x="151" y="9526"/>
                        </a:lnTo>
                        <a:lnTo>
                          <a:pt x="152" y="9517"/>
                        </a:lnTo>
                        <a:lnTo>
                          <a:pt x="152" y="9509"/>
                        </a:lnTo>
                        <a:lnTo>
                          <a:pt x="150" y="9521"/>
                        </a:lnTo>
                        <a:lnTo>
                          <a:pt x="148" y="9533"/>
                        </a:lnTo>
                        <a:lnTo>
                          <a:pt x="145" y="9556"/>
                        </a:lnTo>
                        <a:lnTo>
                          <a:pt x="138" y="9592"/>
                        </a:lnTo>
                        <a:lnTo>
                          <a:pt x="139" y="9585"/>
                        </a:lnTo>
                        <a:lnTo>
                          <a:pt x="139" y="9578"/>
                        </a:lnTo>
                        <a:lnTo>
                          <a:pt x="141" y="9571"/>
                        </a:lnTo>
                        <a:lnTo>
                          <a:pt x="141" y="9569"/>
                        </a:lnTo>
                        <a:lnTo>
                          <a:pt x="141" y="9568"/>
                        </a:lnTo>
                        <a:lnTo>
                          <a:pt x="143" y="9560"/>
                        </a:lnTo>
                        <a:lnTo>
                          <a:pt x="144" y="9552"/>
                        </a:lnTo>
                        <a:lnTo>
                          <a:pt x="147" y="9533"/>
                        </a:lnTo>
                        <a:lnTo>
                          <a:pt x="152" y="9499"/>
                        </a:lnTo>
                        <a:lnTo>
                          <a:pt x="156" y="9472"/>
                        </a:lnTo>
                        <a:lnTo>
                          <a:pt x="161" y="9446"/>
                        </a:lnTo>
                        <a:lnTo>
                          <a:pt x="161" y="9440"/>
                        </a:lnTo>
                        <a:lnTo>
                          <a:pt x="172" y="9373"/>
                        </a:lnTo>
                        <a:lnTo>
                          <a:pt x="178" y="9337"/>
                        </a:lnTo>
                        <a:lnTo>
                          <a:pt x="186" y="9286"/>
                        </a:lnTo>
                        <a:lnTo>
                          <a:pt x="199" y="9213"/>
                        </a:lnTo>
                        <a:lnTo>
                          <a:pt x="204" y="9185"/>
                        </a:lnTo>
                        <a:lnTo>
                          <a:pt x="209" y="9154"/>
                        </a:lnTo>
                        <a:lnTo>
                          <a:pt x="211" y="9146"/>
                        </a:lnTo>
                        <a:lnTo>
                          <a:pt x="213" y="9135"/>
                        </a:lnTo>
                        <a:lnTo>
                          <a:pt x="214" y="9126"/>
                        </a:lnTo>
                        <a:close/>
                        <a:moveTo>
                          <a:pt x="1407" y="16969"/>
                        </a:moveTo>
                        <a:lnTo>
                          <a:pt x="1405" y="16966"/>
                        </a:lnTo>
                        <a:lnTo>
                          <a:pt x="1406" y="16969"/>
                        </a:lnTo>
                        <a:lnTo>
                          <a:pt x="1407" y="16969"/>
                        </a:lnTo>
                        <a:close/>
                        <a:moveTo>
                          <a:pt x="7833" y="9282"/>
                        </a:moveTo>
                        <a:lnTo>
                          <a:pt x="7828" y="9284"/>
                        </a:lnTo>
                        <a:lnTo>
                          <a:pt x="7819" y="9291"/>
                        </a:lnTo>
                        <a:lnTo>
                          <a:pt x="7817" y="9296"/>
                        </a:lnTo>
                        <a:lnTo>
                          <a:pt x="7812" y="9311"/>
                        </a:lnTo>
                        <a:lnTo>
                          <a:pt x="7809" y="9317"/>
                        </a:lnTo>
                        <a:lnTo>
                          <a:pt x="7809" y="9324"/>
                        </a:lnTo>
                        <a:lnTo>
                          <a:pt x="7811" y="9335"/>
                        </a:lnTo>
                        <a:lnTo>
                          <a:pt x="7812" y="9342"/>
                        </a:lnTo>
                        <a:lnTo>
                          <a:pt x="7805" y="9343"/>
                        </a:lnTo>
                        <a:cubicBezTo>
                          <a:pt x="7797" y="9341"/>
                          <a:pt x="7789" y="9339"/>
                          <a:pt x="7782" y="9336"/>
                        </a:cubicBezTo>
                        <a:lnTo>
                          <a:pt x="7773" y="9336"/>
                        </a:lnTo>
                        <a:lnTo>
                          <a:pt x="7769" y="9340"/>
                        </a:lnTo>
                        <a:lnTo>
                          <a:pt x="7768" y="9348"/>
                        </a:lnTo>
                        <a:lnTo>
                          <a:pt x="7766" y="9354"/>
                        </a:lnTo>
                        <a:lnTo>
                          <a:pt x="7755" y="9366"/>
                        </a:lnTo>
                        <a:lnTo>
                          <a:pt x="7755" y="9371"/>
                        </a:lnTo>
                        <a:lnTo>
                          <a:pt x="7773" y="9405"/>
                        </a:lnTo>
                        <a:lnTo>
                          <a:pt x="7774" y="9410"/>
                        </a:lnTo>
                        <a:lnTo>
                          <a:pt x="7760" y="9401"/>
                        </a:lnTo>
                        <a:lnTo>
                          <a:pt x="7757" y="9401"/>
                        </a:lnTo>
                        <a:lnTo>
                          <a:pt x="7751" y="9404"/>
                        </a:lnTo>
                        <a:lnTo>
                          <a:pt x="7721" y="9395"/>
                        </a:lnTo>
                        <a:lnTo>
                          <a:pt x="7712" y="9404"/>
                        </a:lnTo>
                        <a:lnTo>
                          <a:pt x="7706" y="9412"/>
                        </a:lnTo>
                        <a:lnTo>
                          <a:pt x="7694" y="9431"/>
                        </a:lnTo>
                        <a:lnTo>
                          <a:pt x="7693" y="9435"/>
                        </a:lnTo>
                        <a:lnTo>
                          <a:pt x="7694" y="9445"/>
                        </a:lnTo>
                        <a:lnTo>
                          <a:pt x="7696" y="9451"/>
                        </a:lnTo>
                        <a:lnTo>
                          <a:pt x="7706" y="9459"/>
                        </a:lnTo>
                        <a:lnTo>
                          <a:pt x="7692" y="9460"/>
                        </a:lnTo>
                        <a:lnTo>
                          <a:pt x="7683" y="9462"/>
                        </a:lnTo>
                        <a:lnTo>
                          <a:pt x="7676" y="9467"/>
                        </a:lnTo>
                        <a:lnTo>
                          <a:pt x="7673" y="9472"/>
                        </a:lnTo>
                        <a:lnTo>
                          <a:pt x="7673" y="9484"/>
                        </a:lnTo>
                        <a:lnTo>
                          <a:pt x="7686" y="9497"/>
                        </a:lnTo>
                        <a:lnTo>
                          <a:pt x="7687" y="9505"/>
                        </a:lnTo>
                        <a:lnTo>
                          <a:pt x="7692" y="9519"/>
                        </a:lnTo>
                        <a:lnTo>
                          <a:pt x="7681" y="9542"/>
                        </a:lnTo>
                        <a:lnTo>
                          <a:pt x="7656" y="9564"/>
                        </a:lnTo>
                        <a:lnTo>
                          <a:pt x="7640" y="9568"/>
                        </a:lnTo>
                        <a:lnTo>
                          <a:pt x="7638" y="9571"/>
                        </a:lnTo>
                        <a:lnTo>
                          <a:pt x="7651" y="9585"/>
                        </a:lnTo>
                        <a:lnTo>
                          <a:pt x="7630" y="9593"/>
                        </a:lnTo>
                        <a:lnTo>
                          <a:pt x="7610" y="9591"/>
                        </a:lnTo>
                        <a:lnTo>
                          <a:pt x="7596" y="9596"/>
                        </a:lnTo>
                        <a:cubicBezTo>
                          <a:pt x="7596" y="9597"/>
                          <a:pt x="7596" y="9598"/>
                          <a:pt x="7596" y="9599"/>
                        </a:cubicBezTo>
                        <a:lnTo>
                          <a:pt x="7603" y="9603"/>
                        </a:lnTo>
                        <a:lnTo>
                          <a:pt x="7614" y="9607"/>
                        </a:lnTo>
                        <a:lnTo>
                          <a:pt x="7613" y="9624"/>
                        </a:lnTo>
                        <a:lnTo>
                          <a:pt x="7619" y="9634"/>
                        </a:lnTo>
                        <a:lnTo>
                          <a:pt x="7629" y="9642"/>
                        </a:lnTo>
                        <a:lnTo>
                          <a:pt x="7642" y="9647"/>
                        </a:lnTo>
                        <a:lnTo>
                          <a:pt x="7655" y="9644"/>
                        </a:lnTo>
                        <a:lnTo>
                          <a:pt x="7705" y="9622"/>
                        </a:lnTo>
                        <a:lnTo>
                          <a:pt x="7710" y="9621"/>
                        </a:lnTo>
                        <a:lnTo>
                          <a:pt x="7700" y="9632"/>
                        </a:lnTo>
                        <a:lnTo>
                          <a:pt x="7687" y="9642"/>
                        </a:lnTo>
                        <a:lnTo>
                          <a:pt x="7682" y="9654"/>
                        </a:lnTo>
                        <a:lnTo>
                          <a:pt x="7673" y="9660"/>
                        </a:lnTo>
                        <a:lnTo>
                          <a:pt x="7662" y="9675"/>
                        </a:lnTo>
                        <a:lnTo>
                          <a:pt x="7653" y="9687"/>
                        </a:lnTo>
                        <a:lnTo>
                          <a:pt x="7642" y="9704"/>
                        </a:lnTo>
                        <a:lnTo>
                          <a:pt x="7633" y="9725"/>
                        </a:lnTo>
                        <a:lnTo>
                          <a:pt x="7623" y="9738"/>
                        </a:lnTo>
                        <a:lnTo>
                          <a:pt x="7608" y="9782"/>
                        </a:lnTo>
                        <a:lnTo>
                          <a:pt x="7610" y="9786"/>
                        </a:lnTo>
                        <a:lnTo>
                          <a:pt x="7613" y="9788"/>
                        </a:lnTo>
                        <a:lnTo>
                          <a:pt x="7622" y="9787"/>
                        </a:lnTo>
                        <a:cubicBezTo>
                          <a:pt x="7622" y="9787"/>
                          <a:pt x="7621" y="9788"/>
                          <a:pt x="7621" y="9788"/>
                        </a:cubicBezTo>
                        <a:lnTo>
                          <a:pt x="7605" y="9799"/>
                        </a:lnTo>
                        <a:lnTo>
                          <a:pt x="7598" y="9807"/>
                        </a:lnTo>
                        <a:lnTo>
                          <a:pt x="7591" y="9815"/>
                        </a:lnTo>
                        <a:lnTo>
                          <a:pt x="7573" y="9846"/>
                        </a:lnTo>
                        <a:lnTo>
                          <a:pt x="7569" y="9854"/>
                        </a:lnTo>
                        <a:cubicBezTo>
                          <a:pt x="7568" y="9856"/>
                          <a:pt x="7568" y="9858"/>
                          <a:pt x="7567" y="9860"/>
                        </a:cubicBezTo>
                        <a:lnTo>
                          <a:pt x="7570" y="9867"/>
                        </a:lnTo>
                        <a:lnTo>
                          <a:pt x="7580" y="9871"/>
                        </a:lnTo>
                        <a:lnTo>
                          <a:pt x="7583" y="9871"/>
                        </a:lnTo>
                        <a:lnTo>
                          <a:pt x="7589" y="9869"/>
                        </a:lnTo>
                        <a:lnTo>
                          <a:pt x="7594" y="9863"/>
                        </a:lnTo>
                        <a:lnTo>
                          <a:pt x="7634" y="9799"/>
                        </a:lnTo>
                        <a:lnTo>
                          <a:pt x="7639" y="9788"/>
                        </a:lnTo>
                        <a:lnTo>
                          <a:pt x="7639" y="9764"/>
                        </a:lnTo>
                        <a:cubicBezTo>
                          <a:pt x="7640" y="9762"/>
                          <a:pt x="7640" y="9761"/>
                          <a:pt x="7640" y="9760"/>
                        </a:cubicBezTo>
                        <a:lnTo>
                          <a:pt x="7643" y="9755"/>
                        </a:lnTo>
                        <a:lnTo>
                          <a:pt x="7648" y="9752"/>
                        </a:lnTo>
                        <a:lnTo>
                          <a:pt x="7664" y="9743"/>
                        </a:lnTo>
                        <a:lnTo>
                          <a:pt x="7692" y="9729"/>
                        </a:lnTo>
                        <a:lnTo>
                          <a:pt x="7705" y="9726"/>
                        </a:lnTo>
                        <a:lnTo>
                          <a:pt x="7677" y="9741"/>
                        </a:lnTo>
                        <a:lnTo>
                          <a:pt x="7669" y="9749"/>
                        </a:lnTo>
                        <a:lnTo>
                          <a:pt x="7663" y="9760"/>
                        </a:lnTo>
                        <a:cubicBezTo>
                          <a:pt x="7662" y="9765"/>
                          <a:pt x="7660" y="9769"/>
                          <a:pt x="7659" y="9774"/>
                        </a:cubicBezTo>
                        <a:lnTo>
                          <a:pt x="7659" y="9782"/>
                        </a:lnTo>
                        <a:lnTo>
                          <a:pt x="7661" y="9782"/>
                        </a:lnTo>
                        <a:lnTo>
                          <a:pt x="7666" y="9775"/>
                        </a:lnTo>
                        <a:lnTo>
                          <a:pt x="7673" y="9777"/>
                        </a:lnTo>
                        <a:lnTo>
                          <a:pt x="7676" y="9775"/>
                        </a:lnTo>
                        <a:lnTo>
                          <a:pt x="7681" y="9768"/>
                        </a:lnTo>
                        <a:lnTo>
                          <a:pt x="7696" y="9768"/>
                        </a:lnTo>
                        <a:lnTo>
                          <a:pt x="7703" y="9766"/>
                        </a:lnTo>
                        <a:lnTo>
                          <a:pt x="7716" y="9752"/>
                        </a:lnTo>
                        <a:lnTo>
                          <a:pt x="7722" y="9747"/>
                        </a:lnTo>
                        <a:lnTo>
                          <a:pt x="7725" y="9746"/>
                        </a:lnTo>
                        <a:lnTo>
                          <a:pt x="7716" y="9760"/>
                        </a:lnTo>
                        <a:lnTo>
                          <a:pt x="7714" y="9764"/>
                        </a:lnTo>
                        <a:lnTo>
                          <a:pt x="7731" y="9786"/>
                        </a:lnTo>
                        <a:lnTo>
                          <a:pt x="7739" y="9794"/>
                        </a:lnTo>
                        <a:cubicBezTo>
                          <a:pt x="7730" y="9791"/>
                          <a:pt x="7721" y="9789"/>
                          <a:pt x="7712" y="9786"/>
                        </a:cubicBezTo>
                        <a:lnTo>
                          <a:pt x="7710" y="9788"/>
                        </a:lnTo>
                        <a:lnTo>
                          <a:pt x="7701" y="9797"/>
                        </a:lnTo>
                        <a:lnTo>
                          <a:pt x="7694" y="9813"/>
                        </a:lnTo>
                        <a:cubicBezTo>
                          <a:pt x="7693" y="9818"/>
                          <a:pt x="7692" y="9823"/>
                          <a:pt x="7691" y="9828"/>
                        </a:cubicBezTo>
                        <a:lnTo>
                          <a:pt x="7705" y="9852"/>
                        </a:lnTo>
                        <a:lnTo>
                          <a:pt x="7708" y="9862"/>
                        </a:lnTo>
                        <a:lnTo>
                          <a:pt x="7706" y="9872"/>
                        </a:lnTo>
                        <a:lnTo>
                          <a:pt x="7697" y="9885"/>
                        </a:lnTo>
                        <a:lnTo>
                          <a:pt x="7686" y="9895"/>
                        </a:lnTo>
                        <a:lnTo>
                          <a:pt x="7653" y="9927"/>
                        </a:lnTo>
                        <a:lnTo>
                          <a:pt x="7634" y="9954"/>
                        </a:lnTo>
                        <a:lnTo>
                          <a:pt x="7628" y="9947"/>
                        </a:lnTo>
                        <a:lnTo>
                          <a:pt x="7620" y="9950"/>
                        </a:lnTo>
                        <a:lnTo>
                          <a:pt x="7617" y="9963"/>
                        </a:lnTo>
                        <a:lnTo>
                          <a:pt x="7618" y="9976"/>
                        </a:lnTo>
                        <a:lnTo>
                          <a:pt x="7626" y="9996"/>
                        </a:lnTo>
                        <a:lnTo>
                          <a:pt x="7637" y="10014"/>
                        </a:lnTo>
                        <a:lnTo>
                          <a:pt x="7644" y="10000"/>
                        </a:lnTo>
                        <a:lnTo>
                          <a:pt x="7651" y="9990"/>
                        </a:lnTo>
                        <a:lnTo>
                          <a:pt x="7657" y="9988"/>
                        </a:lnTo>
                        <a:lnTo>
                          <a:pt x="7675" y="10004"/>
                        </a:lnTo>
                        <a:lnTo>
                          <a:pt x="7690" y="10015"/>
                        </a:lnTo>
                        <a:lnTo>
                          <a:pt x="7704" y="10013"/>
                        </a:lnTo>
                        <a:lnTo>
                          <a:pt x="7719" y="10007"/>
                        </a:lnTo>
                        <a:lnTo>
                          <a:pt x="7726" y="10007"/>
                        </a:lnTo>
                        <a:lnTo>
                          <a:pt x="7731" y="10011"/>
                        </a:lnTo>
                        <a:lnTo>
                          <a:pt x="7734" y="10019"/>
                        </a:lnTo>
                        <a:lnTo>
                          <a:pt x="7738" y="10024"/>
                        </a:lnTo>
                        <a:lnTo>
                          <a:pt x="7746" y="10024"/>
                        </a:lnTo>
                        <a:lnTo>
                          <a:pt x="7760" y="10029"/>
                        </a:lnTo>
                        <a:lnTo>
                          <a:pt x="7768" y="10027"/>
                        </a:lnTo>
                        <a:lnTo>
                          <a:pt x="7777" y="10021"/>
                        </a:lnTo>
                        <a:lnTo>
                          <a:pt x="7785" y="10019"/>
                        </a:lnTo>
                        <a:lnTo>
                          <a:pt x="7794" y="10019"/>
                        </a:lnTo>
                        <a:lnTo>
                          <a:pt x="7803" y="10019"/>
                        </a:lnTo>
                        <a:lnTo>
                          <a:pt x="7819" y="10012"/>
                        </a:lnTo>
                        <a:lnTo>
                          <a:pt x="7834" y="10013"/>
                        </a:lnTo>
                        <a:lnTo>
                          <a:pt x="7878" y="10024"/>
                        </a:lnTo>
                        <a:lnTo>
                          <a:pt x="7883" y="10027"/>
                        </a:lnTo>
                        <a:lnTo>
                          <a:pt x="7852" y="10029"/>
                        </a:lnTo>
                        <a:lnTo>
                          <a:pt x="7821" y="10046"/>
                        </a:lnTo>
                        <a:lnTo>
                          <a:pt x="7795" y="10081"/>
                        </a:lnTo>
                        <a:lnTo>
                          <a:pt x="7794" y="10099"/>
                        </a:lnTo>
                        <a:lnTo>
                          <a:pt x="7807" y="10134"/>
                        </a:lnTo>
                        <a:lnTo>
                          <a:pt x="7814" y="10152"/>
                        </a:lnTo>
                        <a:lnTo>
                          <a:pt x="7830" y="10175"/>
                        </a:lnTo>
                        <a:lnTo>
                          <a:pt x="7837" y="10177"/>
                        </a:lnTo>
                        <a:lnTo>
                          <a:pt x="7844" y="10174"/>
                        </a:lnTo>
                        <a:lnTo>
                          <a:pt x="7853" y="10172"/>
                        </a:lnTo>
                        <a:lnTo>
                          <a:pt x="7870" y="10175"/>
                        </a:lnTo>
                        <a:lnTo>
                          <a:pt x="7870" y="10184"/>
                        </a:lnTo>
                        <a:lnTo>
                          <a:pt x="7864" y="10200"/>
                        </a:lnTo>
                        <a:lnTo>
                          <a:pt x="7856" y="10214"/>
                        </a:lnTo>
                        <a:lnTo>
                          <a:pt x="7837" y="10220"/>
                        </a:lnTo>
                        <a:lnTo>
                          <a:pt x="7832" y="10231"/>
                        </a:lnTo>
                        <a:lnTo>
                          <a:pt x="7831" y="10244"/>
                        </a:lnTo>
                        <a:lnTo>
                          <a:pt x="7836" y="10250"/>
                        </a:lnTo>
                        <a:lnTo>
                          <a:pt x="7843" y="10255"/>
                        </a:lnTo>
                        <a:lnTo>
                          <a:pt x="7830" y="10266"/>
                        </a:lnTo>
                        <a:lnTo>
                          <a:pt x="7819" y="10277"/>
                        </a:lnTo>
                        <a:lnTo>
                          <a:pt x="7816" y="10291"/>
                        </a:lnTo>
                        <a:lnTo>
                          <a:pt x="7823" y="10316"/>
                        </a:lnTo>
                        <a:lnTo>
                          <a:pt x="7828" y="10325"/>
                        </a:lnTo>
                        <a:lnTo>
                          <a:pt x="7836" y="10330"/>
                        </a:lnTo>
                        <a:cubicBezTo>
                          <a:pt x="7838" y="10331"/>
                          <a:pt x="7840" y="10332"/>
                          <a:pt x="7843" y="10332"/>
                        </a:cubicBezTo>
                        <a:lnTo>
                          <a:pt x="7848" y="10337"/>
                        </a:lnTo>
                        <a:lnTo>
                          <a:pt x="7832" y="10337"/>
                        </a:lnTo>
                        <a:lnTo>
                          <a:pt x="7825" y="10333"/>
                        </a:lnTo>
                        <a:lnTo>
                          <a:pt x="7811" y="10306"/>
                        </a:lnTo>
                        <a:lnTo>
                          <a:pt x="7797" y="10309"/>
                        </a:lnTo>
                        <a:lnTo>
                          <a:pt x="7800" y="10335"/>
                        </a:lnTo>
                        <a:lnTo>
                          <a:pt x="7775" y="10311"/>
                        </a:lnTo>
                        <a:lnTo>
                          <a:pt x="7761" y="10309"/>
                        </a:lnTo>
                        <a:lnTo>
                          <a:pt x="7747" y="10311"/>
                        </a:lnTo>
                        <a:lnTo>
                          <a:pt x="7731" y="10310"/>
                        </a:lnTo>
                        <a:lnTo>
                          <a:pt x="7717" y="10305"/>
                        </a:lnTo>
                        <a:lnTo>
                          <a:pt x="7711" y="10303"/>
                        </a:lnTo>
                        <a:lnTo>
                          <a:pt x="7669" y="10309"/>
                        </a:lnTo>
                        <a:lnTo>
                          <a:pt x="7645" y="10317"/>
                        </a:lnTo>
                        <a:lnTo>
                          <a:pt x="7636" y="10321"/>
                        </a:lnTo>
                        <a:lnTo>
                          <a:pt x="7629" y="10330"/>
                        </a:lnTo>
                        <a:lnTo>
                          <a:pt x="7622" y="10336"/>
                        </a:lnTo>
                        <a:lnTo>
                          <a:pt x="7604" y="10341"/>
                        </a:lnTo>
                        <a:lnTo>
                          <a:pt x="7587" y="10350"/>
                        </a:lnTo>
                        <a:lnTo>
                          <a:pt x="7579" y="10356"/>
                        </a:lnTo>
                        <a:cubicBezTo>
                          <a:pt x="7578" y="10359"/>
                          <a:pt x="7578" y="10361"/>
                          <a:pt x="7577" y="10363"/>
                        </a:cubicBezTo>
                        <a:lnTo>
                          <a:pt x="7590" y="10365"/>
                        </a:lnTo>
                        <a:lnTo>
                          <a:pt x="7606" y="10361"/>
                        </a:lnTo>
                        <a:lnTo>
                          <a:pt x="7623" y="10358"/>
                        </a:lnTo>
                        <a:lnTo>
                          <a:pt x="7640" y="10360"/>
                        </a:lnTo>
                        <a:lnTo>
                          <a:pt x="7656" y="10364"/>
                        </a:lnTo>
                        <a:lnTo>
                          <a:pt x="7652" y="10373"/>
                        </a:lnTo>
                        <a:cubicBezTo>
                          <a:pt x="7651" y="10375"/>
                          <a:pt x="7651" y="10377"/>
                          <a:pt x="7650" y="10380"/>
                        </a:cubicBezTo>
                        <a:lnTo>
                          <a:pt x="7654" y="10393"/>
                        </a:lnTo>
                        <a:lnTo>
                          <a:pt x="7655" y="10404"/>
                        </a:lnTo>
                        <a:lnTo>
                          <a:pt x="7649" y="10411"/>
                        </a:lnTo>
                        <a:lnTo>
                          <a:pt x="7646" y="10420"/>
                        </a:lnTo>
                        <a:lnTo>
                          <a:pt x="7647" y="10430"/>
                        </a:lnTo>
                        <a:lnTo>
                          <a:pt x="7655" y="10435"/>
                        </a:lnTo>
                        <a:lnTo>
                          <a:pt x="7643" y="10445"/>
                        </a:lnTo>
                        <a:lnTo>
                          <a:pt x="7633" y="10457"/>
                        </a:lnTo>
                        <a:lnTo>
                          <a:pt x="7624" y="10468"/>
                        </a:lnTo>
                        <a:lnTo>
                          <a:pt x="7613" y="10474"/>
                        </a:lnTo>
                        <a:lnTo>
                          <a:pt x="7588" y="10483"/>
                        </a:lnTo>
                        <a:lnTo>
                          <a:pt x="7563" y="10484"/>
                        </a:lnTo>
                        <a:lnTo>
                          <a:pt x="7517" y="10493"/>
                        </a:lnTo>
                        <a:lnTo>
                          <a:pt x="7488" y="10493"/>
                        </a:lnTo>
                        <a:lnTo>
                          <a:pt x="7474" y="10498"/>
                        </a:lnTo>
                        <a:lnTo>
                          <a:pt x="7460" y="10507"/>
                        </a:lnTo>
                        <a:lnTo>
                          <a:pt x="7467" y="10513"/>
                        </a:lnTo>
                        <a:lnTo>
                          <a:pt x="7469" y="10523"/>
                        </a:lnTo>
                        <a:cubicBezTo>
                          <a:pt x="7468" y="10527"/>
                          <a:pt x="7467" y="10531"/>
                          <a:pt x="7466" y="10536"/>
                        </a:cubicBezTo>
                        <a:lnTo>
                          <a:pt x="7470" y="10544"/>
                        </a:lnTo>
                        <a:lnTo>
                          <a:pt x="7495" y="10566"/>
                        </a:lnTo>
                        <a:lnTo>
                          <a:pt x="7522" y="10562"/>
                        </a:lnTo>
                        <a:lnTo>
                          <a:pt x="7539" y="10557"/>
                        </a:lnTo>
                        <a:lnTo>
                          <a:pt x="7549" y="10558"/>
                        </a:lnTo>
                        <a:lnTo>
                          <a:pt x="7567" y="10564"/>
                        </a:lnTo>
                        <a:lnTo>
                          <a:pt x="7573" y="10573"/>
                        </a:lnTo>
                        <a:lnTo>
                          <a:pt x="7579" y="10578"/>
                        </a:lnTo>
                        <a:lnTo>
                          <a:pt x="7603" y="10589"/>
                        </a:lnTo>
                        <a:lnTo>
                          <a:pt x="7590" y="10591"/>
                        </a:lnTo>
                        <a:lnTo>
                          <a:pt x="7580" y="10599"/>
                        </a:lnTo>
                        <a:lnTo>
                          <a:pt x="7595" y="10604"/>
                        </a:lnTo>
                        <a:lnTo>
                          <a:pt x="7611" y="10606"/>
                        </a:lnTo>
                        <a:lnTo>
                          <a:pt x="7619" y="10605"/>
                        </a:lnTo>
                        <a:lnTo>
                          <a:pt x="7626" y="10608"/>
                        </a:lnTo>
                        <a:lnTo>
                          <a:pt x="7640" y="10621"/>
                        </a:lnTo>
                        <a:lnTo>
                          <a:pt x="7662" y="10651"/>
                        </a:lnTo>
                        <a:lnTo>
                          <a:pt x="7696" y="10664"/>
                        </a:lnTo>
                        <a:lnTo>
                          <a:pt x="7701" y="10663"/>
                        </a:lnTo>
                        <a:lnTo>
                          <a:pt x="7729" y="10653"/>
                        </a:lnTo>
                        <a:lnTo>
                          <a:pt x="7744" y="10648"/>
                        </a:lnTo>
                        <a:lnTo>
                          <a:pt x="7776" y="10649"/>
                        </a:lnTo>
                        <a:lnTo>
                          <a:pt x="7789" y="10644"/>
                        </a:lnTo>
                        <a:lnTo>
                          <a:pt x="7809" y="10634"/>
                        </a:lnTo>
                        <a:lnTo>
                          <a:pt x="7825" y="10630"/>
                        </a:lnTo>
                        <a:lnTo>
                          <a:pt x="7798" y="10649"/>
                        </a:lnTo>
                        <a:lnTo>
                          <a:pt x="7782" y="10658"/>
                        </a:lnTo>
                        <a:lnTo>
                          <a:pt x="7766" y="10666"/>
                        </a:lnTo>
                        <a:lnTo>
                          <a:pt x="7751" y="10675"/>
                        </a:lnTo>
                        <a:lnTo>
                          <a:pt x="7724" y="10698"/>
                        </a:lnTo>
                        <a:lnTo>
                          <a:pt x="7710" y="10702"/>
                        </a:lnTo>
                        <a:lnTo>
                          <a:pt x="7693" y="10700"/>
                        </a:lnTo>
                        <a:lnTo>
                          <a:pt x="7677" y="10696"/>
                        </a:lnTo>
                        <a:lnTo>
                          <a:pt x="7648" y="10682"/>
                        </a:lnTo>
                        <a:lnTo>
                          <a:pt x="7617" y="10673"/>
                        </a:lnTo>
                        <a:lnTo>
                          <a:pt x="7574" y="10667"/>
                        </a:lnTo>
                        <a:lnTo>
                          <a:pt x="7570" y="10669"/>
                        </a:lnTo>
                        <a:lnTo>
                          <a:pt x="7549" y="10693"/>
                        </a:lnTo>
                        <a:lnTo>
                          <a:pt x="7517" y="10694"/>
                        </a:lnTo>
                        <a:lnTo>
                          <a:pt x="7510" y="10706"/>
                        </a:lnTo>
                        <a:lnTo>
                          <a:pt x="7505" y="10720"/>
                        </a:lnTo>
                        <a:lnTo>
                          <a:pt x="7500" y="10727"/>
                        </a:lnTo>
                        <a:lnTo>
                          <a:pt x="7455" y="10751"/>
                        </a:lnTo>
                        <a:lnTo>
                          <a:pt x="7449" y="10758"/>
                        </a:lnTo>
                        <a:lnTo>
                          <a:pt x="7440" y="10758"/>
                        </a:lnTo>
                        <a:lnTo>
                          <a:pt x="7433" y="10761"/>
                        </a:lnTo>
                        <a:lnTo>
                          <a:pt x="7426" y="10767"/>
                        </a:lnTo>
                        <a:lnTo>
                          <a:pt x="7409" y="10777"/>
                        </a:lnTo>
                        <a:lnTo>
                          <a:pt x="7377" y="10791"/>
                        </a:lnTo>
                        <a:lnTo>
                          <a:pt x="7345" y="10792"/>
                        </a:lnTo>
                        <a:lnTo>
                          <a:pt x="7331" y="10800"/>
                        </a:lnTo>
                        <a:cubicBezTo>
                          <a:pt x="7331" y="10803"/>
                          <a:pt x="7330" y="10806"/>
                          <a:pt x="7329" y="10809"/>
                        </a:cubicBezTo>
                        <a:lnTo>
                          <a:pt x="7332" y="10815"/>
                        </a:lnTo>
                        <a:lnTo>
                          <a:pt x="7343" y="10812"/>
                        </a:lnTo>
                        <a:lnTo>
                          <a:pt x="7359" y="10813"/>
                        </a:lnTo>
                        <a:lnTo>
                          <a:pt x="7373" y="10822"/>
                        </a:lnTo>
                        <a:lnTo>
                          <a:pt x="7383" y="10835"/>
                        </a:lnTo>
                        <a:lnTo>
                          <a:pt x="7398" y="10836"/>
                        </a:lnTo>
                        <a:lnTo>
                          <a:pt x="7411" y="10822"/>
                        </a:lnTo>
                        <a:lnTo>
                          <a:pt x="7417" y="10819"/>
                        </a:lnTo>
                        <a:lnTo>
                          <a:pt x="7447" y="10810"/>
                        </a:lnTo>
                        <a:lnTo>
                          <a:pt x="7460" y="10807"/>
                        </a:lnTo>
                        <a:lnTo>
                          <a:pt x="7492" y="10806"/>
                        </a:lnTo>
                        <a:lnTo>
                          <a:pt x="7509" y="10807"/>
                        </a:lnTo>
                        <a:cubicBezTo>
                          <a:pt x="7513" y="10808"/>
                          <a:pt x="7517" y="10810"/>
                          <a:pt x="7521" y="10811"/>
                        </a:cubicBezTo>
                        <a:lnTo>
                          <a:pt x="7531" y="10810"/>
                        </a:lnTo>
                        <a:lnTo>
                          <a:pt x="7536" y="10808"/>
                        </a:lnTo>
                        <a:lnTo>
                          <a:pt x="7538" y="10809"/>
                        </a:lnTo>
                        <a:lnTo>
                          <a:pt x="7546" y="10820"/>
                        </a:lnTo>
                        <a:lnTo>
                          <a:pt x="7571" y="10838"/>
                        </a:lnTo>
                        <a:lnTo>
                          <a:pt x="7583" y="10851"/>
                        </a:lnTo>
                        <a:lnTo>
                          <a:pt x="7598" y="10853"/>
                        </a:lnTo>
                        <a:lnTo>
                          <a:pt x="7614" y="10842"/>
                        </a:lnTo>
                        <a:lnTo>
                          <a:pt x="7626" y="10826"/>
                        </a:lnTo>
                        <a:lnTo>
                          <a:pt x="7637" y="10806"/>
                        </a:lnTo>
                        <a:lnTo>
                          <a:pt x="7651" y="10794"/>
                        </a:lnTo>
                        <a:lnTo>
                          <a:pt x="7708" y="10793"/>
                        </a:lnTo>
                        <a:lnTo>
                          <a:pt x="7722" y="10795"/>
                        </a:lnTo>
                        <a:lnTo>
                          <a:pt x="7738" y="10803"/>
                        </a:lnTo>
                        <a:lnTo>
                          <a:pt x="7752" y="10813"/>
                        </a:lnTo>
                        <a:lnTo>
                          <a:pt x="7765" y="10826"/>
                        </a:lnTo>
                        <a:lnTo>
                          <a:pt x="7780" y="10833"/>
                        </a:lnTo>
                        <a:lnTo>
                          <a:pt x="7786" y="10828"/>
                        </a:lnTo>
                        <a:lnTo>
                          <a:pt x="7793" y="10829"/>
                        </a:lnTo>
                        <a:lnTo>
                          <a:pt x="7834" y="10845"/>
                        </a:lnTo>
                        <a:lnTo>
                          <a:pt x="7839" y="10845"/>
                        </a:lnTo>
                        <a:lnTo>
                          <a:pt x="7845" y="10843"/>
                        </a:lnTo>
                        <a:lnTo>
                          <a:pt x="7841" y="10834"/>
                        </a:lnTo>
                        <a:lnTo>
                          <a:pt x="7839" y="10824"/>
                        </a:lnTo>
                        <a:lnTo>
                          <a:pt x="7861" y="10830"/>
                        </a:lnTo>
                        <a:lnTo>
                          <a:pt x="7887" y="10833"/>
                        </a:lnTo>
                        <a:lnTo>
                          <a:pt x="7898" y="10836"/>
                        </a:lnTo>
                        <a:lnTo>
                          <a:pt x="7910" y="10836"/>
                        </a:lnTo>
                        <a:lnTo>
                          <a:pt x="7938" y="10828"/>
                        </a:lnTo>
                        <a:lnTo>
                          <a:pt x="7929" y="10813"/>
                        </a:lnTo>
                        <a:lnTo>
                          <a:pt x="7946" y="10824"/>
                        </a:lnTo>
                        <a:lnTo>
                          <a:pt x="7966" y="10831"/>
                        </a:lnTo>
                        <a:lnTo>
                          <a:pt x="7982" y="10840"/>
                        </a:lnTo>
                        <a:lnTo>
                          <a:pt x="7999" y="10851"/>
                        </a:lnTo>
                        <a:lnTo>
                          <a:pt x="8011" y="10856"/>
                        </a:lnTo>
                        <a:lnTo>
                          <a:pt x="8058" y="10858"/>
                        </a:lnTo>
                        <a:lnTo>
                          <a:pt x="8092" y="10864"/>
                        </a:lnTo>
                        <a:lnTo>
                          <a:pt x="8147" y="10885"/>
                        </a:lnTo>
                        <a:lnTo>
                          <a:pt x="8161" y="10885"/>
                        </a:lnTo>
                        <a:lnTo>
                          <a:pt x="8178" y="10881"/>
                        </a:lnTo>
                        <a:lnTo>
                          <a:pt x="8195" y="10878"/>
                        </a:lnTo>
                        <a:lnTo>
                          <a:pt x="8218" y="10877"/>
                        </a:lnTo>
                        <a:lnTo>
                          <a:pt x="8231" y="10871"/>
                        </a:lnTo>
                        <a:lnTo>
                          <a:pt x="8257" y="10877"/>
                        </a:lnTo>
                        <a:lnTo>
                          <a:pt x="8261" y="10869"/>
                        </a:lnTo>
                        <a:lnTo>
                          <a:pt x="8272" y="10858"/>
                        </a:lnTo>
                        <a:lnTo>
                          <a:pt x="8320" y="10846"/>
                        </a:lnTo>
                        <a:lnTo>
                          <a:pt x="8326" y="10842"/>
                        </a:lnTo>
                        <a:lnTo>
                          <a:pt x="8332" y="10820"/>
                        </a:lnTo>
                        <a:cubicBezTo>
                          <a:pt x="8333" y="10817"/>
                          <a:pt x="8333" y="10814"/>
                          <a:pt x="8333" y="10811"/>
                        </a:cubicBezTo>
                        <a:lnTo>
                          <a:pt x="8328" y="10807"/>
                        </a:lnTo>
                        <a:cubicBezTo>
                          <a:pt x="8323" y="10806"/>
                          <a:pt x="8317" y="10806"/>
                          <a:pt x="8312" y="10805"/>
                        </a:cubicBezTo>
                        <a:lnTo>
                          <a:pt x="8278" y="10801"/>
                        </a:lnTo>
                        <a:cubicBezTo>
                          <a:pt x="8272" y="10800"/>
                          <a:pt x="8267" y="10798"/>
                          <a:pt x="8261" y="10797"/>
                        </a:cubicBezTo>
                        <a:lnTo>
                          <a:pt x="8234" y="10787"/>
                        </a:lnTo>
                        <a:lnTo>
                          <a:pt x="8229" y="10783"/>
                        </a:lnTo>
                        <a:lnTo>
                          <a:pt x="8225" y="10770"/>
                        </a:lnTo>
                        <a:lnTo>
                          <a:pt x="8216" y="10765"/>
                        </a:lnTo>
                        <a:lnTo>
                          <a:pt x="8201" y="10766"/>
                        </a:lnTo>
                        <a:lnTo>
                          <a:pt x="8213" y="10762"/>
                        </a:lnTo>
                        <a:lnTo>
                          <a:pt x="8226" y="10761"/>
                        </a:lnTo>
                        <a:lnTo>
                          <a:pt x="8240" y="10763"/>
                        </a:lnTo>
                        <a:lnTo>
                          <a:pt x="8254" y="10762"/>
                        </a:lnTo>
                        <a:lnTo>
                          <a:pt x="8269" y="10760"/>
                        </a:lnTo>
                        <a:lnTo>
                          <a:pt x="8276" y="10747"/>
                        </a:lnTo>
                        <a:lnTo>
                          <a:pt x="8273" y="10738"/>
                        </a:lnTo>
                        <a:lnTo>
                          <a:pt x="8254" y="10727"/>
                        </a:lnTo>
                        <a:lnTo>
                          <a:pt x="8285" y="10719"/>
                        </a:lnTo>
                        <a:lnTo>
                          <a:pt x="8304" y="10727"/>
                        </a:lnTo>
                        <a:lnTo>
                          <a:pt x="8317" y="10726"/>
                        </a:lnTo>
                        <a:lnTo>
                          <a:pt x="8329" y="10720"/>
                        </a:lnTo>
                        <a:cubicBezTo>
                          <a:pt x="8330" y="10717"/>
                          <a:pt x="8331" y="10714"/>
                          <a:pt x="8331" y="10710"/>
                        </a:cubicBezTo>
                        <a:lnTo>
                          <a:pt x="8326" y="10700"/>
                        </a:lnTo>
                        <a:lnTo>
                          <a:pt x="8328" y="10696"/>
                        </a:lnTo>
                        <a:cubicBezTo>
                          <a:pt x="8330" y="10697"/>
                          <a:pt x="8332" y="10697"/>
                          <a:pt x="8334" y="10697"/>
                        </a:cubicBezTo>
                        <a:lnTo>
                          <a:pt x="8338" y="10702"/>
                        </a:lnTo>
                        <a:lnTo>
                          <a:pt x="8353" y="10696"/>
                        </a:lnTo>
                        <a:lnTo>
                          <a:pt x="8376" y="10684"/>
                        </a:lnTo>
                        <a:lnTo>
                          <a:pt x="8381" y="10679"/>
                        </a:lnTo>
                        <a:lnTo>
                          <a:pt x="8385" y="10671"/>
                        </a:lnTo>
                        <a:lnTo>
                          <a:pt x="8394" y="10651"/>
                        </a:lnTo>
                        <a:lnTo>
                          <a:pt x="8404" y="10636"/>
                        </a:lnTo>
                        <a:lnTo>
                          <a:pt x="8413" y="10620"/>
                        </a:lnTo>
                        <a:lnTo>
                          <a:pt x="8416" y="10599"/>
                        </a:lnTo>
                        <a:lnTo>
                          <a:pt x="8416" y="10581"/>
                        </a:lnTo>
                        <a:lnTo>
                          <a:pt x="8410" y="10565"/>
                        </a:lnTo>
                        <a:lnTo>
                          <a:pt x="8378" y="10532"/>
                        </a:lnTo>
                        <a:lnTo>
                          <a:pt x="8364" y="10524"/>
                        </a:lnTo>
                        <a:lnTo>
                          <a:pt x="8337" y="10512"/>
                        </a:lnTo>
                        <a:lnTo>
                          <a:pt x="8322" y="10511"/>
                        </a:lnTo>
                        <a:lnTo>
                          <a:pt x="8306" y="10504"/>
                        </a:lnTo>
                        <a:lnTo>
                          <a:pt x="8290" y="10500"/>
                        </a:lnTo>
                        <a:lnTo>
                          <a:pt x="8270" y="10498"/>
                        </a:lnTo>
                        <a:lnTo>
                          <a:pt x="8263" y="10502"/>
                        </a:lnTo>
                        <a:lnTo>
                          <a:pt x="8249" y="10514"/>
                        </a:lnTo>
                        <a:lnTo>
                          <a:pt x="8241" y="10519"/>
                        </a:lnTo>
                        <a:lnTo>
                          <a:pt x="8234" y="10520"/>
                        </a:lnTo>
                        <a:lnTo>
                          <a:pt x="8227" y="10519"/>
                        </a:lnTo>
                        <a:lnTo>
                          <a:pt x="8199" y="10495"/>
                        </a:lnTo>
                        <a:lnTo>
                          <a:pt x="8212" y="10485"/>
                        </a:lnTo>
                        <a:lnTo>
                          <a:pt x="8226" y="10477"/>
                        </a:lnTo>
                        <a:lnTo>
                          <a:pt x="8239" y="10470"/>
                        </a:lnTo>
                        <a:lnTo>
                          <a:pt x="8250" y="10457"/>
                        </a:lnTo>
                        <a:lnTo>
                          <a:pt x="8245" y="10422"/>
                        </a:lnTo>
                        <a:lnTo>
                          <a:pt x="8231" y="10394"/>
                        </a:lnTo>
                        <a:lnTo>
                          <a:pt x="8183" y="10341"/>
                        </a:lnTo>
                        <a:cubicBezTo>
                          <a:pt x="8174" y="10339"/>
                          <a:pt x="8166" y="10337"/>
                          <a:pt x="8158" y="10336"/>
                        </a:cubicBezTo>
                        <a:lnTo>
                          <a:pt x="8136" y="10325"/>
                        </a:lnTo>
                        <a:cubicBezTo>
                          <a:pt x="8140" y="10326"/>
                          <a:pt x="8144" y="10327"/>
                          <a:pt x="8148" y="10328"/>
                        </a:cubicBezTo>
                        <a:lnTo>
                          <a:pt x="8162" y="10332"/>
                        </a:lnTo>
                        <a:lnTo>
                          <a:pt x="8188" y="10334"/>
                        </a:lnTo>
                        <a:lnTo>
                          <a:pt x="8199" y="10346"/>
                        </a:lnTo>
                        <a:lnTo>
                          <a:pt x="8210" y="10356"/>
                        </a:lnTo>
                        <a:lnTo>
                          <a:pt x="8217" y="10359"/>
                        </a:lnTo>
                        <a:lnTo>
                          <a:pt x="8225" y="10360"/>
                        </a:lnTo>
                        <a:lnTo>
                          <a:pt x="8230" y="10363"/>
                        </a:lnTo>
                        <a:lnTo>
                          <a:pt x="8234" y="10369"/>
                        </a:lnTo>
                        <a:lnTo>
                          <a:pt x="8225" y="10340"/>
                        </a:lnTo>
                        <a:lnTo>
                          <a:pt x="8214" y="10315"/>
                        </a:lnTo>
                        <a:lnTo>
                          <a:pt x="8209" y="10299"/>
                        </a:lnTo>
                        <a:lnTo>
                          <a:pt x="8207" y="10283"/>
                        </a:lnTo>
                        <a:lnTo>
                          <a:pt x="8216" y="10274"/>
                        </a:lnTo>
                        <a:lnTo>
                          <a:pt x="8227" y="10269"/>
                        </a:lnTo>
                        <a:lnTo>
                          <a:pt x="8209" y="10251"/>
                        </a:lnTo>
                        <a:lnTo>
                          <a:pt x="8195" y="10231"/>
                        </a:lnTo>
                        <a:lnTo>
                          <a:pt x="8181" y="10206"/>
                        </a:lnTo>
                        <a:lnTo>
                          <a:pt x="8165" y="10181"/>
                        </a:lnTo>
                        <a:lnTo>
                          <a:pt x="8155" y="10172"/>
                        </a:lnTo>
                        <a:lnTo>
                          <a:pt x="8109" y="10139"/>
                        </a:lnTo>
                        <a:lnTo>
                          <a:pt x="8100" y="10128"/>
                        </a:lnTo>
                        <a:lnTo>
                          <a:pt x="8095" y="10113"/>
                        </a:lnTo>
                        <a:lnTo>
                          <a:pt x="8090" y="10062"/>
                        </a:lnTo>
                        <a:lnTo>
                          <a:pt x="8087" y="10016"/>
                        </a:lnTo>
                        <a:lnTo>
                          <a:pt x="8086" y="9969"/>
                        </a:lnTo>
                        <a:lnTo>
                          <a:pt x="8083" y="9955"/>
                        </a:lnTo>
                        <a:lnTo>
                          <a:pt x="8076" y="9943"/>
                        </a:lnTo>
                        <a:lnTo>
                          <a:pt x="8066" y="9930"/>
                        </a:lnTo>
                        <a:lnTo>
                          <a:pt x="8048" y="9899"/>
                        </a:lnTo>
                        <a:lnTo>
                          <a:pt x="8036" y="9877"/>
                        </a:lnTo>
                        <a:lnTo>
                          <a:pt x="7986" y="9840"/>
                        </a:lnTo>
                        <a:lnTo>
                          <a:pt x="7957" y="9834"/>
                        </a:lnTo>
                        <a:lnTo>
                          <a:pt x="7932" y="9841"/>
                        </a:lnTo>
                        <a:lnTo>
                          <a:pt x="7927" y="9841"/>
                        </a:lnTo>
                        <a:lnTo>
                          <a:pt x="7862" y="9811"/>
                        </a:lnTo>
                        <a:lnTo>
                          <a:pt x="7851" y="9803"/>
                        </a:lnTo>
                        <a:lnTo>
                          <a:pt x="7844" y="9790"/>
                        </a:lnTo>
                        <a:lnTo>
                          <a:pt x="7853" y="9800"/>
                        </a:lnTo>
                        <a:lnTo>
                          <a:pt x="7878" y="9813"/>
                        </a:lnTo>
                        <a:lnTo>
                          <a:pt x="7892" y="9817"/>
                        </a:lnTo>
                        <a:lnTo>
                          <a:pt x="7904" y="9817"/>
                        </a:lnTo>
                        <a:lnTo>
                          <a:pt x="7917" y="9813"/>
                        </a:lnTo>
                        <a:lnTo>
                          <a:pt x="7946" y="9798"/>
                        </a:lnTo>
                        <a:lnTo>
                          <a:pt x="7973" y="9803"/>
                        </a:lnTo>
                        <a:lnTo>
                          <a:pt x="7987" y="9796"/>
                        </a:lnTo>
                        <a:lnTo>
                          <a:pt x="7993" y="9784"/>
                        </a:lnTo>
                        <a:lnTo>
                          <a:pt x="7968" y="9762"/>
                        </a:lnTo>
                        <a:lnTo>
                          <a:pt x="7943" y="9758"/>
                        </a:lnTo>
                        <a:lnTo>
                          <a:pt x="7929" y="9759"/>
                        </a:lnTo>
                        <a:lnTo>
                          <a:pt x="7915" y="9755"/>
                        </a:lnTo>
                        <a:lnTo>
                          <a:pt x="7927" y="9755"/>
                        </a:lnTo>
                        <a:lnTo>
                          <a:pt x="7941" y="9750"/>
                        </a:lnTo>
                        <a:lnTo>
                          <a:pt x="7950" y="9747"/>
                        </a:lnTo>
                        <a:lnTo>
                          <a:pt x="7986" y="9750"/>
                        </a:lnTo>
                        <a:lnTo>
                          <a:pt x="7998" y="9747"/>
                        </a:lnTo>
                        <a:lnTo>
                          <a:pt x="8011" y="9740"/>
                        </a:lnTo>
                        <a:lnTo>
                          <a:pt x="8026" y="9729"/>
                        </a:lnTo>
                        <a:lnTo>
                          <a:pt x="8039" y="9713"/>
                        </a:lnTo>
                        <a:lnTo>
                          <a:pt x="8066" y="9694"/>
                        </a:lnTo>
                        <a:lnTo>
                          <a:pt x="8098" y="9652"/>
                        </a:lnTo>
                        <a:lnTo>
                          <a:pt x="8104" y="9644"/>
                        </a:lnTo>
                        <a:lnTo>
                          <a:pt x="8108" y="9634"/>
                        </a:lnTo>
                        <a:lnTo>
                          <a:pt x="8114" y="9625"/>
                        </a:lnTo>
                        <a:lnTo>
                          <a:pt x="8128" y="9610"/>
                        </a:lnTo>
                        <a:lnTo>
                          <a:pt x="8143" y="9599"/>
                        </a:lnTo>
                        <a:lnTo>
                          <a:pt x="8152" y="9591"/>
                        </a:lnTo>
                        <a:lnTo>
                          <a:pt x="8154" y="9587"/>
                        </a:lnTo>
                        <a:lnTo>
                          <a:pt x="8149" y="9562"/>
                        </a:lnTo>
                        <a:lnTo>
                          <a:pt x="8140" y="9547"/>
                        </a:lnTo>
                        <a:lnTo>
                          <a:pt x="8128" y="9539"/>
                        </a:lnTo>
                        <a:lnTo>
                          <a:pt x="8106" y="9538"/>
                        </a:lnTo>
                        <a:lnTo>
                          <a:pt x="8034" y="9518"/>
                        </a:lnTo>
                        <a:lnTo>
                          <a:pt x="8023" y="9516"/>
                        </a:lnTo>
                        <a:lnTo>
                          <a:pt x="8011" y="9517"/>
                        </a:lnTo>
                        <a:cubicBezTo>
                          <a:pt x="8009" y="9516"/>
                          <a:pt x="8007" y="9515"/>
                          <a:pt x="8005" y="9515"/>
                        </a:cubicBezTo>
                        <a:lnTo>
                          <a:pt x="7983" y="9501"/>
                        </a:lnTo>
                        <a:lnTo>
                          <a:pt x="7970" y="9498"/>
                        </a:lnTo>
                        <a:lnTo>
                          <a:pt x="7941" y="9500"/>
                        </a:lnTo>
                        <a:lnTo>
                          <a:pt x="7909" y="9504"/>
                        </a:lnTo>
                        <a:lnTo>
                          <a:pt x="7894" y="9504"/>
                        </a:lnTo>
                        <a:lnTo>
                          <a:pt x="7877" y="9500"/>
                        </a:lnTo>
                        <a:lnTo>
                          <a:pt x="7888" y="9484"/>
                        </a:lnTo>
                        <a:lnTo>
                          <a:pt x="7917" y="9469"/>
                        </a:lnTo>
                        <a:lnTo>
                          <a:pt x="7921" y="9463"/>
                        </a:lnTo>
                        <a:lnTo>
                          <a:pt x="7917" y="9458"/>
                        </a:lnTo>
                        <a:lnTo>
                          <a:pt x="7903" y="9451"/>
                        </a:lnTo>
                        <a:lnTo>
                          <a:pt x="7907" y="9440"/>
                        </a:lnTo>
                        <a:lnTo>
                          <a:pt x="7914" y="9432"/>
                        </a:lnTo>
                        <a:lnTo>
                          <a:pt x="7944" y="9421"/>
                        </a:lnTo>
                        <a:lnTo>
                          <a:pt x="7996" y="9396"/>
                        </a:lnTo>
                        <a:lnTo>
                          <a:pt x="8023" y="9387"/>
                        </a:lnTo>
                        <a:lnTo>
                          <a:pt x="8034" y="9378"/>
                        </a:lnTo>
                        <a:lnTo>
                          <a:pt x="8039" y="9373"/>
                        </a:lnTo>
                        <a:lnTo>
                          <a:pt x="8041" y="9368"/>
                        </a:lnTo>
                        <a:lnTo>
                          <a:pt x="8045" y="9352"/>
                        </a:lnTo>
                        <a:lnTo>
                          <a:pt x="8055" y="9340"/>
                        </a:lnTo>
                        <a:lnTo>
                          <a:pt x="8057" y="9336"/>
                        </a:lnTo>
                        <a:lnTo>
                          <a:pt x="8057" y="9331"/>
                        </a:lnTo>
                        <a:lnTo>
                          <a:pt x="8034" y="9322"/>
                        </a:lnTo>
                        <a:lnTo>
                          <a:pt x="8010" y="9323"/>
                        </a:lnTo>
                        <a:lnTo>
                          <a:pt x="7986" y="9319"/>
                        </a:lnTo>
                        <a:lnTo>
                          <a:pt x="7961" y="9318"/>
                        </a:lnTo>
                        <a:lnTo>
                          <a:pt x="7922" y="9311"/>
                        </a:lnTo>
                        <a:lnTo>
                          <a:pt x="7891" y="9313"/>
                        </a:lnTo>
                        <a:lnTo>
                          <a:pt x="7887" y="9300"/>
                        </a:lnTo>
                        <a:lnTo>
                          <a:pt x="7883" y="9300"/>
                        </a:lnTo>
                        <a:lnTo>
                          <a:pt x="7864" y="9305"/>
                        </a:lnTo>
                        <a:lnTo>
                          <a:pt x="7859" y="9305"/>
                        </a:lnTo>
                        <a:lnTo>
                          <a:pt x="7856" y="9294"/>
                        </a:lnTo>
                        <a:lnTo>
                          <a:pt x="7852" y="9289"/>
                        </a:lnTo>
                        <a:lnTo>
                          <a:pt x="7839" y="9282"/>
                        </a:lnTo>
                        <a:lnTo>
                          <a:pt x="7833" y="9282"/>
                        </a:lnTo>
                        <a:close/>
                        <a:moveTo>
                          <a:pt x="167" y="9391"/>
                        </a:moveTo>
                        <a:lnTo>
                          <a:pt x="162" y="9424"/>
                        </a:lnTo>
                        <a:lnTo>
                          <a:pt x="159" y="9445"/>
                        </a:lnTo>
                        <a:lnTo>
                          <a:pt x="160" y="9432"/>
                        </a:lnTo>
                        <a:lnTo>
                          <a:pt x="164" y="9409"/>
                        </a:lnTo>
                        <a:lnTo>
                          <a:pt x="167" y="9391"/>
                        </a:lnTo>
                        <a:close/>
                        <a:moveTo>
                          <a:pt x="7391" y="9799"/>
                        </a:moveTo>
                        <a:lnTo>
                          <a:pt x="7395" y="9812"/>
                        </a:lnTo>
                        <a:lnTo>
                          <a:pt x="7376" y="9810"/>
                        </a:lnTo>
                        <a:lnTo>
                          <a:pt x="7367" y="9813"/>
                        </a:lnTo>
                        <a:lnTo>
                          <a:pt x="7362" y="9823"/>
                        </a:lnTo>
                        <a:lnTo>
                          <a:pt x="7363" y="9833"/>
                        </a:lnTo>
                        <a:lnTo>
                          <a:pt x="7362" y="9844"/>
                        </a:lnTo>
                        <a:lnTo>
                          <a:pt x="7360" y="9852"/>
                        </a:lnTo>
                        <a:lnTo>
                          <a:pt x="7345" y="9858"/>
                        </a:lnTo>
                        <a:lnTo>
                          <a:pt x="7334" y="9859"/>
                        </a:lnTo>
                        <a:lnTo>
                          <a:pt x="7346" y="9852"/>
                        </a:lnTo>
                        <a:lnTo>
                          <a:pt x="7342" y="9844"/>
                        </a:lnTo>
                        <a:lnTo>
                          <a:pt x="7349" y="9841"/>
                        </a:lnTo>
                        <a:lnTo>
                          <a:pt x="7355" y="9836"/>
                        </a:lnTo>
                        <a:lnTo>
                          <a:pt x="7356" y="9825"/>
                        </a:lnTo>
                        <a:lnTo>
                          <a:pt x="7352" y="9819"/>
                        </a:lnTo>
                        <a:lnTo>
                          <a:pt x="7353" y="9810"/>
                        </a:lnTo>
                        <a:lnTo>
                          <a:pt x="7349" y="9806"/>
                        </a:lnTo>
                        <a:lnTo>
                          <a:pt x="7338" y="9805"/>
                        </a:lnTo>
                        <a:lnTo>
                          <a:pt x="7336" y="9816"/>
                        </a:lnTo>
                        <a:lnTo>
                          <a:pt x="7331" y="9812"/>
                        </a:lnTo>
                        <a:lnTo>
                          <a:pt x="7311" y="9807"/>
                        </a:lnTo>
                        <a:lnTo>
                          <a:pt x="7306" y="9805"/>
                        </a:lnTo>
                        <a:lnTo>
                          <a:pt x="7288" y="9806"/>
                        </a:lnTo>
                        <a:lnTo>
                          <a:pt x="7272" y="9803"/>
                        </a:lnTo>
                        <a:lnTo>
                          <a:pt x="7266" y="9809"/>
                        </a:lnTo>
                        <a:lnTo>
                          <a:pt x="7260" y="9817"/>
                        </a:lnTo>
                        <a:lnTo>
                          <a:pt x="7250" y="9821"/>
                        </a:lnTo>
                        <a:lnTo>
                          <a:pt x="7245" y="9831"/>
                        </a:lnTo>
                        <a:lnTo>
                          <a:pt x="7245" y="9846"/>
                        </a:lnTo>
                        <a:lnTo>
                          <a:pt x="7231" y="9853"/>
                        </a:lnTo>
                        <a:lnTo>
                          <a:pt x="7223" y="9854"/>
                        </a:lnTo>
                        <a:lnTo>
                          <a:pt x="7220" y="9858"/>
                        </a:lnTo>
                        <a:lnTo>
                          <a:pt x="7206" y="9858"/>
                        </a:lnTo>
                        <a:lnTo>
                          <a:pt x="7196" y="9861"/>
                        </a:lnTo>
                        <a:lnTo>
                          <a:pt x="7188" y="9868"/>
                        </a:lnTo>
                        <a:lnTo>
                          <a:pt x="7220" y="9893"/>
                        </a:lnTo>
                        <a:lnTo>
                          <a:pt x="7259" y="9901"/>
                        </a:lnTo>
                        <a:lnTo>
                          <a:pt x="7249" y="9909"/>
                        </a:lnTo>
                        <a:lnTo>
                          <a:pt x="7241" y="9920"/>
                        </a:lnTo>
                        <a:lnTo>
                          <a:pt x="7232" y="9922"/>
                        </a:lnTo>
                        <a:lnTo>
                          <a:pt x="7216" y="9922"/>
                        </a:lnTo>
                        <a:lnTo>
                          <a:pt x="7209" y="9923"/>
                        </a:lnTo>
                        <a:lnTo>
                          <a:pt x="7197" y="9927"/>
                        </a:lnTo>
                        <a:lnTo>
                          <a:pt x="7185" y="9934"/>
                        </a:lnTo>
                        <a:lnTo>
                          <a:pt x="7190" y="9944"/>
                        </a:lnTo>
                        <a:lnTo>
                          <a:pt x="7189" y="9956"/>
                        </a:lnTo>
                        <a:lnTo>
                          <a:pt x="7182" y="9956"/>
                        </a:lnTo>
                        <a:lnTo>
                          <a:pt x="7166" y="9944"/>
                        </a:lnTo>
                        <a:lnTo>
                          <a:pt x="7137" y="9930"/>
                        </a:lnTo>
                        <a:lnTo>
                          <a:pt x="7132" y="9929"/>
                        </a:lnTo>
                        <a:lnTo>
                          <a:pt x="7122" y="9937"/>
                        </a:lnTo>
                        <a:lnTo>
                          <a:pt x="7115" y="9938"/>
                        </a:lnTo>
                        <a:lnTo>
                          <a:pt x="7101" y="9915"/>
                        </a:lnTo>
                        <a:lnTo>
                          <a:pt x="7072" y="9903"/>
                        </a:lnTo>
                        <a:lnTo>
                          <a:pt x="7054" y="9898"/>
                        </a:lnTo>
                        <a:lnTo>
                          <a:pt x="7039" y="9899"/>
                        </a:lnTo>
                        <a:cubicBezTo>
                          <a:pt x="7035" y="9898"/>
                          <a:pt x="7030" y="9896"/>
                          <a:pt x="7026" y="9895"/>
                        </a:cubicBezTo>
                        <a:lnTo>
                          <a:pt x="7020" y="9890"/>
                        </a:lnTo>
                        <a:lnTo>
                          <a:pt x="7011" y="9891"/>
                        </a:lnTo>
                        <a:lnTo>
                          <a:pt x="7005" y="9897"/>
                        </a:lnTo>
                        <a:cubicBezTo>
                          <a:pt x="7004" y="9901"/>
                          <a:pt x="7002" y="9905"/>
                          <a:pt x="7001" y="9908"/>
                        </a:cubicBezTo>
                        <a:lnTo>
                          <a:pt x="7017" y="9908"/>
                        </a:lnTo>
                        <a:lnTo>
                          <a:pt x="7018" y="9917"/>
                        </a:lnTo>
                        <a:lnTo>
                          <a:pt x="7015" y="9929"/>
                        </a:lnTo>
                        <a:lnTo>
                          <a:pt x="7025" y="9928"/>
                        </a:lnTo>
                        <a:lnTo>
                          <a:pt x="7023" y="9937"/>
                        </a:lnTo>
                        <a:lnTo>
                          <a:pt x="7020" y="9945"/>
                        </a:lnTo>
                        <a:lnTo>
                          <a:pt x="7011" y="9955"/>
                        </a:lnTo>
                        <a:lnTo>
                          <a:pt x="7005" y="9968"/>
                        </a:lnTo>
                        <a:lnTo>
                          <a:pt x="7027" y="9970"/>
                        </a:lnTo>
                        <a:lnTo>
                          <a:pt x="7045" y="9979"/>
                        </a:lnTo>
                        <a:lnTo>
                          <a:pt x="7041" y="9986"/>
                        </a:lnTo>
                        <a:lnTo>
                          <a:pt x="7041" y="9992"/>
                        </a:lnTo>
                        <a:lnTo>
                          <a:pt x="7020" y="9990"/>
                        </a:lnTo>
                        <a:lnTo>
                          <a:pt x="6998" y="9992"/>
                        </a:lnTo>
                        <a:lnTo>
                          <a:pt x="6995" y="9998"/>
                        </a:lnTo>
                        <a:lnTo>
                          <a:pt x="6993" y="10004"/>
                        </a:lnTo>
                        <a:lnTo>
                          <a:pt x="6998" y="10011"/>
                        </a:lnTo>
                        <a:lnTo>
                          <a:pt x="7012" y="10022"/>
                        </a:lnTo>
                        <a:lnTo>
                          <a:pt x="6993" y="10018"/>
                        </a:lnTo>
                        <a:lnTo>
                          <a:pt x="6977" y="10018"/>
                        </a:lnTo>
                        <a:lnTo>
                          <a:pt x="6970" y="10014"/>
                        </a:lnTo>
                        <a:lnTo>
                          <a:pt x="6962" y="10015"/>
                        </a:lnTo>
                        <a:lnTo>
                          <a:pt x="6962" y="10023"/>
                        </a:lnTo>
                        <a:lnTo>
                          <a:pt x="6966" y="10030"/>
                        </a:lnTo>
                        <a:lnTo>
                          <a:pt x="6960" y="10035"/>
                        </a:lnTo>
                        <a:cubicBezTo>
                          <a:pt x="6959" y="10037"/>
                          <a:pt x="6958" y="10039"/>
                          <a:pt x="6958" y="10041"/>
                        </a:cubicBezTo>
                        <a:lnTo>
                          <a:pt x="6968" y="10047"/>
                        </a:lnTo>
                        <a:lnTo>
                          <a:pt x="6980" y="10050"/>
                        </a:lnTo>
                        <a:lnTo>
                          <a:pt x="6992" y="10056"/>
                        </a:lnTo>
                        <a:lnTo>
                          <a:pt x="6979" y="10062"/>
                        </a:lnTo>
                        <a:lnTo>
                          <a:pt x="6984" y="10068"/>
                        </a:lnTo>
                        <a:lnTo>
                          <a:pt x="6990" y="10071"/>
                        </a:lnTo>
                        <a:lnTo>
                          <a:pt x="7000" y="10071"/>
                        </a:lnTo>
                        <a:cubicBezTo>
                          <a:pt x="7003" y="10072"/>
                          <a:pt x="7006" y="10073"/>
                          <a:pt x="7009" y="10074"/>
                        </a:cubicBezTo>
                        <a:lnTo>
                          <a:pt x="7011" y="10077"/>
                        </a:lnTo>
                        <a:lnTo>
                          <a:pt x="7010" y="10087"/>
                        </a:lnTo>
                        <a:lnTo>
                          <a:pt x="7012" y="10092"/>
                        </a:lnTo>
                        <a:lnTo>
                          <a:pt x="7016" y="10096"/>
                        </a:lnTo>
                        <a:lnTo>
                          <a:pt x="7021" y="10098"/>
                        </a:lnTo>
                        <a:lnTo>
                          <a:pt x="7062" y="10109"/>
                        </a:lnTo>
                        <a:lnTo>
                          <a:pt x="7074" y="10116"/>
                        </a:lnTo>
                        <a:lnTo>
                          <a:pt x="7085" y="10126"/>
                        </a:lnTo>
                        <a:lnTo>
                          <a:pt x="7075" y="10130"/>
                        </a:lnTo>
                        <a:lnTo>
                          <a:pt x="7071" y="10131"/>
                        </a:lnTo>
                        <a:cubicBezTo>
                          <a:pt x="7069" y="10130"/>
                          <a:pt x="7068" y="10130"/>
                          <a:pt x="7066" y="10130"/>
                        </a:cubicBezTo>
                        <a:lnTo>
                          <a:pt x="7055" y="10130"/>
                        </a:lnTo>
                        <a:lnTo>
                          <a:pt x="7043" y="10128"/>
                        </a:lnTo>
                        <a:lnTo>
                          <a:pt x="7034" y="10130"/>
                        </a:lnTo>
                        <a:lnTo>
                          <a:pt x="7007" y="10150"/>
                        </a:lnTo>
                        <a:lnTo>
                          <a:pt x="7011" y="10155"/>
                        </a:lnTo>
                        <a:lnTo>
                          <a:pt x="7012" y="10161"/>
                        </a:lnTo>
                        <a:lnTo>
                          <a:pt x="6999" y="10171"/>
                        </a:lnTo>
                        <a:lnTo>
                          <a:pt x="6991" y="10177"/>
                        </a:lnTo>
                        <a:lnTo>
                          <a:pt x="6957" y="10190"/>
                        </a:lnTo>
                        <a:lnTo>
                          <a:pt x="6931" y="10197"/>
                        </a:lnTo>
                        <a:lnTo>
                          <a:pt x="6950" y="10202"/>
                        </a:lnTo>
                        <a:lnTo>
                          <a:pt x="6969" y="10200"/>
                        </a:lnTo>
                        <a:lnTo>
                          <a:pt x="6974" y="10198"/>
                        </a:lnTo>
                        <a:lnTo>
                          <a:pt x="6978" y="10197"/>
                        </a:lnTo>
                        <a:lnTo>
                          <a:pt x="6989" y="10206"/>
                        </a:lnTo>
                        <a:lnTo>
                          <a:pt x="6996" y="10211"/>
                        </a:lnTo>
                        <a:lnTo>
                          <a:pt x="7024" y="10216"/>
                        </a:lnTo>
                        <a:lnTo>
                          <a:pt x="7036" y="10214"/>
                        </a:lnTo>
                        <a:lnTo>
                          <a:pt x="7053" y="10203"/>
                        </a:lnTo>
                        <a:lnTo>
                          <a:pt x="7059" y="10213"/>
                        </a:lnTo>
                        <a:lnTo>
                          <a:pt x="7074" y="10225"/>
                        </a:lnTo>
                        <a:lnTo>
                          <a:pt x="7037" y="10224"/>
                        </a:lnTo>
                        <a:lnTo>
                          <a:pt x="7002" y="10220"/>
                        </a:lnTo>
                        <a:lnTo>
                          <a:pt x="6970" y="10212"/>
                        </a:lnTo>
                        <a:lnTo>
                          <a:pt x="6964" y="10213"/>
                        </a:lnTo>
                        <a:lnTo>
                          <a:pt x="6944" y="10221"/>
                        </a:lnTo>
                        <a:lnTo>
                          <a:pt x="6933" y="10222"/>
                        </a:lnTo>
                        <a:lnTo>
                          <a:pt x="6923" y="10226"/>
                        </a:lnTo>
                        <a:lnTo>
                          <a:pt x="6928" y="10233"/>
                        </a:lnTo>
                        <a:lnTo>
                          <a:pt x="6925" y="10249"/>
                        </a:lnTo>
                        <a:lnTo>
                          <a:pt x="6930" y="10259"/>
                        </a:lnTo>
                        <a:lnTo>
                          <a:pt x="6910" y="10254"/>
                        </a:lnTo>
                        <a:lnTo>
                          <a:pt x="6904" y="10248"/>
                        </a:lnTo>
                        <a:lnTo>
                          <a:pt x="6897" y="10242"/>
                        </a:lnTo>
                        <a:lnTo>
                          <a:pt x="6889" y="10238"/>
                        </a:lnTo>
                        <a:lnTo>
                          <a:pt x="6879" y="10236"/>
                        </a:lnTo>
                        <a:lnTo>
                          <a:pt x="6857" y="10241"/>
                        </a:lnTo>
                        <a:lnTo>
                          <a:pt x="6852" y="10246"/>
                        </a:lnTo>
                        <a:lnTo>
                          <a:pt x="6850" y="10252"/>
                        </a:lnTo>
                        <a:lnTo>
                          <a:pt x="6866" y="10260"/>
                        </a:lnTo>
                        <a:lnTo>
                          <a:pt x="6902" y="10271"/>
                        </a:lnTo>
                        <a:lnTo>
                          <a:pt x="6907" y="10275"/>
                        </a:lnTo>
                        <a:lnTo>
                          <a:pt x="6900" y="10281"/>
                        </a:lnTo>
                        <a:lnTo>
                          <a:pt x="6887" y="10283"/>
                        </a:lnTo>
                        <a:lnTo>
                          <a:pt x="6873" y="10283"/>
                        </a:lnTo>
                        <a:lnTo>
                          <a:pt x="6860" y="10287"/>
                        </a:lnTo>
                        <a:lnTo>
                          <a:pt x="6836" y="10299"/>
                        </a:lnTo>
                        <a:lnTo>
                          <a:pt x="6837" y="10313"/>
                        </a:lnTo>
                        <a:lnTo>
                          <a:pt x="6850" y="10315"/>
                        </a:lnTo>
                        <a:lnTo>
                          <a:pt x="6851" y="10321"/>
                        </a:lnTo>
                        <a:lnTo>
                          <a:pt x="6867" y="10329"/>
                        </a:lnTo>
                        <a:lnTo>
                          <a:pt x="6931" y="10332"/>
                        </a:lnTo>
                        <a:lnTo>
                          <a:pt x="6910" y="10334"/>
                        </a:lnTo>
                        <a:lnTo>
                          <a:pt x="6901" y="10340"/>
                        </a:lnTo>
                        <a:lnTo>
                          <a:pt x="6894" y="10340"/>
                        </a:lnTo>
                        <a:lnTo>
                          <a:pt x="6884" y="10343"/>
                        </a:lnTo>
                        <a:lnTo>
                          <a:pt x="6862" y="10350"/>
                        </a:lnTo>
                        <a:lnTo>
                          <a:pt x="6853" y="10357"/>
                        </a:lnTo>
                        <a:lnTo>
                          <a:pt x="6867" y="10360"/>
                        </a:lnTo>
                        <a:lnTo>
                          <a:pt x="6882" y="10358"/>
                        </a:lnTo>
                        <a:lnTo>
                          <a:pt x="6924" y="10365"/>
                        </a:lnTo>
                        <a:lnTo>
                          <a:pt x="6930" y="10369"/>
                        </a:lnTo>
                        <a:lnTo>
                          <a:pt x="6926" y="10371"/>
                        </a:lnTo>
                        <a:lnTo>
                          <a:pt x="6903" y="10374"/>
                        </a:lnTo>
                        <a:lnTo>
                          <a:pt x="6881" y="10389"/>
                        </a:lnTo>
                        <a:lnTo>
                          <a:pt x="6892" y="10396"/>
                        </a:lnTo>
                        <a:lnTo>
                          <a:pt x="6920" y="10396"/>
                        </a:lnTo>
                        <a:lnTo>
                          <a:pt x="6930" y="10398"/>
                        </a:lnTo>
                        <a:lnTo>
                          <a:pt x="6937" y="10403"/>
                        </a:lnTo>
                        <a:lnTo>
                          <a:pt x="6945" y="10410"/>
                        </a:lnTo>
                        <a:cubicBezTo>
                          <a:pt x="6946" y="10410"/>
                          <a:pt x="6947" y="10410"/>
                          <a:pt x="6948" y="10410"/>
                        </a:cubicBezTo>
                        <a:lnTo>
                          <a:pt x="7012" y="10416"/>
                        </a:lnTo>
                        <a:lnTo>
                          <a:pt x="7025" y="10410"/>
                        </a:lnTo>
                        <a:lnTo>
                          <a:pt x="7044" y="10414"/>
                        </a:lnTo>
                        <a:lnTo>
                          <a:pt x="7061" y="10409"/>
                        </a:lnTo>
                        <a:lnTo>
                          <a:pt x="7070" y="10410"/>
                        </a:lnTo>
                        <a:lnTo>
                          <a:pt x="7078" y="10408"/>
                        </a:lnTo>
                        <a:lnTo>
                          <a:pt x="7082" y="10400"/>
                        </a:lnTo>
                        <a:lnTo>
                          <a:pt x="7084" y="10389"/>
                        </a:lnTo>
                        <a:lnTo>
                          <a:pt x="7082" y="10383"/>
                        </a:lnTo>
                        <a:lnTo>
                          <a:pt x="7078" y="10380"/>
                        </a:lnTo>
                        <a:lnTo>
                          <a:pt x="7093" y="10384"/>
                        </a:lnTo>
                        <a:cubicBezTo>
                          <a:pt x="7093" y="10384"/>
                          <a:pt x="7096" y="10388"/>
                          <a:pt x="7096" y="10388"/>
                        </a:cubicBezTo>
                        <a:lnTo>
                          <a:pt x="7099" y="10393"/>
                        </a:lnTo>
                        <a:lnTo>
                          <a:pt x="7107" y="10404"/>
                        </a:lnTo>
                        <a:lnTo>
                          <a:pt x="7119" y="10405"/>
                        </a:lnTo>
                        <a:lnTo>
                          <a:pt x="7134" y="10402"/>
                        </a:lnTo>
                        <a:lnTo>
                          <a:pt x="7147" y="10393"/>
                        </a:lnTo>
                        <a:lnTo>
                          <a:pt x="7152" y="10393"/>
                        </a:lnTo>
                        <a:lnTo>
                          <a:pt x="7175" y="10394"/>
                        </a:lnTo>
                        <a:lnTo>
                          <a:pt x="7181" y="10393"/>
                        </a:lnTo>
                        <a:lnTo>
                          <a:pt x="7187" y="10391"/>
                        </a:lnTo>
                        <a:lnTo>
                          <a:pt x="7192" y="10384"/>
                        </a:lnTo>
                        <a:lnTo>
                          <a:pt x="7198" y="10379"/>
                        </a:lnTo>
                        <a:lnTo>
                          <a:pt x="7211" y="10378"/>
                        </a:lnTo>
                        <a:lnTo>
                          <a:pt x="7240" y="10383"/>
                        </a:lnTo>
                        <a:lnTo>
                          <a:pt x="7256" y="10389"/>
                        </a:lnTo>
                        <a:lnTo>
                          <a:pt x="7267" y="10387"/>
                        </a:lnTo>
                        <a:lnTo>
                          <a:pt x="7277" y="10374"/>
                        </a:lnTo>
                        <a:lnTo>
                          <a:pt x="7279" y="10390"/>
                        </a:lnTo>
                        <a:lnTo>
                          <a:pt x="7282" y="10393"/>
                        </a:lnTo>
                        <a:lnTo>
                          <a:pt x="7286" y="10391"/>
                        </a:lnTo>
                        <a:lnTo>
                          <a:pt x="7297" y="10388"/>
                        </a:lnTo>
                        <a:lnTo>
                          <a:pt x="7308" y="10391"/>
                        </a:lnTo>
                        <a:lnTo>
                          <a:pt x="7325" y="10400"/>
                        </a:lnTo>
                        <a:lnTo>
                          <a:pt x="7340" y="10403"/>
                        </a:lnTo>
                        <a:lnTo>
                          <a:pt x="7357" y="10399"/>
                        </a:lnTo>
                        <a:lnTo>
                          <a:pt x="7344" y="10377"/>
                        </a:lnTo>
                        <a:lnTo>
                          <a:pt x="7353" y="10375"/>
                        </a:lnTo>
                        <a:lnTo>
                          <a:pt x="7362" y="10371"/>
                        </a:lnTo>
                        <a:lnTo>
                          <a:pt x="7385" y="10350"/>
                        </a:lnTo>
                        <a:lnTo>
                          <a:pt x="7393" y="10330"/>
                        </a:lnTo>
                        <a:lnTo>
                          <a:pt x="7401" y="10318"/>
                        </a:lnTo>
                        <a:lnTo>
                          <a:pt x="7408" y="10307"/>
                        </a:lnTo>
                        <a:lnTo>
                          <a:pt x="7419" y="10299"/>
                        </a:lnTo>
                        <a:lnTo>
                          <a:pt x="7427" y="10289"/>
                        </a:lnTo>
                        <a:lnTo>
                          <a:pt x="7433" y="10260"/>
                        </a:lnTo>
                        <a:lnTo>
                          <a:pt x="7433" y="10245"/>
                        </a:lnTo>
                        <a:lnTo>
                          <a:pt x="7432" y="10219"/>
                        </a:lnTo>
                        <a:lnTo>
                          <a:pt x="7434" y="10206"/>
                        </a:lnTo>
                        <a:lnTo>
                          <a:pt x="7438" y="10202"/>
                        </a:lnTo>
                        <a:lnTo>
                          <a:pt x="7440" y="10189"/>
                        </a:lnTo>
                        <a:lnTo>
                          <a:pt x="7442" y="10183"/>
                        </a:lnTo>
                        <a:lnTo>
                          <a:pt x="7445" y="10168"/>
                        </a:lnTo>
                        <a:lnTo>
                          <a:pt x="7442" y="10155"/>
                        </a:lnTo>
                        <a:lnTo>
                          <a:pt x="7442" y="10135"/>
                        </a:lnTo>
                        <a:lnTo>
                          <a:pt x="7442" y="10116"/>
                        </a:lnTo>
                        <a:lnTo>
                          <a:pt x="7438" y="10106"/>
                        </a:lnTo>
                        <a:lnTo>
                          <a:pt x="7438" y="10095"/>
                        </a:lnTo>
                        <a:lnTo>
                          <a:pt x="7441" y="10087"/>
                        </a:lnTo>
                        <a:lnTo>
                          <a:pt x="7447" y="10084"/>
                        </a:lnTo>
                        <a:lnTo>
                          <a:pt x="7456" y="10088"/>
                        </a:lnTo>
                        <a:lnTo>
                          <a:pt x="7465" y="10089"/>
                        </a:lnTo>
                        <a:lnTo>
                          <a:pt x="7465" y="10081"/>
                        </a:lnTo>
                        <a:lnTo>
                          <a:pt x="7462" y="10073"/>
                        </a:lnTo>
                        <a:lnTo>
                          <a:pt x="7472" y="10082"/>
                        </a:lnTo>
                        <a:lnTo>
                          <a:pt x="7484" y="10087"/>
                        </a:lnTo>
                        <a:lnTo>
                          <a:pt x="7496" y="10083"/>
                        </a:lnTo>
                        <a:lnTo>
                          <a:pt x="7507" y="10073"/>
                        </a:lnTo>
                        <a:lnTo>
                          <a:pt x="7512" y="10066"/>
                        </a:lnTo>
                        <a:lnTo>
                          <a:pt x="7517" y="10061"/>
                        </a:lnTo>
                        <a:lnTo>
                          <a:pt x="7532" y="10063"/>
                        </a:lnTo>
                        <a:lnTo>
                          <a:pt x="7546" y="10062"/>
                        </a:lnTo>
                        <a:lnTo>
                          <a:pt x="7557" y="10046"/>
                        </a:lnTo>
                        <a:lnTo>
                          <a:pt x="7547" y="10043"/>
                        </a:lnTo>
                        <a:lnTo>
                          <a:pt x="7546" y="10040"/>
                        </a:lnTo>
                        <a:lnTo>
                          <a:pt x="7551" y="10023"/>
                        </a:lnTo>
                        <a:lnTo>
                          <a:pt x="7552" y="10009"/>
                        </a:lnTo>
                        <a:lnTo>
                          <a:pt x="7558" y="10013"/>
                        </a:lnTo>
                        <a:lnTo>
                          <a:pt x="7562" y="10020"/>
                        </a:lnTo>
                        <a:lnTo>
                          <a:pt x="7565" y="10031"/>
                        </a:lnTo>
                        <a:lnTo>
                          <a:pt x="7569" y="10035"/>
                        </a:lnTo>
                        <a:lnTo>
                          <a:pt x="7574" y="10025"/>
                        </a:lnTo>
                        <a:lnTo>
                          <a:pt x="7574" y="10015"/>
                        </a:lnTo>
                        <a:lnTo>
                          <a:pt x="7573" y="10001"/>
                        </a:lnTo>
                        <a:lnTo>
                          <a:pt x="7569" y="9992"/>
                        </a:lnTo>
                        <a:lnTo>
                          <a:pt x="7549" y="9984"/>
                        </a:lnTo>
                        <a:lnTo>
                          <a:pt x="7542" y="9984"/>
                        </a:lnTo>
                        <a:lnTo>
                          <a:pt x="7531" y="9984"/>
                        </a:lnTo>
                        <a:cubicBezTo>
                          <a:pt x="7532" y="9982"/>
                          <a:pt x="7533" y="9979"/>
                          <a:pt x="7533" y="9977"/>
                        </a:cubicBezTo>
                        <a:lnTo>
                          <a:pt x="7549" y="9974"/>
                        </a:lnTo>
                        <a:lnTo>
                          <a:pt x="7558" y="9969"/>
                        </a:lnTo>
                        <a:lnTo>
                          <a:pt x="7560" y="9959"/>
                        </a:lnTo>
                        <a:lnTo>
                          <a:pt x="7546" y="9935"/>
                        </a:lnTo>
                        <a:lnTo>
                          <a:pt x="7538" y="9910"/>
                        </a:lnTo>
                        <a:lnTo>
                          <a:pt x="7538" y="9887"/>
                        </a:lnTo>
                        <a:lnTo>
                          <a:pt x="7531" y="9870"/>
                        </a:lnTo>
                        <a:cubicBezTo>
                          <a:pt x="7526" y="9869"/>
                          <a:pt x="7522" y="9868"/>
                          <a:pt x="7518" y="9867"/>
                        </a:cubicBezTo>
                        <a:lnTo>
                          <a:pt x="7503" y="9857"/>
                        </a:lnTo>
                        <a:cubicBezTo>
                          <a:pt x="7499" y="9856"/>
                          <a:pt x="7494" y="9855"/>
                          <a:pt x="7490" y="9854"/>
                        </a:cubicBezTo>
                        <a:lnTo>
                          <a:pt x="7461" y="9854"/>
                        </a:lnTo>
                        <a:lnTo>
                          <a:pt x="7445" y="9852"/>
                        </a:lnTo>
                        <a:lnTo>
                          <a:pt x="7438" y="9848"/>
                        </a:lnTo>
                        <a:lnTo>
                          <a:pt x="7431" y="9847"/>
                        </a:lnTo>
                        <a:lnTo>
                          <a:pt x="7415" y="9862"/>
                        </a:lnTo>
                        <a:lnTo>
                          <a:pt x="7406" y="9866"/>
                        </a:lnTo>
                        <a:lnTo>
                          <a:pt x="7396" y="9861"/>
                        </a:lnTo>
                        <a:lnTo>
                          <a:pt x="7394" y="9854"/>
                        </a:lnTo>
                        <a:lnTo>
                          <a:pt x="7402" y="9847"/>
                        </a:lnTo>
                        <a:lnTo>
                          <a:pt x="7417" y="9844"/>
                        </a:lnTo>
                        <a:lnTo>
                          <a:pt x="7433" y="9836"/>
                        </a:lnTo>
                        <a:lnTo>
                          <a:pt x="7422" y="9827"/>
                        </a:lnTo>
                        <a:lnTo>
                          <a:pt x="7413" y="9817"/>
                        </a:lnTo>
                        <a:lnTo>
                          <a:pt x="7404" y="9805"/>
                        </a:lnTo>
                        <a:lnTo>
                          <a:pt x="7397" y="9800"/>
                        </a:lnTo>
                        <a:lnTo>
                          <a:pt x="7391" y="9799"/>
                        </a:lnTo>
                        <a:close/>
                        <a:moveTo>
                          <a:pt x="1400" y="16957"/>
                        </a:moveTo>
                        <a:lnTo>
                          <a:pt x="1403" y="16963"/>
                        </a:lnTo>
                        <a:lnTo>
                          <a:pt x="1400" y="16957"/>
                        </a:lnTo>
                        <a:close/>
                        <a:moveTo>
                          <a:pt x="16387" y="18500"/>
                        </a:moveTo>
                        <a:lnTo>
                          <a:pt x="16378" y="18504"/>
                        </a:lnTo>
                        <a:lnTo>
                          <a:pt x="16350" y="18540"/>
                        </a:lnTo>
                        <a:lnTo>
                          <a:pt x="16333" y="18559"/>
                        </a:lnTo>
                        <a:lnTo>
                          <a:pt x="16328" y="18564"/>
                        </a:lnTo>
                        <a:lnTo>
                          <a:pt x="16313" y="18569"/>
                        </a:lnTo>
                        <a:lnTo>
                          <a:pt x="16310" y="18573"/>
                        </a:lnTo>
                        <a:lnTo>
                          <a:pt x="16321" y="18583"/>
                        </a:lnTo>
                        <a:lnTo>
                          <a:pt x="16326" y="18591"/>
                        </a:lnTo>
                        <a:lnTo>
                          <a:pt x="16330" y="18601"/>
                        </a:lnTo>
                        <a:lnTo>
                          <a:pt x="16329" y="18611"/>
                        </a:lnTo>
                        <a:lnTo>
                          <a:pt x="16309" y="18653"/>
                        </a:lnTo>
                        <a:lnTo>
                          <a:pt x="16281" y="18680"/>
                        </a:lnTo>
                        <a:lnTo>
                          <a:pt x="16262" y="18693"/>
                        </a:lnTo>
                        <a:lnTo>
                          <a:pt x="16246" y="18707"/>
                        </a:lnTo>
                        <a:lnTo>
                          <a:pt x="16235" y="18721"/>
                        </a:lnTo>
                        <a:lnTo>
                          <a:pt x="16221" y="18735"/>
                        </a:lnTo>
                        <a:lnTo>
                          <a:pt x="16211" y="18738"/>
                        </a:lnTo>
                        <a:lnTo>
                          <a:pt x="16194" y="18736"/>
                        </a:lnTo>
                        <a:lnTo>
                          <a:pt x="16187" y="18737"/>
                        </a:lnTo>
                        <a:lnTo>
                          <a:pt x="16178" y="18742"/>
                        </a:lnTo>
                        <a:lnTo>
                          <a:pt x="16171" y="18750"/>
                        </a:lnTo>
                        <a:lnTo>
                          <a:pt x="16164" y="18760"/>
                        </a:lnTo>
                        <a:lnTo>
                          <a:pt x="16162" y="18769"/>
                        </a:lnTo>
                        <a:lnTo>
                          <a:pt x="16164" y="18773"/>
                        </a:lnTo>
                        <a:lnTo>
                          <a:pt x="16179" y="18777"/>
                        </a:lnTo>
                        <a:lnTo>
                          <a:pt x="16176" y="18779"/>
                        </a:lnTo>
                        <a:lnTo>
                          <a:pt x="16173" y="18783"/>
                        </a:lnTo>
                        <a:lnTo>
                          <a:pt x="16172" y="18790"/>
                        </a:lnTo>
                        <a:lnTo>
                          <a:pt x="16142" y="18832"/>
                        </a:lnTo>
                        <a:lnTo>
                          <a:pt x="16147" y="18847"/>
                        </a:lnTo>
                        <a:lnTo>
                          <a:pt x="16171" y="18849"/>
                        </a:lnTo>
                        <a:lnTo>
                          <a:pt x="16156" y="18853"/>
                        </a:lnTo>
                        <a:lnTo>
                          <a:pt x="16141" y="18859"/>
                        </a:lnTo>
                        <a:lnTo>
                          <a:pt x="16131" y="18866"/>
                        </a:lnTo>
                        <a:lnTo>
                          <a:pt x="16124" y="18876"/>
                        </a:lnTo>
                        <a:lnTo>
                          <a:pt x="16111" y="18893"/>
                        </a:lnTo>
                        <a:lnTo>
                          <a:pt x="16099" y="18910"/>
                        </a:lnTo>
                        <a:lnTo>
                          <a:pt x="16092" y="18915"/>
                        </a:lnTo>
                        <a:lnTo>
                          <a:pt x="16083" y="18917"/>
                        </a:lnTo>
                        <a:lnTo>
                          <a:pt x="16086" y="18909"/>
                        </a:lnTo>
                        <a:lnTo>
                          <a:pt x="16092" y="18902"/>
                        </a:lnTo>
                        <a:lnTo>
                          <a:pt x="16095" y="18895"/>
                        </a:lnTo>
                        <a:lnTo>
                          <a:pt x="16094" y="18890"/>
                        </a:lnTo>
                        <a:lnTo>
                          <a:pt x="16090" y="18886"/>
                        </a:lnTo>
                        <a:lnTo>
                          <a:pt x="16087" y="18887"/>
                        </a:lnTo>
                        <a:lnTo>
                          <a:pt x="16072" y="18899"/>
                        </a:lnTo>
                        <a:lnTo>
                          <a:pt x="16067" y="18907"/>
                        </a:lnTo>
                        <a:lnTo>
                          <a:pt x="16060" y="18921"/>
                        </a:lnTo>
                        <a:lnTo>
                          <a:pt x="16047" y="18936"/>
                        </a:lnTo>
                        <a:lnTo>
                          <a:pt x="16029" y="18954"/>
                        </a:lnTo>
                        <a:lnTo>
                          <a:pt x="16029" y="18958"/>
                        </a:lnTo>
                        <a:lnTo>
                          <a:pt x="16031" y="18962"/>
                        </a:lnTo>
                        <a:lnTo>
                          <a:pt x="16035" y="18966"/>
                        </a:lnTo>
                        <a:cubicBezTo>
                          <a:pt x="16035" y="18968"/>
                          <a:pt x="16035" y="18970"/>
                          <a:pt x="16035" y="18972"/>
                        </a:cubicBezTo>
                        <a:lnTo>
                          <a:pt x="16029" y="18981"/>
                        </a:lnTo>
                        <a:lnTo>
                          <a:pt x="16023" y="18985"/>
                        </a:lnTo>
                        <a:lnTo>
                          <a:pt x="16017" y="18987"/>
                        </a:lnTo>
                        <a:lnTo>
                          <a:pt x="16018" y="18985"/>
                        </a:lnTo>
                        <a:lnTo>
                          <a:pt x="16013" y="18969"/>
                        </a:lnTo>
                        <a:lnTo>
                          <a:pt x="16004" y="18970"/>
                        </a:lnTo>
                        <a:lnTo>
                          <a:pt x="15995" y="18975"/>
                        </a:lnTo>
                        <a:lnTo>
                          <a:pt x="15961" y="19003"/>
                        </a:lnTo>
                        <a:lnTo>
                          <a:pt x="15927" y="19029"/>
                        </a:lnTo>
                        <a:lnTo>
                          <a:pt x="15913" y="19044"/>
                        </a:lnTo>
                        <a:lnTo>
                          <a:pt x="15904" y="19057"/>
                        </a:lnTo>
                        <a:lnTo>
                          <a:pt x="15902" y="19063"/>
                        </a:lnTo>
                        <a:lnTo>
                          <a:pt x="15905" y="19067"/>
                        </a:lnTo>
                        <a:lnTo>
                          <a:pt x="15920" y="19068"/>
                        </a:lnTo>
                        <a:lnTo>
                          <a:pt x="15914" y="19074"/>
                        </a:lnTo>
                        <a:lnTo>
                          <a:pt x="15906" y="19076"/>
                        </a:lnTo>
                        <a:lnTo>
                          <a:pt x="15900" y="19078"/>
                        </a:lnTo>
                        <a:lnTo>
                          <a:pt x="15881" y="19070"/>
                        </a:lnTo>
                        <a:lnTo>
                          <a:pt x="15875" y="19071"/>
                        </a:lnTo>
                        <a:lnTo>
                          <a:pt x="15850" y="19085"/>
                        </a:lnTo>
                        <a:lnTo>
                          <a:pt x="15831" y="19094"/>
                        </a:lnTo>
                        <a:lnTo>
                          <a:pt x="15800" y="19107"/>
                        </a:lnTo>
                        <a:lnTo>
                          <a:pt x="15795" y="19112"/>
                        </a:lnTo>
                        <a:lnTo>
                          <a:pt x="15791" y="19117"/>
                        </a:lnTo>
                        <a:lnTo>
                          <a:pt x="15788" y="19125"/>
                        </a:lnTo>
                        <a:lnTo>
                          <a:pt x="15784" y="19131"/>
                        </a:lnTo>
                        <a:lnTo>
                          <a:pt x="15774" y="19133"/>
                        </a:lnTo>
                        <a:lnTo>
                          <a:pt x="15765" y="19137"/>
                        </a:lnTo>
                        <a:lnTo>
                          <a:pt x="15741" y="19151"/>
                        </a:lnTo>
                        <a:lnTo>
                          <a:pt x="15735" y="19151"/>
                        </a:lnTo>
                        <a:lnTo>
                          <a:pt x="15730" y="19148"/>
                        </a:lnTo>
                        <a:lnTo>
                          <a:pt x="15722" y="19150"/>
                        </a:lnTo>
                        <a:lnTo>
                          <a:pt x="15713" y="19156"/>
                        </a:lnTo>
                        <a:lnTo>
                          <a:pt x="15693" y="19174"/>
                        </a:lnTo>
                        <a:lnTo>
                          <a:pt x="15678" y="19186"/>
                        </a:lnTo>
                        <a:lnTo>
                          <a:pt x="15670" y="19191"/>
                        </a:lnTo>
                        <a:lnTo>
                          <a:pt x="15611" y="19215"/>
                        </a:lnTo>
                        <a:lnTo>
                          <a:pt x="15598" y="19221"/>
                        </a:lnTo>
                        <a:lnTo>
                          <a:pt x="15593" y="19226"/>
                        </a:lnTo>
                        <a:lnTo>
                          <a:pt x="15590" y="19231"/>
                        </a:lnTo>
                        <a:lnTo>
                          <a:pt x="15588" y="19244"/>
                        </a:lnTo>
                        <a:lnTo>
                          <a:pt x="15590" y="19263"/>
                        </a:lnTo>
                        <a:lnTo>
                          <a:pt x="15587" y="19271"/>
                        </a:lnTo>
                        <a:lnTo>
                          <a:pt x="15511" y="19364"/>
                        </a:lnTo>
                        <a:lnTo>
                          <a:pt x="15504" y="19383"/>
                        </a:lnTo>
                        <a:lnTo>
                          <a:pt x="15512" y="19390"/>
                        </a:lnTo>
                        <a:lnTo>
                          <a:pt x="15514" y="19401"/>
                        </a:lnTo>
                        <a:lnTo>
                          <a:pt x="15512" y="19413"/>
                        </a:lnTo>
                        <a:lnTo>
                          <a:pt x="15515" y="19444"/>
                        </a:lnTo>
                        <a:lnTo>
                          <a:pt x="15525" y="19460"/>
                        </a:lnTo>
                        <a:lnTo>
                          <a:pt x="15535" y="19467"/>
                        </a:lnTo>
                        <a:lnTo>
                          <a:pt x="15544" y="19475"/>
                        </a:lnTo>
                        <a:lnTo>
                          <a:pt x="15545" y="19486"/>
                        </a:lnTo>
                        <a:lnTo>
                          <a:pt x="15542" y="19503"/>
                        </a:lnTo>
                        <a:lnTo>
                          <a:pt x="15542" y="19506"/>
                        </a:lnTo>
                        <a:lnTo>
                          <a:pt x="15565" y="19519"/>
                        </a:lnTo>
                        <a:lnTo>
                          <a:pt x="15574" y="19527"/>
                        </a:lnTo>
                        <a:lnTo>
                          <a:pt x="15574" y="19538"/>
                        </a:lnTo>
                        <a:lnTo>
                          <a:pt x="15569" y="19551"/>
                        </a:lnTo>
                        <a:lnTo>
                          <a:pt x="15563" y="19575"/>
                        </a:lnTo>
                        <a:lnTo>
                          <a:pt x="15559" y="19587"/>
                        </a:lnTo>
                        <a:lnTo>
                          <a:pt x="15552" y="19598"/>
                        </a:lnTo>
                        <a:lnTo>
                          <a:pt x="15533" y="19627"/>
                        </a:lnTo>
                        <a:lnTo>
                          <a:pt x="15511" y="19650"/>
                        </a:lnTo>
                        <a:lnTo>
                          <a:pt x="15501" y="19662"/>
                        </a:lnTo>
                        <a:lnTo>
                          <a:pt x="15475" y="19690"/>
                        </a:lnTo>
                        <a:lnTo>
                          <a:pt x="15464" y="19713"/>
                        </a:lnTo>
                        <a:lnTo>
                          <a:pt x="15454" y="19725"/>
                        </a:lnTo>
                        <a:lnTo>
                          <a:pt x="15438" y="19738"/>
                        </a:lnTo>
                        <a:lnTo>
                          <a:pt x="15418" y="19748"/>
                        </a:lnTo>
                        <a:lnTo>
                          <a:pt x="15404" y="19758"/>
                        </a:lnTo>
                        <a:lnTo>
                          <a:pt x="15390" y="19788"/>
                        </a:lnTo>
                        <a:lnTo>
                          <a:pt x="15385" y="19794"/>
                        </a:lnTo>
                        <a:lnTo>
                          <a:pt x="15378" y="19800"/>
                        </a:lnTo>
                        <a:lnTo>
                          <a:pt x="15374" y="19806"/>
                        </a:lnTo>
                        <a:lnTo>
                          <a:pt x="15372" y="19812"/>
                        </a:lnTo>
                        <a:lnTo>
                          <a:pt x="15364" y="19822"/>
                        </a:lnTo>
                        <a:lnTo>
                          <a:pt x="15358" y="19834"/>
                        </a:lnTo>
                        <a:lnTo>
                          <a:pt x="15355" y="19855"/>
                        </a:lnTo>
                        <a:lnTo>
                          <a:pt x="15356" y="19864"/>
                        </a:lnTo>
                        <a:lnTo>
                          <a:pt x="15363" y="19887"/>
                        </a:lnTo>
                        <a:lnTo>
                          <a:pt x="15367" y="19895"/>
                        </a:lnTo>
                        <a:lnTo>
                          <a:pt x="15373" y="19901"/>
                        </a:lnTo>
                        <a:lnTo>
                          <a:pt x="15399" y="19908"/>
                        </a:lnTo>
                        <a:lnTo>
                          <a:pt x="15405" y="19915"/>
                        </a:lnTo>
                        <a:lnTo>
                          <a:pt x="15407" y="19924"/>
                        </a:lnTo>
                        <a:lnTo>
                          <a:pt x="15415" y="19931"/>
                        </a:lnTo>
                        <a:lnTo>
                          <a:pt x="15419" y="19939"/>
                        </a:lnTo>
                        <a:lnTo>
                          <a:pt x="15408" y="19951"/>
                        </a:lnTo>
                        <a:lnTo>
                          <a:pt x="15405" y="19962"/>
                        </a:lnTo>
                        <a:lnTo>
                          <a:pt x="15404" y="19981"/>
                        </a:lnTo>
                        <a:lnTo>
                          <a:pt x="15401" y="19993"/>
                        </a:lnTo>
                        <a:lnTo>
                          <a:pt x="15402" y="20009"/>
                        </a:lnTo>
                        <a:lnTo>
                          <a:pt x="15404" y="20013"/>
                        </a:lnTo>
                        <a:lnTo>
                          <a:pt x="15428" y="20019"/>
                        </a:lnTo>
                        <a:lnTo>
                          <a:pt x="15437" y="20024"/>
                        </a:lnTo>
                        <a:lnTo>
                          <a:pt x="15440" y="20035"/>
                        </a:lnTo>
                        <a:lnTo>
                          <a:pt x="15447" y="20039"/>
                        </a:lnTo>
                        <a:lnTo>
                          <a:pt x="15449" y="20044"/>
                        </a:lnTo>
                        <a:lnTo>
                          <a:pt x="15453" y="20048"/>
                        </a:lnTo>
                        <a:lnTo>
                          <a:pt x="15459" y="20048"/>
                        </a:lnTo>
                        <a:lnTo>
                          <a:pt x="15487" y="20045"/>
                        </a:lnTo>
                        <a:lnTo>
                          <a:pt x="15500" y="20050"/>
                        </a:lnTo>
                        <a:lnTo>
                          <a:pt x="15509" y="20049"/>
                        </a:lnTo>
                        <a:lnTo>
                          <a:pt x="15520" y="20046"/>
                        </a:lnTo>
                        <a:lnTo>
                          <a:pt x="15555" y="20036"/>
                        </a:lnTo>
                        <a:lnTo>
                          <a:pt x="15573" y="20032"/>
                        </a:lnTo>
                        <a:lnTo>
                          <a:pt x="15618" y="20032"/>
                        </a:lnTo>
                        <a:lnTo>
                          <a:pt x="15632" y="20028"/>
                        </a:lnTo>
                        <a:lnTo>
                          <a:pt x="15680" y="20010"/>
                        </a:lnTo>
                        <a:lnTo>
                          <a:pt x="15696" y="20001"/>
                        </a:lnTo>
                        <a:lnTo>
                          <a:pt x="15712" y="19990"/>
                        </a:lnTo>
                        <a:lnTo>
                          <a:pt x="15749" y="19966"/>
                        </a:lnTo>
                        <a:lnTo>
                          <a:pt x="15788" y="19942"/>
                        </a:lnTo>
                        <a:lnTo>
                          <a:pt x="15825" y="19922"/>
                        </a:lnTo>
                        <a:cubicBezTo>
                          <a:pt x="15838" y="19917"/>
                          <a:pt x="15850" y="19913"/>
                          <a:pt x="15862" y="19908"/>
                        </a:cubicBezTo>
                        <a:lnTo>
                          <a:pt x="15879" y="19899"/>
                        </a:lnTo>
                        <a:lnTo>
                          <a:pt x="15913" y="19877"/>
                        </a:lnTo>
                        <a:lnTo>
                          <a:pt x="15929" y="19865"/>
                        </a:lnTo>
                        <a:lnTo>
                          <a:pt x="15954" y="19839"/>
                        </a:lnTo>
                        <a:lnTo>
                          <a:pt x="15973" y="19814"/>
                        </a:lnTo>
                        <a:lnTo>
                          <a:pt x="15980" y="19802"/>
                        </a:lnTo>
                        <a:lnTo>
                          <a:pt x="15985" y="19789"/>
                        </a:lnTo>
                        <a:lnTo>
                          <a:pt x="15993" y="19777"/>
                        </a:lnTo>
                        <a:lnTo>
                          <a:pt x="16002" y="19766"/>
                        </a:lnTo>
                        <a:lnTo>
                          <a:pt x="16026" y="19736"/>
                        </a:lnTo>
                        <a:lnTo>
                          <a:pt x="16033" y="19724"/>
                        </a:lnTo>
                        <a:lnTo>
                          <a:pt x="16036" y="19711"/>
                        </a:lnTo>
                        <a:lnTo>
                          <a:pt x="16063" y="19667"/>
                        </a:lnTo>
                        <a:lnTo>
                          <a:pt x="16076" y="19642"/>
                        </a:lnTo>
                        <a:lnTo>
                          <a:pt x="16088" y="19616"/>
                        </a:lnTo>
                        <a:lnTo>
                          <a:pt x="16099" y="19588"/>
                        </a:lnTo>
                        <a:lnTo>
                          <a:pt x="16104" y="19580"/>
                        </a:lnTo>
                        <a:lnTo>
                          <a:pt x="16147" y="19514"/>
                        </a:lnTo>
                        <a:lnTo>
                          <a:pt x="16181" y="19458"/>
                        </a:lnTo>
                        <a:lnTo>
                          <a:pt x="16203" y="19409"/>
                        </a:lnTo>
                        <a:lnTo>
                          <a:pt x="16230" y="19360"/>
                        </a:lnTo>
                        <a:lnTo>
                          <a:pt x="16249" y="19329"/>
                        </a:lnTo>
                        <a:lnTo>
                          <a:pt x="16265" y="19300"/>
                        </a:lnTo>
                        <a:lnTo>
                          <a:pt x="16288" y="19252"/>
                        </a:lnTo>
                        <a:lnTo>
                          <a:pt x="16314" y="19204"/>
                        </a:lnTo>
                        <a:lnTo>
                          <a:pt x="16339" y="19164"/>
                        </a:lnTo>
                        <a:lnTo>
                          <a:pt x="16356" y="19133"/>
                        </a:lnTo>
                        <a:lnTo>
                          <a:pt x="16368" y="19109"/>
                        </a:lnTo>
                        <a:lnTo>
                          <a:pt x="16390" y="19059"/>
                        </a:lnTo>
                        <a:lnTo>
                          <a:pt x="16394" y="19037"/>
                        </a:lnTo>
                        <a:lnTo>
                          <a:pt x="16388" y="19010"/>
                        </a:lnTo>
                        <a:lnTo>
                          <a:pt x="16390" y="18999"/>
                        </a:lnTo>
                        <a:lnTo>
                          <a:pt x="16406" y="18973"/>
                        </a:lnTo>
                        <a:lnTo>
                          <a:pt x="16416" y="18959"/>
                        </a:lnTo>
                        <a:lnTo>
                          <a:pt x="16423" y="18952"/>
                        </a:lnTo>
                        <a:lnTo>
                          <a:pt x="16439" y="18941"/>
                        </a:lnTo>
                        <a:lnTo>
                          <a:pt x="16443" y="18936"/>
                        </a:lnTo>
                        <a:lnTo>
                          <a:pt x="16439" y="18932"/>
                        </a:lnTo>
                        <a:lnTo>
                          <a:pt x="16439" y="18927"/>
                        </a:lnTo>
                        <a:lnTo>
                          <a:pt x="16452" y="18912"/>
                        </a:lnTo>
                        <a:lnTo>
                          <a:pt x="16457" y="18899"/>
                        </a:lnTo>
                        <a:lnTo>
                          <a:pt x="16457" y="18877"/>
                        </a:lnTo>
                        <a:lnTo>
                          <a:pt x="16451" y="18871"/>
                        </a:lnTo>
                        <a:lnTo>
                          <a:pt x="16444" y="18870"/>
                        </a:lnTo>
                        <a:lnTo>
                          <a:pt x="16440" y="18868"/>
                        </a:lnTo>
                        <a:lnTo>
                          <a:pt x="16440" y="18854"/>
                        </a:lnTo>
                        <a:lnTo>
                          <a:pt x="16439" y="18843"/>
                        </a:lnTo>
                        <a:lnTo>
                          <a:pt x="16435" y="18834"/>
                        </a:lnTo>
                        <a:lnTo>
                          <a:pt x="16433" y="18822"/>
                        </a:lnTo>
                        <a:lnTo>
                          <a:pt x="16435" y="18817"/>
                        </a:lnTo>
                        <a:lnTo>
                          <a:pt x="16449" y="18804"/>
                        </a:lnTo>
                        <a:lnTo>
                          <a:pt x="16466" y="18796"/>
                        </a:lnTo>
                        <a:lnTo>
                          <a:pt x="16472" y="18795"/>
                        </a:lnTo>
                        <a:lnTo>
                          <a:pt x="16476" y="18804"/>
                        </a:lnTo>
                        <a:lnTo>
                          <a:pt x="16489" y="18820"/>
                        </a:lnTo>
                        <a:lnTo>
                          <a:pt x="16501" y="18824"/>
                        </a:lnTo>
                        <a:lnTo>
                          <a:pt x="16514" y="18823"/>
                        </a:lnTo>
                        <a:lnTo>
                          <a:pt x="16518" y="18822"/>
                        </a:lnTo>
                        <a:lnTo>
                          <a:pt x="16527" y="18812"/>
                        </a:lnTo>
                        <a:lnTo>
                          <a:pt x="16531" y="18806"/>
                        </a:lnTo>
                        <a:lnTo>
                          <a:pt x="16551" y="18775"/>
                        </a:lnTo>
                        <a:lnTo>
                          <a:pt x="16564" y="18746"/>
                        </a:lnTo>
                        <a:lnTo>
                          <a:pt x="16559" y="18726"/>
                        </a:lnTo>
                        <a:cubicBezTo>
                          <a:pt x="16559" y="18726"/>
                          <a:pt x="16540" y="18713"/>
                          <a:pt x="16540" y="18713"/>
                        </a:cubicBezTo>
                        <a:lnTo>
                          <a:pt x="16529" y="18699"/>
                        </a:lnTo>
                        <a:lnTo>
                          <a:pt x="16525" y="18680"/>
                        </a:lnTo>
                        <a:lnTo>
                          <a:pt x="16523" y="18635"/>
                        </a:lnTo>
                        <a:lnTo>
                          <a:pt x="16509" y="18595"/>
                        </a:lnTo>
                        <a:lnTo>
                          <a:pt x="16494" y="18572"/>
                        </a:lnTo>
                        <a:lnTo>
                          <a:pt x="16490" y="18554"/>
                        </a:lnTo>
                        <a:lnTo>
                          <a:pt x="16480" y="18549"/>
                        </a:lnTo>
                        <a:lnTo>
                          <a:pt x="16470" y="18544"/>
                        </a:lnTo>
                        <a:lnTo>
                          <a:pt x="16444" y="18531"/>
                        </a:lnTo>
                        <a:lnTo>
                          <a:pt x="16436" y="18524"/>
                        </a:lnTo>
                        <a:lnTo>
                          <a:pt x="16429" y="18517"/>
                        </a:lnTo>
                        <a:lnTo>
                          <a:pt x="16420" y="18512"/>
                        </a:lnTo>
                        <a:lnTo>
                          <a:pt x="16402" y="18509"/>
                        </a:lnTo>
                        <a:lnTo>
                          <a:pt x="16397" y="18507"/>
                        </a:lnTo>
                        <a:lnTo>
                          <a:pt x="16394" y="18501"/>
                        </a:lnTo>
                        <a:lnTo>
                          <a:pt x="16387" y="18500"/>
                        </a:lnTo>
                        <a:close/>
                      </a:path>
                    </a:pathLst>
                  </a:custGeom>
                  <a:solidFill>
                    <a:srgbClr val="FEFEFE">
                      <a:alpha val="65000"/>
                    </a:srgb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 sz="2400"/>
                  </a:p>
                </p:txBody>
              </p:sp>
            </p:grpSp>
            <p:grpSp>
              <p:nvGrpSpPr>
                <p:cNvPr id="22" name="Group 3">
                  <a:extLst>
                    <a:ext uri="{FF2B5EF4-FFF2-40B4-BE49-F238E27FC236}">
                      <a16:creationId xmlns:a16="http://schemas.microsoft.com/office/drawing/2014/main" id="{E6C46A1B-38A9-47C9-9AB4-8A301A3B35B5}"/>
                    </a:ext>
                  </a:extLst>
                </p:cNvPr>
                <p:cNvGrpSpPr/>
                <p:nvPr/>
              </p:nvGrpSpPr>
              <p:grpSpPr>
                <a:xfrm>
                  <a:off x="2511381" y="4245826"/>
                  <a:ext cx="1211617" cy="1988653"/>
                  <a:chOff x="4158147" y="1704855"/>
                  <a:chExt cx="3874220" cy="6358838"/>
                </a:xfrm>
                <a:effectLst>
                  <a:outerShdw blurRad="50800" dist="114300" dir="14220000" algn="l" rotWithShape="0">
                    <a:prstClr val="black">
                      <a:alpha val="15000"/>
                    </a:prstClr>
                  </a:outerShdw>
                </a:effectLst>
              </p:grpSpPr>
              <p:sp>
                <p:nvSpPr>
                  <p:cNvPr id="188" name="Shape 6">
                    <a:extLst>
                      <a:ext uri="{FF2B5EF4-FFF2-40B4-BE49-F238E27FC236}">
                        <a16:creationId xmlns:a16="http://schemas.microsoft.com/office/drawing/2014/main" id="{F2B09ECA-5BEF-4E8C-9F05-27E615F3C95E}"/>
                      </a:ext>
                    </a:extLst>
                  </p:cNvPr>
                  <p:cNvSpPr/>
                  <p:nvPr/>
                </p:nvSpPr>
                <p:spPr>
                  <a:xfrm>
                    <a:off x="4471173" y="5124952"/>
                    <a:ext cx="641122" cy="6208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26" extrusionOk="0">
                        <a:moveTo>
                          <a:pt x="0" y="2"/>
                        </a:moveTo>
                        <a:cubicBezTo>
                          <a:pt x="3771" y="-174"/>
                          <a:pt x="21600" y="11416"/>
                          <a:pt x="21600" y="11416"/>
                        </a:cubicBezTo>
                        <a:lnTo>
                          <a:pt x="16629" y="21426"/>
                        </a:lnTo>
                        <a:cubicBezTo>
                          <a:pt x="16629" y="21426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  <a:alpha val="5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9" name="Shape 7">
                    <a:extLst>
                      <a:ext uri="{FF2B5EF4-FFF2-40B4-BE49-F238E27FC236}">
                        <a16:creationId xmlns:a16="http://schemas.microsoft.com/office/drawing/2014/main" id="{A7348807-CCDB-4152-AEE5-B3CF4A561599}"/>
                      </a:ext>
                    </a:extLst>
                  </p:cNvPr>
                  <p:cNvSpPr/>
                  <p:nvPr/>
                </p:nvSpPr>
                <p:spPr>
                  <a:xfrm>
                    <a:off x="4158147" y="2272939"/>
                    <a:ext cx="820634" cy="10767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354" h="20137" extrusionOk="0">
                        <a:moveTo>
                          <a:pt x="18874" y="7101"/>
                        </a:moveTo>
                        <a:cubicBezTo>
                          <a:pt x="11194" y="1487"/>
                          <a:pt x="5194" y="-1463"/>
                          <a:pt x="1474" y="726"/>
                        </a:cubicBezTo>
                        <a:cubicBezTo>
                          <a:pt x="-2246" y="2914"/>
                          <a:pt x="1474" y="9385"/>
                          <a:pt x="8194" y="13952"/>
                        </a:cubicBezTo>
                        <a:cubicBezTo>
                          <a:pt x="14914" y="18519"/>
                          <a:pt x="19354" y="20137"/>
                          <a:pt x="19354" y="20137"/>
                        </a:cubicBezTo>
                        <a:cubicBezTo>
                          <a:pt x="19354" y="20137"/>
                          <a:pt x="18874" y="7101"/>
                          <a:pt x="18874" y="7101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0" name="Shape 8">
                    <a:extLst>
                      <a:ext uri="{FF2B5EF4-FFF2-40B4-BE49-F238E27FC236}">
                        <a16:creationId xmlns:a16="http://schemas.microsoft.com/office/drawing/2014/main" id="{73BA79A6-46A8-458B-9577-593BDCFE7B5B}"/>
                      </a:ext>
                    </a:extLst>
                  </p:cNvPr>
                  <p:cNvSpPr/>
                  <p:nvPr/>
                </p:nvSpPr>
                <p:spPr>
                  <a:xfrm>
                    <a:off x="4424583" y="3722025"/>
                    <a:ext cx="590240" cy="6512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cubicBezTo>
                          <a:pt x="2979" y="7931"/>
                          <a:pt x="19552" y="21600"/>
                          <a:pt x="19552" y="21600"/>
                        </a:cubicBezTo>
                        <a:lnTo>
                          <a:pt x="21600" y="9956"/>
                        </a:lnTo>
                        <a:cubicBezTo>
                          <a:pt x="21600" y="9956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  <a:alpha val="5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1" name="Shape 9">
                    <a:extLst>
                      <a:ext uri="{FF2B5EF4-FFF2-40B4-BE49-F238E27FC236}">
                        <a16:creationId xmlns:a16="http://schemas.microsoft.com/office/drawing/2014/main" id="{4EC7D0E9-EAE0-4B4C-85BE-1143DCB13569}"/>
                      </a:ext>
                    </a:extLst>
                  </p:cNvPr>
                  <p:cNvSpPr/>
                  <p:nvPr/>
                </p:nvSpPr>
                <p:spPr>
                  <a:xfrm>
                    <a:off x="4627686" y="4243843"/>
                    <a:ext cx="432503" cy="4019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13671"/>
                        </a:lnTo>
                        <a:lnTo>
                          <a:pt x="18042" y="21600"/>
                        </a:lnTo>
                        <a:cubicBezTo>
                          <a:pt x="18042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  <a:alpha val="5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2" name="Shape 10">
                    <a:extLst>
                      <a:ext uri="{FF2B5EF4-FFF2-40B4-BE49-F238E27FC236}">
                        <a16:creationId xmlns:a16="http://schemas.microsoft.com/office/drawing/2014/main" id="{5ED49AB1-6BAB-4DD2-B167-DDC195136329}"/>
                      </a:ext>
                    </a:extLst>
                  </p:cNvPr>
                  <p:cNvSpPr/>
                  <p:nvPr/>
                </p:nvSpPr>
                <p:spPr>
                  <a:xfrm>
                    <a:off x="5137800" y="2870007"/>
                    <a:ext cx="2894567" cy="51936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82" h="21364" extrusionOk="0">
                        <a:moveTo>
                          <a:pt x="18962" y="172"/>
                        </a:moveTo>
                        <a:cubicBezTo>
                          <a:pt x="18093" y="-236"/>
                          <a:pt x="15706" y="-48"/>
                          <a:pt x="15706" y="2181"/>
                        </a:cubicBezTo>
                        <a:cubicBezTo>
                          <a:pt x="15706" y="4411"/>
                          <a:pt x="15760" y="5792"/>
                          <a:pt x="15326" y="6451"/>
                        </a:cubicBezTo>
                        <a:cubicBezTo>
                          <a:pt x="14566" y="7142"/>
                          <a:pt x="8922" y="9371"/>
                          <a:pt x="3332" y="8837"/>
                        </a:cubicBezTo>
                        <a:cubicBezTo>
                          <a:pt x="130" y="8555"/>
                          <a:pt x="-196" y="9988"/>
                          <a:pt x="75" y="11924"/>
                        </a:cubicBezTo>
                        <a:cubicBezTo>
                          <a:pt x="75" y="13861"/>
                          <a:pt x="75" y="21364"/>
                          <a:pt x="75" y="21364"/>
                        </a:cubicBezTo>
                        <a:lnTo>
                          <a:pt x="14240" y="21364"/>
                        </a:lnTo>
                        <a:lnTo>
                          <a:pt x="14240" y="15901"/>
                        </a:lnTo>
                        <a:cubicBezTo>
                          <a:pt x="14240" y="14426"/>
                          <a:pt x="18473" y="11474"/>
                          <a:pt x="19939" y="9497"/>
                        </a:cubicBezTo>
                        <a:cubicBezTo>
                          <a:pt x="21404" y="7519"/>
                          <a:pt x="19939" y="3626"/>
                          <a:pt x="19722" y="2119"/>
                        </a:cubicBezTo>
                        <a:cubicBezTo>
                          <a:pt x="19505" y="612"/>
                          <a:pt x="19233" y="361"/>
                          <a:pt x="18962" y="172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3" name="Shape 11">
                    <a:extLst>
                      <a:ext uri="{FF2B5EF4-FFF2-40B4-BE49-F238E27FC236}">
                        <a16:creationId xmlns:a16="http://schemas.microsoft.com/office/drawing/2014/main" id="{C9AF237F-AD75-40C2-ACD1-48E8F163975F}"/>
                      </a:ext>
                    </a:extLst>
                  </p:cNvPr>
                  <p:cNvSpPr/>
                  <p:nvPr/>
                </p:nvSpPr>
                <p:spPr>
                  <a:xfrm>
                    <a:off x="6291358" y="2968552"/>
                    <a:ext cx="1739551" cy="5092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95" h="21600" extrusionOk="0">
                        <a:moveTo>
                          <a:pt x="18418" y="1755"/>
                        </a:moveTo>
                        <a:cubicBezTo>
                          <a:pt x="18183" y="706"/>
                          <a:pt x="17909" y="247"/>
                          <a:pt x="17622" y="0"/>
                        </a:cubicBezTo>
                        <a:cubicBezTo>
                          <a:pt x="16230" y="368"/>
                          <a:pt x="16108" y="1719"/>
                          <a:pt x="16681" y="3730"/>
                        </a:cubicBezTo>
                        <a:cubicBezTo>
                          <a:pt x="17289" y="5866"/>
                          <a:pt x="18157" y="8845"/>
                          <a:pt x="14857" y="10366"/>
                        </a:cubicBezTo>
                        <a:cubicBezTo>
                          <a:pt x="11556" y="11888"/>
                          <a:pt x="2611" y="12762"/>
                          <a:pt x="874" y="13992"/>
                        </a:cubicBezTo>
                        <a:cubicBezTo>
                          <a:pt x="-490" y="14958"/>
                          <a:pt x="73" y="19634"/>
                          <a:pt x="378" y="21600"/>
                        </a:cubicBezTo>
                        <a:lnTo>
                          <a:pt x="9646" y="21600"/>
                        </a:lnTo>
                        <a:lnTo>
                          <a:pt x="9646" y="15967"/>
                        </a:lnTo>
                        <a:cubicBezTo>
                          <a:pt x="9646" y="14445"/>
                          <a:pt x="16420" y="11402"/>
                          <a:pt x="18765" y="9363"/>
                        </a:cubicBezTo>
                        <a:cubicBezTo>
                          <a:pt x="21110" y="7323"/>
                          <a:pt x="18765" y="3309"/>
                          <a:pt x="18418" y="175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  <a:alpha val="1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4" name="Shape 12">
                    <a:extLst>
                      <a:ext uri="{FF2B5EF4-FFF2-40B4-BE49-F238E27FC236}">
                        <a16:creationId xmlns:a16="http://schemas.microsoft.com/office/drawing/2014/main" id="{FA81D20A-FE90-4A66-AE1C-075D86C85D06}"/>
                      </a:ext>
                    </a:extLst>
                  </p:cNvPr>
                  <p:cNvSpPr/>
                  <p:nvPr/>
                </p:nvSpPr>
                <p:spPr>
                  <a:xfrm>
                    <a:off x="7613022" y="2916381"/>
                    <a:ext cx="298656" cy="50406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84" h="20575" extrusionOk="0">
                        <a:moveTo>
                          <a:pt x="20778" y="18061"/>
                        </a:moveTo>
                        <a:cubicBezTo>
                          <a:pt x="20247" y="10273"/>
                          <a:pt x="20247" y="1238"/>
                          <a:pt x="17060" y="199"/>
                        </a:cubicBezTo>
                        <a:cubicBezTo>
                          <a:pt x="13873" y="-839"/>
                          <a:pt x="1834" y="2069"/>
                          <a:pt x="63" y="11415"/>
                        </a:cubicBezTo>
                        <a:cubicBezTo>
                          <a:pt x="-645" y="17853"/>
                          <a:pt x="4666" y="20346"/>
                          <a:pt x="10686" y="20553"/>
                        </a:cubicBezTo>
                        <a:cubicBezTo>
                          <a:pt x="16706" y="20761"/>
                          <a:pt x="20955" y="19411"/>
                          <a:pt x="20778" y="18061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5" name="Shape 13">
                    <a:extLst>
                      <a:ext uri="{FF2B5EF4-FFF2-40B4-BE49-F238E27FC236}">
                        <a16:creationId xmlns:a16="http://schemas.microsoft.com/office/drawing/2014/main" id="{B288C6E3-F3A6-49A0-A802-372C9D266B4B}"/>
                      </a:ext>
                    </a:extLst>
                  </p:cNvPr>
                  <p:cNvSpPr/>
                  <p:nvPr/>
                </p:nvSpPr>
                <p:spPr>
                  <a:xfrm>
                    <a:off x="4847963" y="1704855"/>
                    <a:ext cx="2449724" cy="45947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9809" y="0"/>
                        </a:moveTo>
                        <a:lnTo>
                          <a:pt x="1791" y="0"/>
                        </a:lnTo>
                        <a:cubicBezTo>
                          <a:pt x="802" y="0"/>
                          <a:pt x="0" y="427"/>
                          <a:pt x="0" y="955"/>
                        </a:cubicBezTo>
                        <a:lnTo>
                          <a:pt x="0" y="20645"/>
                        </a:lnTo>
                        <a:cubicBezTo>
                          <a:pt x="0" y="21173"/>
                          <a:pt x="802" y="21600"/>
                          <a:pt x="1791" y="21600"/>
                        </a:cubicBezTo>
                        <a:lnTo>
                          <a:pt x="19809" y="21600"/>
                        </a:lnTo>
                        <a:cubicBezTo>
                          <a:pt x="20798" y="21600"/>
                          <a:pt x="21600" y="21173"/>
                          <a:pt x="21600" y="20645"/>
                        </a:cubicBezTo>
                        <a:lnTo>
                          <a:pt x="21600" y="955"/>
                        </a:lnTo>
                        <a:cubicBezTo>
                          <a:pt x="21600" y="427"/>
                          <a:pt x="20798" y="0"/>
                          <a:pt x="19809" y="0"/>
                        </a:cubicBezTo>
                        <a:close/>
                      </a:path>
                    </a:pathLst>
                  </a:custGeom>
                  <a:gradFill>
                    <a:gsLst>
                      <a:gs pos="37000">
                        <a:schemeClr val="bg2">
                          <a:lumMod val="40000"/>
                          <a:lumOff val="60000"/>
                        </a:schemeClr>
                      </a:gs>
                      <a:gs pos="52000">
                        <a:schemeClr val="bg2">
                          <a:lumMod val="20000"/>
                          <a:lumOff val="80000"/>
                        </a:schemeClr>
                      </a:gs>
                    </a:gsLst>
                    <a:lin ang="5400000" scaled="0"/>
                  </a:gra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6" name="Shape 14">
                    <a:extLst>
                      <a:ext uri="{FF2B5EF4-FFF2-40B4-BE49-F238E27FC236}">
                        <a16:creationId xmlns:a16="http://schemas.microsoft.com/office/drawing/2014/main" id="{93B33433-2506-46BE-9D6E-D5AC3C42E22B}"/>
                      </a:ext>
                    </a:extLst>
                  </p:cNvPr>
                  <p:cNvSpPr/>
                  <p:nvPr/>
                </p:nvSpPr>
                <p:spPr>
                  <a:xfrm>
                    <a:off x="4934914" y="2359891"/>
                    <a:ext cx="2277314" cy="32841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7" name="Shape 15">
                    <a:extLst>
                      <a:ext uri="{FF2B5EF4-FFF2-40B4-BE49-F238E27FC236}">
                        <a16:creationId xmlns:a16="http://schemas.microsoft.com/office/drawing/2014/main" id="{671730FA-A4F8-4F53-ABA2-B0A7E2C8D2F5}"/>
                      </a:ext>
                    </a:extLst>
                  </p:cNvPr>
                  <p:cNvSpPr/>
                  <p:nvPr/>
                </p:nvSpPr>
                <p:spPr>
                  <a:xfrm>
                    <a:off x="4934914" y="5165530"/>
                    <a:ext cx="2277314" cy="4819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8" name="Shape 16">
                    <a:extLst>
                      <a:ext uri="{FF2B5EF4-FFF2-40B4-BE49-F238E27FC236}">
                        <a16:creationId xmlns:a16="http://schemas.microsoft.com/office/drawing/2014/main" id="{19F3E05B-9AB5-49C9-A9CC-CBE59F8EF0FE}"/>
                      </a:ext>
                    </a:extLst>
                  </p:cNvPr>
                  <p:cNvSpPr/>
                  <p:nvPr/>
                </p:nvSpPr>
                <p:spPr>
                  <a:xfrm>
                    <a:off x="5717478" y="1861368"/>
                    <a:ext cx="712392" cy="662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21150" y="21600"/>
                          <a:pt x="20596" y="21600"/>
                        </a:cubicBezTo>
                        <a:lnTo>
                          <a:pt x="1004" y="21600"/>
                        </a:lnTo>
                        <a:cubicBezTo>
                          <a:pt x="450" y="21600"/>
                          <a:pt x="0" y="16765"/>
                          <a:pt x="0" y="10800"/>
                        </a:cubicBezTo>
                        <a:lnTo>
                          <a:pt x="0" y="10800"/>
                        </a:lnTo>
                        <a:cubicBezTo>
                          <a:pt x="0" y="4835"/>
                          <a:pt x="450" y="0"/>
                          <a:pt x="1004" y="0"/>
                        </a:cubicBezTo>
                        <a:lnTo>
                          <a:pt x="20596" y="0"/>
                        </a:lnTo>
                        <a:cubicBezTo>
                          <a:pt x="21150" y="0"/>
                          <a:pt x="21600" y="4835"/>
                          <a:pt x="21600" y="10800"/>
                        </a:cubicBezTo>
                        <a:cubicBezTo>
                          <a:pt x="21600" y="10800"/>
                          <a:pt x="21600" y="10800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99" name="Freeform 15">
                    <a:extLst>
                      <a:ext uri="{FF2B5EF4-FFF2-40B4-BE49-F238E27FC236}">
                        <a16:creationId xmlns:a16="http://schemas.microsoft.com/office/drawing/2014/main" id="{185985DC-FCB9-4C97-9854-899BAC1E8C72}"/>
                      </a:ext>
                    </a:extLst>
                  </p:cNvPr>
                  <p:cNvSpPr/>
                  <p:nvPr/>
                </p:nvSpPr>
                <p:spPr>
                  <a:xfrm>
                    <a:off x="5873992" y="5745206"/>
                    <a:ext cx="399130" cy="399130"/>
                  </a:xfrm>
                  <a:custGeom>
                    <a:avLst/>
                    <a:gdLst>
                      <a:gd name="connsiteX0" fmla="*/ 154377 w 352469"/>
                      <a:gd name="connsiteY0" fmla="*/ 102382 h 352469"/>
                      <a:gd name="connsiteX1" fmla="*/ 202237 w 352469"/>
                      <a:gd name="connsiteY1" fmla="*/ 102382 h 352469"/>
                      <a:gd name="connsiteX2" fmla="*/ 249113 w 352469"/>
                      <a:gd name="connsiteY2" fmla="*/ 149258 h 352469"/>
                      <a:gd name="connsiteX3" fmla="*/ 249113 w 352469"/>
                      <a:gd name="connsiteY3" fmla="*/ 197118 h 352469"/>
                      <a:gd name="connsiteX4" fmla="*/ 202237 w 352469"/>
                      <a:gd name="connsiteY4" fmla="*/ 243994 h 352469"/>
                      <a:gd name="connsiteX5" fmla="*/ 154377 w 352469"/>
                      <a:gd name="connsiteY5" fmla="*/ 243994 h 352469"/>
                      <a:gd name="connsiteX6" fmla="*/ 107501 w 352469"/>
                      <a:gd name="connsiteY6" fmla="*/ 197118 h 352469"/>
                      <a:gd name="connsiteX7" fmla="*/ 107501 w 352469"/>
                      <a:gd name="connsiteY7" fmla="*/ 149258 h 352469"/>
                      <a:gd name="connsiteX8" fmla="*/ 154377 w 352469"/>
                      <a:gd name="connsiteY8" fmla="*/ 102382 h 352469"/>
                      <a:gd name="connsiteX9" fmla="*/ 144039 w 352469"/>
                      <a:gd name="connsiteY9" fmla="*/ 80970 h 352469"/>
                      <a:gd name="connsiteX10" fmla="*/ 80970 w 352469"/>
                      <a:gd name="connsiteY10" fmla="*/ 144039 h 352469"/>
                      <a:gd name="connsiteX11" fmla="*/ 80970 w 352469"/>
                      <a:gd name="connsiteY11" fmla="*/ 208430 h 352469"/>
                      <a:gd name="connsiteX12" fmla="*/ 144039 w 352469"/>
                      <a:gd name="connsiteY12" fmla="*/ 271499 h 352469"/>
                      <a:gd name="connsiteX13" fmla="*/ 208430 w 352469"/>
                      <a:gd name="connsiteY13" fmla="*/ 271499 h 352469"/>
                      <a:gd name="connsiteX14" fmla="*/ 271499 w 352469"/>
                      <a:gd name="connsiteY14" fmla="*/ 208430 h 352469"/>
                      <a:gd name="connsiteX15" fmla="*/ 271499 w 352469"/>
                      <a:gd name="connsiteY15" fmla="*/ 144039 h 352469"/>
                      <a:gd name="connsiteX16" fmla="*/ 208430 w 352469"/>
                      <a:gd name="connsiteY16" fmla="*/ 80970 h 352469"/>
                      <a:gd name="connsiteX17" fmla="*/ 176235 w 352469"/>
                      <a:gd name="connsiteY17" fmla="*/ 0 h 352469"/>
                      <a:gd name="connsiteX18" fmla="*/ 352469 w 352469"/>
                      <a:gd name="connsiteY18" fmla="*/ 176235 h 352469"/>
                      <a:gd name="connsiteX19" fmla="*/ 176235 w 352469"/>
                      <a:gd name="connsiteY19" fmla="*/ 352469 h 352469"/>
                      <a:gd name="connsiteX20" fmla="*/ 0 w 352469"/>
                      <a:gd name="connsiteY20" fmla="*/ 176235 h 352469"/>
                      <a:gd name="connsiteX21" fmla="*/ 176235 w 352469"/>
                      <a:gd name="connsiteY21" fmla="*/ 0 h 3524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52469" h="352469">
                        <a:moveTo>
                          <a:pt x="154377" y="102382"/>
                        </a:moveTo>
                        <a:lnTo>
                          <a:pt x="202237" y="102382"/>
                        </a:lnTo>
                        <a:cubicBezTo>
                          <a:pt x="228127" y="102382"/>
                          <a:pt x="249113" y="123368"/>
                          <a:pt x="249113" y="149258"/>
                        </a:cubicBezTo>
                        <a:lnTo>
                          <a:pt x="249113" y="197118"/>
                        </a:lnTo>
                        <a:cubicBezTo>
                          <a:pt x="249113" y="223008"/>
                          <a:pt x="228127" y="243994"/>
                          <a:pt x="202237" y="243994"/>
                        </a:cubicBezTo>
                        <a:lnTo>
                          <a:pt x="154377" y="243994"/>
                        </a:lnTo>
                        <a:cubicBezTo>
                          <a:pt x="128487" y="243994"/>
                          <a:pt x="107501" y="223008"/>
                          <a:pt x="107501" y="197118"/>
                        </a:cubicBezTo>
                        <a:lnTo>
                          <a:pt x="107501" y="149258"/>
                        </a:lnTo>
                        <a:cubicBezTo>
                          <a:pt x="107501" y="123368"/>
                          <a:pt x="128487" y="102382"/>
                          <a:pt x="154377" y="102382"/>
                        </a:cubicBezTo>
                        <a:close/>
                        <a:moveTo>
                          <a:pt x="144039" y="80970"/>
                        </a:moveTo>
                        <a:cubicBezTo>
                          <a:pt x="109217" y="80970"/>
                          <a:pt x="80970" y="109217"/>
                          <a:pt x="80970" y="144039"/>
                        </a:cubicBezTo>
                        <a:lnTo>
                          <a:pt x="80970" y="208430"/>
                        </a:lnTo>
                        <a:cubicBezTo>
                          <a:pt x="80970" y="243253"/>
                          <a:pt x="109217" y="271499"/>
                          <a:pt x="144039" y="271499"/>
                        </a:cubicBezTo>
                        <a:lnTo>
                          <a:pt x="208430" y="271499"/>
                        </a:lnTo>
                        <a:cubicBezTo>
                          <a:pt x="243253" y="271499"/>
                          <a:pt x="271499" y="243253"/>
                          <a:pt x="271499" y="208430"/>
                        </a:cubicBezTo>
                        <a:cubicBezTo>
                          <a:pt x="271499" y="208430"/>
                          <a:pt x="271499" y="144039"/>
                          <a:pt x="271499" y="144039"/>
                        </a:cubicBezTo>
                        <a:cubicBezTo>
                          <a:pt x="271499" y="109217"/>
                          <a:pt x="243253" y="80970"/>
                          <a:pt x="208430" y="80970"/>
                        </a:cubicBezTo>
                        <a:close/>
                        <a:moveTo>
                          <a:pt x="176235" y="0"/>
                        </a:moveTo>
                        <a:cubicBezTo>
                          <a:pt x="273572" y="0"/>
                          <a:pt x="352469" y="78897"/>
                          <a:pt x="352469" y="176235"/>
                        </a:cubicBezTo>
                        <a:cubicBezTo>
                          <a:pt x="352469" y="273572"/>
                          <a:pt x="273572" y="352469"/>
                          <a:pt x="176235" y="352469"/>
                        </a:cubicBezTo>
                        <a:cubicBezTo>
                          <a:pt x="78897" y="352469"/>
                          <a:pt x="0" y="273572"/>
                          <a:pt x="0" y="176235"/>
                        </a:cubicBezTo>
                        <a:cubicBezTo>
                          <a:pt x="0" y="78897"/>
                          <a:pt x="78897" y="0"/>
                          <a:pt x="176235" y="0"/>
                        </a:cubicBezTo>
                        <a:close/>
                      </a:path>
                    </a:pathLst>
                  </a:custGeom>
                  <a:gradFill>
                    <a:gsLst>
                      <a:gs pos="92000">
                        <a:schemeClr val="bg2">
                          <a:lumMod val="20000"/>
                          <a:lumOff val="80000"/>
                        </a:schemeClr>
                      </a:gs>
                      <a:gs pos="43000">
                        <a:srgbClr val="FEFEFE"/>
                      </a:gs>
                    </a:gsLst>
                    <a:lin ang="3600000" scaled="0"/>
                  </a:gradFill>
                  <a:ln w="12700">
                    <a:miter lim="400000"/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0" name="Shape 19">
                    <a:extLst>
                      <a:ext uri="{FF2B5EF4-FFF2-40B4-BE49-F238E27FC236}">
                        <a16:creationId xmlns:a16="http://schemas.microsoft.com/office/drawing/2014/main" id="{7371F219-1888-4B61-A98E-80C46626C9A0}"/>
                      </a:ext>
                    </a:extLst>
                  </p:cNvPr>
                  <p:cNvSpPr/>
                  <p:nvPr/>
                </p:nvSpPr>
                <p:spPr>
                  <a:xfrm>
                    <a:off x="4407408" y="3310561"/>
                    <a:ext cx="1006824" cy="10345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251" h="17497" extrusionOk="0">
                        <a:moveTo>
                          <a:pt x="13145" y="7686"/>
                        </a:moveTo>
                        <a:cubicBezTo>
                          <a:pt x="19880" y="14398"/>
                          <a:pt x="14295" y="20250"/>
                          <a:pt x="9285" y="16119"/>
                        </a:cubicBezTo>
                        <a:cubicBezTo>
                          <a:pt x="6247" y="13624"/>
                          <a:pt x="744" y="8116"/>
                          <a:pt x="744" y="8116"/>
                        </a:cubicBezTo>
                        <a:cubicBezTo>
                          <a:pt x="-1720" y="4416"/>
                          <a:pt x="2469" y="-1350"/>
                          <a:pt x="5590" y="285"/>
                        </a:cubicBezTo>
                        <a:cubicBezTo>
                          <a:pt x="6986" y="1146"/>
                          <a:pt x="13145" y="7686"/>
                          <a:pt x="13145" y="7686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1" name="Shape 20">
                    <a:extLst>
                      <a:ext uri="{FF2B5EF4-FFF2-40B4-BE49-F238E27FC236}">
                        <a16:creationId xmlns:a16="http://schemas.microsoft.com/office/drawing/2014/main" id="{579BC0BA-3AC6-4DD9-9663-EF69279EA6A0}"/>
                      </a:ext>
                    </a:extLst>
                  </p:cNvPr>
                  <p:cNvSpPr/>
                  <p:nvPr/>
                </p:nvSpPr>
                <p:spPr>
                  <a:xfrm>
                    <a:off x="4285676" y="4232249"/>
                    <a:ext cx="1060604" cy="10574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82" h="16940" extrusionOk="0">
                        <a:moveTo>
                          <a:pt x="6614" y="647"/>
                        </a:moveTo>
                        <a:lnTo>
                          <a:pt x="16157" y="9124"/>
                        </a:lnTo>
                        <a:cubicBezTo>
                          <a:pt x="20494" y="13281"/>
                          <a:pt x="17111" y="20698"/>
                          <a:pt x="9911" y="14666"/>
                        </a:cubicBezTo>
                        <a:cubicBezTo>
                          <a:pt x="2711" y="8635"/>
                          <a:pt x="-1106" y="5863"/>
                          <a:pt x="282" y="3173"/>
                        </a:cubicBezTo>
                        <a:cubicBezTo>
                          <a:pt x="1670" y="484"/>
                          <a:pt x="4706" y="-902"/>
                          <a:pt x="6614" y="647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2" name="Shape 21">
                    <a:extLst>
                      <a:ext uri="{FF2B5EF4-FFF2-40B4-BE49-F238E27FC236}">
                        <a16:creationId xmlns:a16="http://schemas.microsoft.com/office/drawing/2014/main" id="{0FEC5C2F-F595-44BB-918A-040006BA130E}"/>
                      </a:ext>
                    </a:extLst>
                  </p:cNvPr>
                  <p:cNvSpPr/>
                  <p:nvPr/>
                </p:nvSpPr>
                <p:spPr>
                  <a:xfrm>
                    <a:off x="4210318" y="5124952"/>
                    <a:ext cx="1154676" cy="114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16545" extrusionOk="0">
                        <a:moveTo>
                          <a:pt x="6497" y="909"/>
                        </a:moveTo>
                        <a:lnTo>
                          <a:pt x="16875" y="9313"/>
                        </a:lnTo>
                        <a:cubicBezTo>
                          <a:pt x="21600" y="13294"/>
                          <a:pt x="18563" y="20076"/>
                          <a:pt x="11391" y="14326"/>
                        </a:cubicBezTo>
                        <a:cubicBezTo>
                          <a:pt x="4219" y="8576"/>
                          <a:pt x="0" y="6438"/>
                          <a:pt x="0" y="3931"/>
                        </a:cubicBezTo>
                        <a:cubicBezTo>
                          <a:pt x="0" y="1425"/>
                          <a:pt x="3459" y="-1524"/>
                          <a:pt x="6497" y="909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3" name="Shape 22">
                    <a:extLst>
                      <a:ext uri="{FF2B5EF4-FFF2-40B4-BE49-F238E27FC236}">
                        <a16:creationId xmlns:a16="http://schemas.microsoft.com/office/drawing/2014/main" id="{8E98383C-1315-458A-B07C-C7677FCE62D4}"/>
                      </a:ext>
                    </a:extLst>
                  </p:cNvPr>
                  <p:cNvSpPr/>
                  <p:nvPr/>
                </p:nvSpPr>
                <p:spPr>
                  <a:xfrm>
                    <a:off x="4888539" y="5739410"/>
                    <a:ext cx="400413" cy="4182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108" h="19044" extrusionOk="0">
                        <a:moveTo>
                          <a:pt x="195" y="6440"/>
                        </a:moveTo>
                        <a:cubicBezTo>
                          <a:pt x="-946" y="9205"/>
                          <a:pt x="3085" y="15813"/>
                          <a:pt x="8059" y="18281"/>
                        </a:cubicBezTo>
                        <a:cubicBezTo>
                          <a:pt x="13033" y="20749"/>
                          <a:pt x="20654" y="17158"/>
                          <a:pt x="15252" y="8665"/>
                        </a:cubicBezTo>
                        <a:cubicBezTo>
                          <a:pt x="9850" y="172"/>
                          <a:pt x="7503" y="-851"/>
                          <a:pt x="5057" y="487"/>
                        </a:cubicBezTo>
                        <a:cubicBezTo>
                          <a:pt x="2610" y="1825"/>
                          <a:pt x="1254" y="4625"/>
                          <a:pt x="195" y="644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4" name="Shape 23">
                    <a:extLst>
                      <a:ext uri="{FF2B5EF4-FFF2-40B4-BE49-F238E27FC236}">
                        <a16:creationId xmlns:a16="http://schemas.microsoft.com/office/drawing/2014/main" id="{1FD23CDB-82FA-4FAA-A793-62E4F314A2E6}"/>
                      </a:ext>
                    </a:extLst>
                  </p:cNvPr>
                  <p:cNvSpPr/>
                  <p:nvPr/>
                </p:nvSpPr>
                <p:spPr>
                  <a:xfrm>
                    <a:off x="4778402" y="4713380"/>
                    <a:ext cx="436495" cy="4131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29" h="19704" extrusionOk="0">
                        <a:moveTo>
                          <a:pt x="2209" y="2685"/>
                        </a:moveTo>
                        <a:cubicBezTo>
                          <a:pt x="5881" y="-1441"/>
                          <a:pt x="8791" y="-505"/>
                          <a:pt x="13441" y="3413"/>
                        </a:cubicBezTo>
                        <a:cubicBezTo>
                          <a:pt x="21217" y="9966"/>
                          <a:pt x="18841" y="19188"/>
                          <a:pt x="14521" y="19674"/>
                        </a:cubicBezTo>
                        <a:cubicBezTo>
                          <a:pt x="10201" y="20159"/>
                          <a:pt x="911" y="14806"/>
                          <a:pt x="49" y="8510"/>
                        </a:cubicBezTo>
                        <a:cubicBezTo>
                          <a:pt x="-383" y="5354"/>
                          <a:pt x="2209" y="2685"/>
                          <a:pt x="2209" y="2685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5" name="Shape 24">
                    <a:extLst>
                      <a:ext uri="{FF2B5EF4-FFF2-40B4-BE49-F238E27FC236}">
                        <a16:creationId xmlns:a16="http://schemas.microsoft.com/office/drawing/2014/main" id="{43B09142-CEF1-4693-8553-516008A46AFC}"/>
                      </a:ext>
                    </a:extLst>
                  </p:cNvPr>
                  <p:cNvSpPr/>
                  <p:nvPr/>
                </p:nvSpPr>
                <p:spPr>
                  <a:xfrm>
                    <a:off x="4888539" y="3762710"/>
                    <a:ext cx="409455" cy="4449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36" h="17330" extrusionOk="0">
                        <a:moveTo>
                          <a:pt x="8890" y="743"/>
                        </a:moveTo>
                        <a:cubicBezTo>
                          <a:pt x="8890" y="743"/>
                          <a:pt x="14180" y="4904"/>
                          <a:pt x="15062" y="5697"/>
                        </a:cubicBezTo>
                        <a:cubicBezTo>
                          <a:pt x="19470" y="10255"/>
                          <a:pt x="18809" y="19172"/>
                          <a:pt x="10213" y="16992"/>
                        </a:cubicBezTo>
                        <a:cubicBezTo>
                          <a:pt x="6686" y="15407"/>
                          <a:pt x="956" y="9858"/>
                          <a:pt x="956" y="9858"/>
                        </a:cubicBezTo>
                        <a:cubicBezTo>
                          <a:pt x="-2130" y="5300"/>
                          <a:pt x="2719" y="-2428"/>
                          <a:pt x="8890" y="74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06" name="Oval 22">
                    <a:extLst>
                      <a:ext uri="{FF2B5EF4-FFF2-40B4-BE49-F238E27FC236}">
                        <a16:creationId xmlns:a16="http://schemas.microsoft.com/office/drawing/2014/main" id="{240BF102-0614-4AEB-B6AF-E239EDAF136F}"/>
                      </a:ext>
                    </a:extLst>
                  </p:cNvPr>
                  <p:cNvSpPr/>
                  <p:nvPr/>
                </p:nvSpPr>
                <p:spPr>
                  <a:xfrm>
                    <a:off x="5559652" y="1843934"/>
                    <a:ext cx="100484" cy="100484"/>
                  </a:xfrm>
                  <a:prstGeom prst="ellipse">
                    <a:avLst/>
                  </a:prstGeom>
                  <a:solidFill>
                    <a:srgbClr val="FEFEF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" name="Oval 101">
                  <a:extLst>
                    <a:ext uri="{FF2B5EF4-FFF2-40B4-BE49-F238E27FC236}">
                      <a16:creationId xmlns:a16="http://schemas.microsoft.com/office/drawing/2014/main" id="{6379CC97-C25E-4260-839B-32F67678C2CF}"/>
                    </a:ext>
                  </a:extLst>
                </p:cNvPr>
                <p:cNvSpPr/>
                <p:nvPr/>
              </p:nvSpPr>
              <p:spPr>
                <a:xfrm>
                  <a:off x="908457" y="5580791"/>
                  <a:ext cx="443226" cy="443226"/>
                </a:xfrm>
                <a:prstGeom prst="ellipse">
                  <a:avLst/>
                </a:prstGeom>
                <a:solidFill>
                  <a:schemeClr val="bg2"/>
                </a:solidFill>
                <a:ln w="190500" cmpd="thinThick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102">
                  <a:extLst>
                    <a:ext uri="{FF2B5EF4-FFF2-40B4-BE49-F238E27FC236}">
                      <a16:creationId xmlns:a16="http://schemas.microsoft.com/office/drawing/2014/main" id="{957006D7-5E67-4FA9-B55F-B7FF74B022EA}"/>
                    </a:ext>
                  </a:extLst>
                </p:cNvPr>
                <p:cNvSpPr/>
                <p:nvPr/>
              </p:nvSpPr>
              <p:spPr>
                <a:xfrm>
                  <a:off x="692094" y="4201117"/>
                  <a:ext cx="562855" cy="562856"/>
                </a:xfrm>
                <a:prstGeom prst="ellipse">
                  <a:avLst/>
                </a:prstGeom>
                <a:solidFill>
                  <a:schemeClr val="accent2"/>
                </a:solidFill>
                <a:ln w="190500" cmpd="thinThick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103">
                  <a:extLst>
                    <a:ext uri="{FF2B5EF4-FFF2-40B4-BE49-F238E27FC236}">
                      <a16:creationId xmlns:a16="http://schemas.microsoft.com/office/drawing/2014/main" id="{7868E4D4-B056-4191-BA77-15BC1208CD38}"/>
                    </a:ext>
                  </a:extLst>
                </p:cNvPr>
                <p:cNvSpPr/>
                <p:nvPr/>
              </p:nvSpPr>
              <p:spPr>
                <a:xfrm>
                  <a:off x="1444320" y="3050503"/>
                  <a:ext cx="467669" cy="467667"/>
                </a:xfrm>
                <a:prstGeom prst="ellipse">
                  <a:avLst/>
                </a:prstGeom>
                <a:solidFill>
                  <a:schemeClr val="accent3"/>
                </a:solidFill>
                <a:ln w="190500" cmpd="thinThick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104">
                  <a:extLst>
                    <a:ext uri="{FF2B5EF4-FFF2-40B4-BE49-F238E27FC236}">
                      <a16:creationId xmlns:a16="http://schemas.microsoft.com/office/drawing/2014/main" id="{E34959EA-EDDB-4C49-B943-A341F179609B}"/>
                    </a:ext>
                  </a:extLst>
                </p:cNvPr>
                <p:cNvSpPr/>
                <p:nvPr/>
              </p:nvSpPr>
              <p:spPr>
                <a:xfrm>
                  <a:off x="2621455" y="2504533"/>
                  <a:ext cx="443226" cy="443226"/>
                </a:xfrm>
                <a:prstGeom prst="ellipse">
                  <a:avLst/>
                </a:prstGeom>
                <a:solidFill>
                  <a:schemeClr val="accent1"/>
                </a:solidFill>
                <a:ln w="190500" cmpd="thinThick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105">
                  <a:extLst>
                    <a:ext uri="{FF2B5EF4-FFF2-40B4-BE49-F238E27FC236}">
                      <a16:creationId xmlns:a16="http://schemas.microsoft.com/office/drawing/2014/main" id="{B60AD52F-D2C2-487F-B197-68EA08D7F64E}"/>
                    </a:ext>
                  </a:extLst>
                </p:cNvPr>
                <p:cNvSpPr/>
                <p:nvPr/>
              </p:nvSpPr>
              <p:spPr>
                <a:xfrm>
                  <a:off x="3903587" y="2593325"/>
                  <a:ext cx="562855" cy="562856"/>
                </a:xfrm>
                <a:prstGeom prst="ellipse">
                  <a:avLst/>
                </a:prstGeom>
                <a:solidFill>
                  <a:schemeClr val="accent5"/>
                </a:solidFill>
                <a:ln w="190500" cmpd="thinThick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106">
                  <a:extLst>
                    <a:ext uri="{FF2B5EF4-FFF2-40B4-BE49-F238E27FC236}">
                      <a16:creationId xmlns:a16="http://schemas.microsoft.com/office/drawing/2014/main" id="{CBAC0ACD-62CD-42C4-A251-77B14E98AD1E}"/>
                    </a:ext>
                  </a:extLst>
                </p:cNvPr>
                <p:cNvSpPr/>
                <p:nvPr/>
              </p:nvSpPr>
              <p:spPr>
                <a:xfrm>
                  <a:off x="4749729" y="3430682"/>
                  <a:ext cx="467669" cy="467667"/>
                </a:xfrm>
                <a:prstGeom prst="ellipse">
                  <a:avLst/>
                </a:prstGeom>
                <a:solidFill>
                  <a:schemeClr val="accent2"/>
                </a:solidFill>
                <a:ln w="190500" cmpd="thinThick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107">
                  <a:extLst>
                    <a:ext uri="{FF2B5EF4-FFF2-40B4-BE49-F238E27FC236}">
                      <a16:creationId xmlns:a16="http://schemas.microsoft.com/office/drawing/2014/main" id="{DE0EEBDB-700B-4901-96A1-07D76537A586}"/>
                    </a:ext>
                  </a:extLst>
                </p:cNvPr>
                <p:cNvSpPr/>
                <p:nvPr/>
              </p:nvSpPr>
              <p:spPr>
                <a:xfrm>
                  <a:off x="5050987" y="4278788"/>
                  <a:ext cx="674625" cy="674625"/>
                </a:xfrm>
                <a:prstGeom prst="ellipse">
                  <a:avLst/>
                </a:prstGeom>
                <a:solidFill>
                  <a:schemeClr val="tx2"/>
                </a:solidFill>
                <a:ln w="190500" cmpd="thinThick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108">
                  <a:extLst>
                    <a:ext uri="{FF2B5EF4-FFF2-40B4-BE49-F238E27FC236}">
                      <a16:creationId xmlns:a16="http://schemas.microsoft.com/office/drawing/2014/main" id="{1CBA0299-76C9-45DD-A0BE-B6A69A77F2E4}"/>
                    </a:ext>
                  </a:extLst>
                </p:cNvPr>
                <p:cNvSpPr/>
                <p:nvPr/>
              </p:nvSpPr>
              <p:spPr>
                <a:xfrm>
                  <a:off x="4862843" y="5550957"/>
                  <a:ext cx="467669" cy="46766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190500" cmpd="thinThick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" name="Group 37">
                  <a:extLst>
                    <a:ext uri="{FF2B5EF4-FFF2-40B4-BE49-F238E27FC236}">
                      <a16:creationId xmlns:a16="http://schemas.microsoft.com/office/drawing/2014/main" id="{75F581FA-D126-4101-BB9F-5B87D731EDA6}"/>
                    </a:ext>
                  </a:extLst>
                </p:cNvPr>
                <p:cNvGrpSpPr/>
                <p:nvPr/>
              </p:nvGrpSpPr>
              <p:grpSpPr>
                <a:xfrm>
                  <a:off x="977736" y="5592864"/>
                  <a:ext cx="308876" cy="447460"/>
                  <a:chOff x="936345" y="2532658"/>
                  <a:chExt cx="566342" cy="820443"/>
                </a:xfrm>
              </p:grpSpPr>
              <p:sp>
                <p:nvSpPr>
                  <p:cNvPr id="181" name="Shape 22">
                    <a:extLst>
                      <a:ext uri="{FF2B5EF4-FFF2-40B4-BE49-F238E27FC236}">
                        <a16:creationId xmlns:a16="http://schemas.microsoft.com/office/drawing/2014/main" id="{B51A9649-D781-4607-ACE6-76D93D05E2DE}"/>
                      </a:ext>
                    </a:extLst>
                  </p:cNvPr>
                  <p:cNvSpPr/>
                  <p:nvPr/>
                </p:nvSpPr>
                <p:spPr>
                  <a:xfrm>
                    <a:off x="965568" y="3046127"/>
                    <a:ext cx="508681" cy="228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090" extrusionOk="0">
                        <a:moveTo>
                          <a:pt x="21600" y="7412"/>
                        </a:moveTo>
                        <a:cubicBezTo>
                          <a:pt x="20146" y="2856"/>
                          <a:pt x="10800" y="0"/>
                          <a:pt x="10800" y="0"/>
                        </a:cubicBezTo>
                        <a:cubicBezTo>
                          <a:pt x="10800" y="0"/>
                          <a:pt x="1454" y="2856"/>
                          <a:pt x="0" y="7412"/>
                        </a:cubicBezTo>
                        <a:cubicBezTo>
                          <a:pt x="9478" y="21600"/>
                          <a:pt x="16811" y="16036"/>
                          <a:pt x="21600" y="7412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2" name="Shape 23">
                    <a:extLst>
                      <a:ext uri="{FF2B5EF4-FFF2-40B4-BE49-F238E27FC236}">
                        <a16:creationId xmlns:a16="http://schemas.microsoft.com/office/drawing/2014/main" id="{61DCE10F-9797-4A7A-819E-B8E555D85FA2}"/>
                      </a:ext>
                    </a:extLst>
                  </p:cNvPr>
                  <p:cNvSpPr/>
                  <p:nvPr/>
                </p:nvSpPr>
                <p:spPr>
                  <a:xfrm>
                    <a:off x="1161772" y="2912542"/>
                    <a:ext cx="119829" cy="2005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3" name="Shape 24">
                    <a:extLst>
                      <a:ext uri="{FF2B5EF4-FFF2-40B4-BE49-F238E27FC236}">
                        <a16:creationId xmlns:a16="http://schemas.microsoft.com/office/drawing/2014/main" id="{C09C3EC8-8F01-4FEC-8307-8F2E78993918}"/>
                      </a:ext>
                    </a:extLst>
                  </p:cNvPr>
                  <p:cNvSpPr/>
                  <p:nvPr/>
                </p:nvSpPr>
                <p:spPr>
                  <a:xfrm>
                    <a:off x="1161772" y="2912542"/>
                    <a:ext cx="119829" cy="1416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3"/>
                        </a:moveTo>
                        <a:cubicBezTo>
                          <a:pt x="19660" y="18891"/>
                          <a:pt x="11816" y="21600"/>
                          <a:pt x="6058" y="21600"/>
                        </a:cubicBezTo>
                        <a:cubicBezTo>
                          <a:pt x="3976" y="21600"/>
                          <a:pt x="1950" y="21304"/>
                          <a:pt x="0" y="20764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3"/>
                          <a:pt x="21600" y="14173"/>
                        </a:cubicBezTo>
                        <a:close/>
                      </a:path>
                    </a:pathLst>
                  </a:custGeom>
                  <a:solidFill>
                    <a:srgbClr val="E4B99B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4" name="Shape 25">
                    <a:extLst>
                      <a:ext uri="{FF2B5EF4-FFF2-40B4-BE49-F238E27FC236}">
                        <a16:creationId xmlns:a16="http://schemas.microsoft.com/office/drawing/2014/main" id="{83536CEE-1279-4EFA-968A-35F15606DA95}"/>
                      </a:ext>
                    </a:extLst>
                  </p:cNvPr>
                  <p:cNvSpPr/>
                  <p:nvPr/>
                </p:nvSpPr>
                <p:spPr>
                  <a:xfrm>
                    <a:off x="1065757" y="2591101"/>
                    <a:ext cx="308164" cy="4233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026"/>
                        </a:moveTo>
                        <a:cubicBezTo>
                          <a:pt x="0" y="3636"/>
                          <a:pt x="4835" y="0"/>
                          <a:pt x="10799" y="0"/>
                        </a:cubicBezTo>
                        <a:cubicBezTo>
                          <a:pt x="16764" y="0"/>
                          <a:pt x="21600" y="3636"/>
                          <a:pt x="21600" y="10026"/>
                        </a:cubicBezTo>
                        <a:cubicBezTo>
                          <a:pt x="21600" y="16417"/>
                          <a:pt x="16764" y="21600"/>
                          <a:pt x="10799" y="21600"/>
                        </a:cubicBezTo>
                        <a:cubicBezTo>
                          <a:pt x="4835" y="21600"/>
                          <a:pt x="0" y="16417"/>
                          <a:pt x="0" y="10026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5" name="Shape 26">
                    <a:extLst>
                      <a:ext uri="{FF2B5EF4-FFF2-40B4-BE49-F238E27FC236}">
                        <a16:creationId xmlns:a16="http://schemas.microsoft.com/office/drawing/2014/main" id="{559F1756-713B-4A50-A0C8-D820B21CCF8F}"/>
                      </a:ext>
                    </a:extLst>
                  </p:cNvPr>
                  <p:cNvSpPr/>
                  <p:nvPr/>
                </p:nvSpPr>
                <p:spPr>
                  <a:xfrm>
                    <a:off x="982266" y="2532658"/>
                    <a:ext cx="462652" cy="4338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450" h="18044" extrusionOk="0">
                        <a:moveTo>
                          <a:pt x="9673" y="17635"/>
                        </a:moveTo>
                        <a:cubicBezTo>
                          <a:pt x="9673" y="17635"/>
                          <a:pt x="11748" y="15382"/>
                          <a:pt x="11287" y="12413"/>
                        </a:cubicBezTo>
                        <a:cubicBezTo>
                          <a:pt x="10826" y="9444"/>
                          <a:pt x="9673" y="8932"/>
                          <a:pt x="9673" y="7602"/>
                        </a:cubicBezTo>
                        <a:cubicBezTo>
                          <a:pt x="7751" y="10674"/>
                          <a:pt x="6060" y="12823"/>
                          <a:pt x="2986" y="11696"/>
                        </a:cubicBezTo>
                        <a:cubicBezTo>
                          <a:pt x="2063" y="12413"/>
                          <a:pt x="3216" y="16099"/>
                          <a:pt x="4600" y="18044"/>
                        </a:cubicBezTo>
                        <a:cubicBezTo>
                          <a:pt x="679" y="15178"/>
                          <a:pt x="-3856" y="4634"/>
                          <a:pt x="5599" y="539"/>
                        </a:cubicBezTo>
                        <a:cubicBezTo>
                          <a:pt x="15055" y="-3556"/>
                          <a:pt x="17744" y="17020"/>
                          <a:pt x="9673" y="17635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6" name="Shape 27">
                    <a:extLst>
                      <a:ext uri="{FF2B5EF4-FFF2-40B4-BE49-F238E27FC236}">
                        <a16:creationId xmlns:a16="http://schemas.microsoft.com/office/drawing/2014/main" id="{DD85BE8A-F34B-4130-A421-330D5D52DEA5}"/>
                      </a:ext>
                    </a:extLst>
                  </p:cNvPr>
                  <p:cNvSpPr/>
                  <p:nvPr/>
                </p:nvSpPr>
                <p:spPr>
                  <a:xfrm>
                    <a:off x="1061582" y="2611974"/>
                    <a:ext cx="323196" cy="1900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6466"/>
                        </a:moveTo>
                        <a:cubicBezTo>
                          <a:pt x="5485" y="6466"/>
                          <a:pt x="1068" y="12999"/>
                          <a:pt x="171" y="21600"/>
                        </a:cubicBezTo>
                        <a:cubicBezTo>
                          <a:pt x="59" y="20551"/>
                          <a:pt x="0" y="19469"/>
                          <a:pt x="0" y="18366"/>
                        </a:cubicBezTo>
                        <a:cubicBezTo>
                          <a:pt x="0" y="8223"/>
                          <a:pt x="4835" y="0"/>
                          <a:pt x="10800" y="0"/>
                        </a:cubicBezTo>
                        <a:cubicBezTo>
                          <a:pt x="16764" y="0"/>
                          <a:pt x="21600" y="8223"/>
                          <a:pt x="21600" y="18366"/>
                        </a:cubicBezTo>
                        <a:cubicBezTo>
                          <a:pt x="21600" y="19469"/>
                          <a:pt x="21540" y="20551"/>
                          <a:pt x="21429" y="21600"/>
                        </a:cubicBezTo>
                        <a:cubicBezTo>
                          <a:pt x="20531" y="12999"/>
                          <a:pt x="16115" y="6466"/>
                          <a:pt x="10800" y="646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7" name="Shape 29">
                    <a:extLst>
                      <a:ext uri="{FF2B5EF4-FFF2-40B4-BE49-F238E27FC236}">
                        <a16:creationId xmlns:a16="http://schemas.microsoft.com/office/drawing/2014/main" id="{DBCD5E9C-8AFA-4B81-AD7E-18C36C68C828}"/>
                      </a:ext>
                    </a:extLst>
                  </p:cNvPr>
                  <p:cNvSpPr/>
                  <p:nvPr/>
                </p:nvSpPr>
                <p:spPr>
                  <a:xfrm>
                    <a:off x="936345" y="3092048"/>
                    <a:ext cx="566342" cy="2610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7405" y="0"/>
                        </a:moveTo>
                        <a:cubicBezTo>
                          <a:pt x="16597" y="6191"/>
                          <a:pt x="13975" y="10729"/>
                          <a:pt x="10863" y="10729"/>
                        </a:cubicBezTo>
                        <a:cubicBezTo>
                          <a:pt x="7751" y="10729"/>
                          <a:pt x="5129" y="6191"/>
                          <a:pt x="4321" y="0"/>
                        </a:cubicBezTo>
                        <a:cubicBezTo>
                          <a:pt x="2857" y="1305"/>
                          <a:pt x="1604" y="2887"/>
                          <a:pt x="1163" y="4701"/>
                        </a:cubicBezTo>
                        <a:cubicBezTo>
                          <a:pt x="663" y="7453"/>
                          <a:pt x="283" y="10744"/>
                          <a:pt x="0" y="13703"/>
                        </a:cubicBezTo>
                        <a:cubicBezTo>
                          <a:pt x="2555" y="17877"/>
                          <a:pt x="5625" y="20648"/>
                          <a:pt x="8979" y="21393"/>
                        </a:cubicBezTo>
                        <a:cubicBezTo>
                          <a:pt x="8988" y="21395"/>
                          <a:pt x="8996" y="21397"/>
                          <a:pt x="9004" y="21399"/>
                        </a:cubicBezTo>
                        <a:cubicBezTo>
                          <a:pt x="9608" y="21531"/>
                          <a:pt x="10220" y="21600"/>
                          <a:pt x="10840" y="21600"/>
                        </a:cubicBezTo>
                        <a:cubicBezTo>
                          <a:pt x="11459" y="21600"/>
                          <a:pt x="12070" y="21531"/>
                          <a:pt x="12672" y="21399"/>
                        </a:cubicBezTo>
                        <a:cubicBezTo>
                          <a:pt x="12684" y="21397"/>
                          <a:pt x="12696" y="21393"/>
                          <a:pt x="12708" y="21391"/>
                        </a:cubicBezTo>
                        <a:cubicBezTo>
                          <a:pt x="16025" y="20651"/>
                          <a:pt x="19062" y="17932"/>
                          <a:pt x="21600" y="13834"/>
                        </a:cubicBezTo>
                        <a:cubicBezTo>
                          <a:pt x="21306" y="10949"/>
                          <a:pt x="20949" y="7675"/>
                          <a:pt x="20563" y="4701"/>
                        </a:cubicBezTo>
                        <a:cubicBezTo>
                          <a:pt x="20122" y="2887"/>
                          <a:pt x="18869" y="1305"/>
                          <a:pt x="1740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2" name="Group 46">
                  <a:extLst>
                    <a:ext uri="{FF2B5EF4-FFF2-40B4-BE49-F238E27FC236}">
                      <a16:creationId xmlns:a16="http://schemas.microsoft.com/office/drawing/2014/main" id="{21B8B64E-83E4-46FE-8C05-E4256353697E}"/>
                    </a:ext>
                  </a:extLst>
                </p:cNvPr>
                <p:cNvGrpSpPr/>
                <p:nvPr/>
              </p:nvGrpSpPr>
              <p:grpSpPr>
                <a:xfrm>
                  <a:off x="2682753" y="2511178"/>
                  <a:ext cx="331845" cy="455045"/>
                  <a:chOff x="2326474" y="2699639"/>
                  <a:chExt cx="499445" cy="684869"/>
                </a:xfrm>
              </p:grpSpPr>
              <p:sp>
                <p:nvSpPr>
                  <p:cNvPr id="173" name="Shape 31">
                    <a:extLst>
                      <a:ext uri="{FF2B5EF4-FFF2-40B4-BE49-F238E27FC236}">
                        <a16:creationId xmlns:a16="http://schemas.microsoft.com/office/drawing/2014/main" id="{85923C44-8AB1-4AF2-9D49-9CAD35868A66}"/>
                      </a:ext>
                    </a:extLst>
                  </p:cNvPr>
                  <p:cNvSpPr/>
                  <p:nvPr/>
                </p:nvSpPr>
                <p:spPr>
                  <a:xfrm>
                    <a:off x="2351522" y="2991858"/>
                    <a:ext cx="449872" cy="320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653" extrusionOk="0">
                        <a:moveTo>
                          <a:pt x="21600" y="12210"/>
                        </a:moveTo>
                        <a:cubicBezTo>
                          <a:pt x="20637" y="10002"/>
                          <a:pt x="16223" y="8343"/>
                          <a:pt x="13345" y="7471"/>
                        </a:cubicBezTo>
                        <a:lnTo>
                          <a:pt x="13345" y="0"/>
                        </a:lnTo>
                        <a:lnTo>
                          <a:pt x="8255" y="0"/>
                        </a:lnTo>
                        <a:lnTo>
                          <a:pt x="8255" y="7471"/>
                        </a:lnTo>
                        <a:cubicBezTo>
                          <a:pt x="5376" y="8343"/>
                          <a:pt x="963" y="10002"/>
                          <a:pt x="0" y="12210"/>
                        </a:cubicBezTo>
                        <a:cubicBezTo>
                          <a:pt x="6175" y="21600"/>
                          <a:pt x="17691" y="19961"/>
                          <a:pt x="21600" y="12210"/>
                        </a:cubicBezTo>
                        <a:close/>
                      </a:path>
                    </a:pathLst>
                  </a:custGeom>
                  <a:solidFill>
                    <a:srgbClr val="FFF5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4" name="Shape 32">
                    <a:extLst>
                      <a:ext uri="{FF2B5EF4-FFF2-40B4-BE49-F238E27FC236}">
                        <a16:creationId xmlns:a16="http://schemas.microsoft.com/office/drawing/2014/main" id="{A5C0C5F6-8C04-4AF3-A587-76E31284098C}"/>
                      </a:ext>
                    </a:extLst>
                  </p:cNvPr>
                  <p:cNvSpPr/>
                  <p:nvPr/>
                </p:nvSpPr>
                <p:spPr>
                  <a:xfrm>
                    <a:off x="2526853" y="2991858"/>
                    <a:ext cx="105998" cy="1252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6"/>
                        </a:moveTo>
                        <a:cubicBezTo>
                          <a:pt x="19656" y="18902"/>
                          <a:pt x="11817" y="21600"/>
                          <a:pt x="6061" y="21600"/>
                        </a:cubicBezTo>
                        <a:cubicBezTo>
                          <a:pt x="3976" y="21600"/>
                          <a:pt x="1954" y="21305"/>
                          <a:pt x="0" y="20765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6"/>
                          <a:pt x="21600" y="14176"/>
                        </a:cubicBezTo>
                        <a:close/>
                      </a:path>
                    </a:pathLst>
                  </a:custGeom>
                  <a:solidFill>
                    <a:srgbClr val="F4D980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5" name="Shape 33">
                    <a:extLst>
                      <a:ext uri="{FF2B5EF4-FFF2-40B4-BE49-F238E27FC236}">
                        <a16:creationId xmlns:a16="http://schemas.microsoft.com/office/drawing/2014/main" id="{089016D6-70C0-4592-87F4-91728FC1FCB2}"/>
                      </a:ext>
                    </a:extLst>
                  </p:cNvPr>
                  <p:cNvSpPr/>
                  <p:nvPr/>
                </p:nvSpPr>
                <p:spPr>
                  <a:xfrm>
                    <a:off x="2409965" y="2703814"/>
                    <a:ext cx="335781" cy="374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4" h="21600" extrusionOk="0">
                        <a:moveTo>
                          <a:pt x="19079" y="8198"/>
                        </a:moveTo>
                        <a:cubicBezTo>
                          <a:pt x="18407" y="2959"/>
                          <a:pt x="14892" y="0"/>
                          <a:pt x="10623" y="0"/>
                        </a:cubicBezTo>
                        <a:cubicBezTo>
                          <a:pt x="6357" y="0"/>
                          <a:pt x="2843" y="2953"/>
                          <a:pt x="2168" y="8185"/>
                        </a:cubicBezTo>
                        <a:cubicBezTo>
                          <a:pt x="735" y="8451"/>
                          <a:pt x="-210" y="9907"/>
                          <a:pt x="40" y="11565"/>
                        </a:cubicBezTo>
                        <a:cubicBezTo>
                          <a:pt x="252" y="12981"/>
                          <a:pt x="1264" y="14085"/>
                          <a:pt x="2469" y="14379"/>
                        </a:cubicBezTo>
                        <a:cubicBezTo>
                          <a:pt x="3605" y="19455"/>
                          <a:pt x="6822" y="21600"/>
                          <a:pt x="10623" y="21600"/>
                        </a:cubicBezTo>
                        <a:cubicBezTo>
                          <a:pt x="14463" y="21600"/>
                          <a:pt x="17713" y="19649"/>
                          <a:pt x="18816" y="14355"/>
                        </a:cubicBezTo>
                        <a:cubicBezTo>
                          <a:pt x="19976" y="14024"/>
                          <a:pt x="20938" y="12942"/>
                          <a:pt x="21144" y="11565"/>
                        </a:cubicBezTo>
                        <a:cubicBezTo>
                          <a:pt x="21390" y="9931"/>
                          <a:pt x="20475" y="8495"/>
                          <a:pt x="19079" y="8198"/>
                        </a:cubicBezTo>
                        <a:close/>
                      </a:path>
                    </a:pathLst>
                  </a:custGeom>
                  <a:solidFill>
                    <a:srgbClr val="FFF5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6" name="Shape 34">
                    <a:extLst>
                      <a:ext uri="{FF2B5EF4-FFF2-40B4-BE49-F238E27FC236}">
                        <a16:creationId xmlns:a16="http://schemas.microsoft.com/office/drawing/2014/main" id="{9EFB1382-AAE8-4EEB-9F09-A3EE96C9F58F}"/>
                      </a:ext>
                    </a:extLst>
                  </p:cNvPr>
                  <p:cNvSpPr/>
                  <p:nvPr/>
                </p:nvSpPr>
                <p:spPr>
                  <a:xfrm>
                    <a:off x="2326474" y="3125443"/>
                    <a:ext cx="499445" cy="2562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112" y="0"/>
                        </a:moveTo>
                        <a:lnTo>
                          <a:pt x="10857" y="7524"/>
                        </a:lnTo>
                        <a:lnTo>
                          <a:pt x="7601" y="0"/>
                        </a:lnTo>
                        <a:cubicBezTo>
                          <a:pt x="5080" y="1398"/>
                          <a:pt x="1893" y="3447"/>
                          <a:pt x="1129" y="6376"/>
                        </a:cubicBezTo>
                        <a:cubicBezTo>
                          <a:pt x="668" y="8738"/>
                          <a:pt x="292" y="11574"/>
                          <a:pt x="0" y="14201"/>
                        </a:cubicBezTo>
                        <a:cubicBezTo>
                          <a:pt x="2983" y="18821"/>
                          <a:pt x="6751" y="21600"/>
                          <a:pt x="10857" y="21600"/>
                        </a:cubicBezTo>
                        <a:cubicBezTo>
                          <a:pt x="14912" y="21600"/>
                          <a:pt x="18634" y="18883"/>
                          <a:pt x="21600" y="14366"/>
                        </a:cubicBezTo>
                        <a:cubicBezTo>
                          <a:pt x="21295" y="11788"/>
                          <a:pt x="20941" y="8939"/>
                          <a:pt x="20585" y="6376"/>
                        </a:cubicBezTo>
                        <a:cubicBezTo>
                          <a:pt x="19820" y="3447"/>
                          <a:pt x="16633" y="1398"/>
                          <a:pt x="14112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7" name="Shape 35">
                    <a:extLst>
                      <a:ext uri="{FF2B5EF4-FFF2-40B4-BE49-F238E27FC236}">
                        <a16:creationId xmlns:a16="http://schemas.microsoft.com/office/drawing/2014/main" id="{C10F51A3-8955-40AC-8DE5-9BBEF64B359A}"/>
                      </a:ext>
                    </a:extLst>
                  </p:cNvPr>
                  <p:cNvSpPr/>
                  <p:nvPr/>
                </p:nvSpPr>
                <p:spPr>
                  <a:xfrm>
                    <a:off x="2426663" y="2699639"/>
                    <a:ext cx="293982" cy="2306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15" h="18798" extrusionOk="0">
                        <a:moveTo>
                          <a:pt x="17896" y="5045"/>
                        </a:moveTo>
                        <a:cubicBezTo>
                          <a:pt x="16663" y="2552"/>
                          <a:pt x="11373" y="-2802"/>
                          <a:pt x="4559" y="1814"/>
                        </a:cubicBezTo>
                        <a:cubicBezTo>
                          <a:pt x="-2182" y="2552"/>
                          <a:pt x="-7" y="13537"/>
                          <a:pt x="2022" y="17322"/>
                        </a:cubicBezTo>
                        <a:cubicBezTo>
                          <a:pt x="2437" y="11107"/>
                          <a:pt x="3993" y="7159"/>
                          <a:pt x="4850" y="5395"/>
                        </a:cubicBezTo>
                        <a:cubicBezTo>
                          <a:pt x="6032" y="10581"/>
                          <a:pt x="9995" y="15568"/>
                          <a:pt x="9995" y="15568"/>
                        </a:cubicBezTo>
                        <a:cubicBezTo>
                          <a:pt x="9995" y="15568"/>
                          <a:pt x="10068" y="13167"/>
                          <a:pt x="9995" y="10490"/>
                        </a:cubicBezTo>
                        <a:cubicBezTo>
                          <a:pt x="10721" y="13444"/>
                          <a:pt x="16881" y="18798"/>
                          <a:pt x="16881" y="18798"/>
                        </a:cubicBezTo>
                        <a:cubicBezTo>
                          <a:pt x="19418" y="14460"/>
                          <a:pt x="19128" y="7538"/>
                          <a:pt x="17896" y="5045"/>
                        </a:cubicBezTo>
                        <a:close/>
                      </a:path>
                    </a:pathLst>
                  </a:custGeom>
                  <a:solidFill>
                    <a:srgbClr val="33302C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8" name="Shape 36">
                    <a:extLst>
                      <a:ext uri="{FF2B5EF4-FFF2-40B4-BE49-F238E27FC236}">
                        <a16:creationId xmlns:a16="http://schemas.microsoft.com/office/drawing/2014/main" id="{06FD0EC2-AE2A-4871-8F57-1208907AC3C3}"/>
                      </a:ext>
                    </a:extLst>
                  </p:cNvPr>
                  <p:cNvSpPr/>
                  <p:nvPr/>
                </p:nvSpPr>
                <p:spPr>
                  <a:xfrm>
                    <a:off x="2576946" y="3192237"/>
                    <a:ext cx="20802" cy="192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2216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9" name="Shape 37">
                    <a:extLst>
                      <a:ext uri="{FF2B5EF4-FFF2-40B4-BE49-F238E27FC236}">
                        <a16:creationId xmlns:a16="http://schemas.microsoft.com/office/drawing/2014/main" id="{22B69F81-951F-4AE1-BDF1-10141483D236}"/>
                      </a:ext>
                    </a:extLst>
                  </p:cNvPr>
                  <p:cNvSpPr/>
                  <p:nvPr/>
                </p:nvSpPr>
                <p:spPr>
                  <a:xfrm>
                    <a:off x="2480932" y="3121270"/>
                    <a:ext cx="97412" cy="1094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30" y="4942"/>
                        </a:moveTo>
                        <a:cubicBezTo>
                          <a:pt x="616" y="11988"/>
                          <a:pt x="0" y="21600"/>
                          <a:pt x="0" y="21600"/>
                        </a:cubicBezTo>
                        <a:lnTo>
                          <a:pt x="13062" y="10800"/>
                        </a:lnTo>
                        <a:lnTo>
                          <a:pt x="21600" y="18030"/>
                        </a:lnTo>
                        <a:lnTo>
                          <a:pt x="7404" y="0"/>
                        </a:lnTo>
                        <a:cubicBezTo>
                          <a:pt x="7404" y="0"/>
                          <a:pt x="2777" y="454"/>
                          <a:pt x="1130" y="49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80" name="Shape 38">
                    <a:extLst>
                      <a:ext uri="{FF2B5EF4-FFF2-40B4-BE49-F238E27FC236}">
                        <a16:creationId xmlns:a16="http://schemas.microsoft.com/office/drawing/2014/main" id="{6E71BE95-D2D5-4FFE-BE73-33F77A672A2E}"/>
                      </a:ext>
                    </a:extLst>
                  </p:cNvPr>
                  <p:cNvSpPr/>
                  <p:nvPr/>
                </p:nvSpPr>
                <p:spPr>
                  <a:xfrm>
                    <a:off x="2576946" y="3121270"/>
                    <a:ext cx="97421" cy="1094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468" y="4942"/>
                        </a:moveTo>
                        <a:cubicBezTo>
                          <a:pt x="18821" y="454"/>
                          <a:pt x="14195" y="0"/>
                          <a:pt x="14195" y="0"/>
                        </a:cubicBezTo>
                        <a:lnTo>
                          <a:pt x="0" y="18030"/>
                        </a:lnTo>
                        <a:lnTo>
                          <a:pt x="8538" y="10800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20982" y="11988"/>
                          <a:pt x="20468" y="49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3" name="Group 55">
                  <a:extLst>
                    <a:ext uri="{FF2B5EF4-FFF2-40B4-BE49-F238E27FC236}">
                      <a16:creationId xmlns:a16="http://schemas.microsoft.com/office/drawing/2014/main" id="{53E87D51-20E1-436A-8819-9DCB904CDF51}"/>
                    </a:ext>
                  </a:extLst>
                </p:cNvPr>
                <p:cNvGrpSpPr/>
                <p:nvPr/>
              </p:nvGrpSpPr>
              <p:grpSpPr>
                <a:xfrm>
                  <a:off x="5093776" y="4350625"/>
                  <a:ext cx="582845" cy="618715"/>
                  <a:chOff x="1608449" y="2950113"/>
                  <a:chExt cx="586000" cy="622065"/>
                </a:xfrm>
              </p:grpSpPr>
              <p:sp>
                <p:nvSpPr>
                  <p:cNvPr id="167" name="Shape 40">
                    <a:extLst>
                      <a:ext uri="{FF2B5EF4-FFF2-40B4-BE49-F238E27FC236}">
                        <a16:creationId xmlns:a16="http://schemas.microsoft.com/office/drawing/2014/main" id="{37D6CE33-48EC-4972-A7BA-2CBEF9C92F5A}"/>
                      </a:ext>
                    </a:extLst>
                  </p:cNvPr>
                  <p:cNvSpPr/>
                  <p:nvPr/>
                </p:nvSpPr>
                <p:spPr>
                  <a:xfrm>
                    <a:off x="1708639" y="3250680"/>
                    <a:ext cx="380525" cy="2565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7" h="21600" extrusionOk="0">
                        <a:moveTo>
                          <a:pt x="19569" y="14668"/>
                        </a:moveTo>
                        <a:cubicBezTo>
                          <a:pt x="18704" y="12014"/>
                          <a:pt x="14737" y="10022"/>
                          <a:pt x="12151" y="8974"/>
                        </a:cubicBezTo>
                        <a:lnTo>
                          <a:pt x="12151" y="0"/>
                        </a:lnTo>
                        <a:lnTo>
                          <a:pt x="7579" y="0"/>
                        </a:lnTo>
                        <a:lnTo>
                          <a:pt x="7579" y="8975"/>
                        </a:lnTo>
                        <a:cubicBezTo>
                          <a:pt x="4993" y="10022"/>
                          <a:pt x="1027" y="12014"/>
                          <a:pt x="162" y="14668"/>
                        </a:cubicBezTo>
                        <a:cubicBezTo>
                          <a:pt x="-1066" y="19718"/>
                          <a:pt x="5109" y="21402"/>
                          <a:pt x="5109" y="21402"/>
                        </a:cubicBezTo>
                        <a:lnTo>
                          <a:pt x="10107" y="21402"/>
                        </a:lnTo>
                        <a:lnTo>
                          <a:pt x="17666" y="21600"/>
                        </a:lnTo>
                        <a:cubicBezTo>
                          <a:pt x="17666" y="21600"/>
                          <a:pt x="20534" y="20229"/>
                          <a:pt x="19569" y="14668"/>
                        </a:cubicBezTo>
                        <a:close/>
                      </a:path>
                    </a:pathLst>
                  </a:custGeom>
                  <a:solidFill>
                    <a:srgbClr val="93737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8" name="Shape 41">
                    <a:extLst>
                      <a:ext uri="{FF2B5EF4-FFF2-40B4-BE49-F238E27FC236}">
                        <a16:creationId xmlns:a16="http://schemas.microsoft.com/office/drawing/2014/main" id="{6DB27BD1-7547-462D-8297-EEAFC9CF0D6F}"/>
                      </a:ext>
                    </a:extLst>
                  </p:cNvPr>
                  <p:cNvSpPr/>
                  <p:nvPr/>
                </p:nvSpPr>
                <p:spPr>
                  <a:xfrm>
                    <a:off x="1854749" y="3250680"/>
                    <a:ext cx="88004" cy="104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4"/>
                        </a:moveTo>
                        <a:cubicBezTo>
                          <a:pt x="19660" y="18893"/>
                          <a:pt x="11820" y="21600"/>
                          <a:pt x="6061" y="21600"/>
                        </a:cubicBezTo>
                        <a:cubicBezTo>
                          <a:pt x="3976" y="21600"/>
                          <a:pt x="1950" y="21303"/>
                          <a:pt x="0" y="20764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4"/>
                          <a:pt x="21600" y="14174"/>
                        </a:cubicBezTo>
                        <a:close/>
                      </a:path>
                    </a:pathLst>
                  </a:custGeom>
                  <a:solidFill>
                    <a:srgbClr val="805958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9" name="Shape 42">
                    <a:extLst>
                      <a:ext uri="{FF2B5EF4-FFF2-40B4-BE49-F238E27FC236}">
                        <a16:creationId xmlns:a16="http://schemas.microsoft.com/office/drawing/2014/main" id="{047264F2-1967-42B3-A0D8-96498FC04D9C}"/>
                      </a:ext>
                    </a:extLst>
                  </p:cNvPr>
                  <p:cNvSpPr/>
                  <p:nvPr/>
                </p:nvSpPr>
                <p:spPr>
                  <a:xfrm>
                    <a:off x="1754559" y="3012731"/>
                    <a:ext cx="286708" cy="3109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68" h="21600" extrusionOk="0">
                        <a:moveTo>
                          <a:pt x="18850" y="8239"/>
                        </a:moveTo>
                        <a:cubicBezTo>
                          <a:pt x="18847" y="8239"/>
                          <a:pt x="18844" y="8240"/>
                          <a:pt x="18842" y="8239"/>
                        </a:cubicBezTo>
                        <a:cubicBezTo>
                          <a:pt x="18202" y="2975"/>
                          <a:pt x="14780" y="0"/>
                          <a:pt x="10622" y="0"/>
                        </a:cubicBezTo>
                        <a:cubicBezTo>
                          <a:pt x="6462" y="0"/>
                          <a:pt x="3040" y="2976"/>
                          <a:pt x="2401" y="8241"/>
                        </a:cubicBezTo>
                        <a:cubicBezTo>
                          <a:pt x="2373" y="8242"/>
                          <a:pt x="2346" y="8236"/>
                          <a:pt x="2317" y="8239"/>
                        </a:cubicBezTo>
                        <a:cubicBezTo>
                          <a:pt x="804" y="8386"/>
                          <a:pt x="-217" y="9896"/>
                          <a:pt x="39" y="11613"/>
                        </a:cubicBezTo>
                        <a:cubicBezTo>
                          <a:pt x="274" y="13201"/>
                          <a:pt x="1518" y="14395"/>
                          <a:pt x="2903" y="14452"/>
                        </a:cubicBezTo>
                        <a:cubicBezTo>
                          <a:pt x="4158" y="18647"/>
                          <a:pt x="7140" y="21600"/>
                          <a:pt x="10622" y="21600"/>
                        </a:cubicBezTo>
                        <a:cubicBezTo>
                          <a:pt x="14104" y="21600"/>
                          <a:pt x="17086" y="18646"/>
                          <a:pt x="18340" y="14451"/>
                        </a:cubicBezTo>
                        <a:cubicBezTo>
                          <a:pt x="19693" y="14353"/>
                          <a:pt x="20897" y="13172"/>
                          <a:pt x="21128" y="11613"/>
                        </a:cubicBezTo>
                        <a:cubicBezTo>
                          <a:pt x="21383" y="9896"/>
                          <a:pt x="20363" y="8386"/>
                          <a:pt x="18850" y="8239"/>
                        </a:cubicBezTo>
                        <a:close/>
                      </a:path>
                    </a:pathLst>
                  </a:custGeom>
                  <a:solidFill>
                    <a:srgbClr val="93737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0" name="Shape 43">
                    <a:extLst>
                      <a:ext uri="{FF2B5EF4-FFF2-40B4-BE49-F238E27FC236}">
                        <a16:creationId xmlns:a16="http://schemas.microsoft.com/office/drawing/2014/main" id="{07CB6210-DC1B-4783-8B6F-2A59B83A3094}"/>
                      </a:ext>
                    </a:extLst>
                  </p:cNvPr>
                  <p:cNvSpPr/>
                  <p:nvPr/>
                </p:nvSpPr>
                <p:spPr>
                  <a:xfrm>
                    <a:off x="1687766" y="3388442"/>
                    <a:ext cx="419407" cy="183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260" y="0"/>
                        </a:moveTo>
                        <a:cubicBezTo>
                          <a:pt x="16631" y="687"/>
                          <a:pt x="13923" y="1137"/>
                          <a:pt x="10856" y="1137"/>
                        </a:cubicBezTo>
                        <a:cubicBezTo>
                          <a:pt x="7788" y="1137"/>
                          <a:pt x="5079" y="687"/>
                          <a:pt x="3451" y="0"/>
                        </a:cubicBezTo>
                        <a:cubicBezTo>
                          <a:pt x="2410" y="1160"/>
                          <a:pt x="1577" y="2491"/>
                          <a:pt x="1235" y="3968"/>
                        </a:cubicBezTo>
                        <a:cubicBezTo>
                          <a:pt x="693" y="7110"/>
                          <a:pt x="286" y="10948"/>
                          <a:pt x="0" y="14242"/>
                        </a:cubicBezTo>
                        <a:cubicBezTo>
                          <a:pt x="3139" y="18879"/>
                          <a:pt x="6873" y="21600"/>
                          <a:pt x="10890" y="21600"/>
                        </a:cubicBezTo>
                        <a:cubicBezTo>
                          <a:pt x="14832" y="21600"/>
                          <a:pt x="18498" y="18970"/>
                          <a:pt x="21600" y="14492"/>
                        </a:cubicBezTo>
                        <a:cubicBezTo>
                          <a:pt x="21293" y="11266"/>
                          <a:pt x="20900" y="7412"/>
                          <a:pt x="20476" y="3968"/>
                        </a:cubicBezTo>
                        <a:cubicBezTo>
                          <a:pt x="20134" y="2491"/>
                          <a:pt x="19300" y="1160"/>
                          <a:pt x="18260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1" name="Shape 44">
                    <a:extLst>
                      <a:ext uri="{FF2B5EF4-FFF2-40B4-BE49-F238E27FC236}">
                        <a16:creationId xmlns:a16="http://schemas.microsoft.com/office/drawing/2014/main" id="{FDD9F94E-DF0E-4BA1-AC26-545B4DFFC531}"/>
                      </a:ext>
                    </a:extLst>
                  </p:cNvPr>
                  <p:cNvSpPr/>
                  <p:nvPr/>
                </p:nvSpPr>
                <p:spPr>
                  <a:xfrm>
                    <a:off x="1608449" y="2950113"/>
                    <a:ext cx="586000" cy="3181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4" h="18851" extrusionOk="0">
                        <a:moveTo>
                          <a:pt x="17997" y="1188"/>
                        </a:moveTo>
                        <a:cubicBezTo>
                          <a:pt x="15981" y="-1545"/>
                          <a:pt x="14376" y="1023"/>
                          <a:pt x="13528" y="3037"/>
                        </a:cubicBezTo>
                        <a:cubicBezTo>
                          <a:pt x="12605" y="1894"/>
                          <a:pt x="11473" y="1212"/>
                          <a:pt x="10244" y="1212"/>
                        </a:cubicBezTo>
                        <a:cubicBezTo>
                          <a:pt x="9000" y="1212"/>
                          <a:pt x="7854" y="1911"/>
                          <a:pt x="6925" y="3080"/>
                        </a:cubicBezTo>
                        <a:cubicBezTo>
                          <a:pt x="6082" y="1059"/>
                          <a:pt x="4468" y="-1564"/>
                          <a:pt x="2439" y="1188"/>
                        </a:cubicBezTo>
                        <a:cubicBezTo>
                          <a:pt x="-582" y="5286"/>
                          <a:pt x="4595" y="17907"/>
                          <a:pt x="0" y="17109"/>
                        </a:cubicBezTo>
                        <a:cubicBezTo>
                          <a:pt x="1636" y="20036"/>
                          <a:pt x="3855" y="18430"/>
                          <a:pt x="4043" y="11991"/>
                        </a:cubicBezTo>
                        <a:cubicBezTo>
                          <a:pt x="4131" y="9005"/>
                          <a:pt x="4548" y="7906"/>
                          <a:pt x="4970" y="7575"/>
                        </a:cubicBezTo>
                        <a:cubicBezTo>
                          <a:pt x="4765" y="8565"/>
                          <a:pt x="4648" y="9626"/>
                          <a:pt x="4648" y="10736"/>
                        </a:cubicBezTo>
                        <a:cubicBezTo>
                          <a:pt x="4648" y="14173"/>
                          <a:pt x="5721" y="17176"/>
                          <a:pt x="7326" y="18851"/>
                        </a:cubicBezTo>
                        <a:cubicBezTo>
                          <a:pt x="7018" y="18011"/>
                          <a:pt x="6758" y="17058"/>
                          <a:pt x="6580" y="15991"/>
                        </a:cubicBezTo>
                        <a:cubicBezTo>
                          <a:pt x="5923" y="15942"/>
                          <a:pt x="5332" y="14924"/>
                          <a:pt x="5221" y="13570"/>
                        </a:cubicBezTo>
                        <a:cubicBezTo>
                          <a:pt x="5106" y="12185"/>
                          <a:pt x="5536" y="10971"/>
                          <a:pt x="6190" y="10736"/>
                        </a:cubicBezTo>
                        <a:lnTo>
                          <a:pt x="7638" y="10736"/>
                        </a:lnTo>
                        <a:lnTo>
                          <a:pt x="7983" y="8393"/>
                        </a:lnTo>
                        <a:lnTo>
                          <a:pt x="7983" y="10736"/>
                        </a:lnTo>
                        <a:lnTo>
                          <a:pt x="9421" y="10736"/>
                        </a:lnTo>
                        <a:lnTo>
                          <a:pt x="9818" y="7914"/>
                        </a:lnTo>
                        <a:lnTo>
                          <a:pt x="9818" y="10736"/>
                        </a:lnTo>
                        <a:lnTo>
                          <a:pt x="12084" y="10736"/>
                        </a:lnTo>
                        <a:lnTo>
                          <a:pt x="12084" y="7914"/>
                        </a:lnTo>
                        <a:lnTo>
                          <a:pt x="12296" y="10736"/>
                        </a:lnTo>
                        <a:lnTo>
                          <a:pt x="14261" y="10736"/>
                        </a:lnTo>
                        <a:cubicBezTo>
                          <a:pt x="14915" y="10971"/>
                          <a:pt x="15344" y="12185"/>
                          <a:pt x="15230" y="13570"/>
                        </a:cubicBezTo>
                        <a:cubicBezTo>
                          <a:pt x="15121" y="14899"/>
                          <a:pt x="14549" y="15907"/>
                          <a:pt x="13907" y="15990"/>
                        </a:cubicBezTo>
                        <a:cubicBezTo>
                          <a:pt x="13729" y="17057"/>
                          <a:pt x="13469" y="18010"/>
                          <a:pt x="13161" y="18851"/>
                        </a:cubicBezTo>
                        <a:cubicBezTo>
                          <a:pt x="14765" y="17176"/>
                          <a:pt x="15839" y="14173"/>
                          <a:pt x="15839" y="10736"/>
                        </a:cubicBezTo>
                        <a:cubicBezTo>
                          <a:pt x="15839" y="9643"/>
                          <a:pt x="15725" y="8598"/>
                          <a:pt x="15526" y="7621"/>
                        </a:cubicBezTo>
                        <a:cubicBezTo>
                          <a:pt x="15927" y="8009"/>
                          <a:pt x="16309" y="9149"/>
                          <a:pt x="16392" y="11991"/>
                        </a:cubicBezTo>
                        <a:cubicBezTo>
                          <a:pt x="16580" y="18430"/>
                          <a:pt x="18898" y="19796"/>
                          <a:pt x="20534" y="16870"/>
                        </a:cubicBezTo>
                        <a:cubicBezTo>
                          <a:pt x="15939" y="17668"/>
                          <a:pt x="21018" y="5286"/>
                          <a:pt x="17997" y="1188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72" name="Shape 45">
                    <a:extLst>
                      <a:ext uri="{FF2B5EF4-FFF2-40B4-BE49-F238E27FC236}">
                        <a16:creationId xmlns:a16="http://schemas.microsoft.com/office/drawing/2014/main" id="{4BCE460B-5E07-465C-8065-B302B4B348AE}"/>
                      </a:ext>
                    </a:extLst>
                  </p:cNvPr>
                  <p:cNvSpPr/>
                  <p:nvPr/>
                </p:nvSpPr>
                <p:spPr>
                  <a:xfrm>
                    <a:off x="1783782" y="3000208"/>
                    <a:ext cx="237341" cy="1114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6468"/>
                        </a:moveTo>
                        <a:cubicBezTo>
                          <a:pt x="5484" y="6468"/>
                          <a:pt x="1068" y="13001"/>
                          <a:pt x="169" y="21600"/>
                        </a:cubicBezTo>
                        <a:cubicBezTo>
                          <a:pt x="60" y="20550"/>
                          <a:pt x="0" y="19470"/>
                          <a:pt x="0" y="18366"/>
                        </a:cubicBezTo>
                        <a:cubicBezTo>
                          <a:pt x="0" y="8224"/>
                          <a:pt x="4834" y="0"/>
                          <a:pt x="10800" y="0"/>
                        </a:cubicBezTo>
                        <a:cubicBezTo>
                          <a:pt x="16765" y="0"/>
                          <a:pt x="21600" y="8224"/>
                          <a:pt x="21600" y="18366"/>
                        </a:cubicBezTo>
                        <a:cubicBezTo>
                          <a:pt x="21600" y="19470"/>
                          <a:pt x="21539" y="20550"/>
                          <a:pt x="21430" y="21600"/>
                        </a:cubicBezTo>
                        <a:cubicBezTo>
                          <a:pt x="20531" y="13001"/>
                          <a:pt x="16116" y="6468"/>
                          <a:pt x="10800" y="646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4" name="Group 62">
                  <a:extLst>
                    <a:ext uri="{FF2B5EF4-FFF2-40B4-BE49-F238E27FC236}">
                      <a16:creationId xmlns:a16="http://schemas.microsoft.com/office/drawing/2014/main" id="{FFA99DCF-E34A-404B-86CA-8307CD50A095}"/>
                    </a:ext>
                  </a:extLst>
                </p:cNvPr>
                <p:cNvGrpSpPr/>
                <p:nvPr/>
              </p:nvGrpSpPr>
              <p:grpSpPr>
                <a:xfrm>
                  <a:off x="1495119" y="3140133"/>
                  <a:ext cx="377740" cy="400988"/>
                  <a:chOff x="1608449" y="2950113"/>
                  <a:chExt cx="586000" cy="622065"/>
                </a:xfrm>
              </p:grpSpPr>
              <p:sp>
                <p:nvSpPr>
                  <p:cNvPr id="161" name="Shape 40">
                    <a:extLst>
                      <a:ext uri="{FF2B5EF4-FFF2-40B4-BE49-F238E27FC236}">
                        <a16:creationId xmlns:a16="http://schemas.microsoft.com/office/drawing/2014/main" id="{C18D33D8-C645-42E7-80BC-81F24278D974}"/>
                      </a:ext>
                    </a:extLst>
                  </p:cNvPr>
                  <p:cNvSpPr/>
                  <p:nvPr/>
                </p:nvSpPr>
                <p:spPr>
                  <a:xfrm>
                    <a:off x="1708639" y="3250680"/>
                    <a:ext cx="380525" cy="2565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7" h="21600" extrusionOk="0">
                        <a:moveTo>
                          <a:pt x="19569" y="14668"/>
                        </a:moveTo>
                        <a:cubicBezTo>
                          <a:pt x="18704" y="12014"/>
                          <a:pt x="14737" y="10022"/>
                          <a:pt x="12151" y="8974"/>
                        </a:cubicBezTo>
                        <a:lnTo>
                          <a:pt x="12151" y="0"/>
                        </a:lnTo>
                        <a:lnTo>
                          <a:pt x="7579" y="0"/>
                        </a:lnTo>
                        <a:lnTo>
                          <a:pt x="7579" y="8975"/>
                        </a:lnTo>
                        <a:cubicBezTo>
                          <a:pt x="4993" y="10022"/>
                          <a:pt x="1027" y="12014"/>
                          <a:pt x="162" y="14668"/>
                        </a:cubicBezTo>
                        <a:cubicBezTo>
                          <a:pt x="-1066" y="19718"/>
                          <a:pt x="5109" y="21402"/>
                          <a:pt x="5109" y="21402"/>
                        </a:cubicBezTo>
                        <a:lnTo>
                          <a:pt x="10107" y="21402"/>
                        </a:lnTo>
                        <a:lnTo>
                          <a:pt x="17666" y="21600"/>
                        </a:lnTo>
                        <a:cubicBezTo>
                          <a:pt x="17666" y="21600"/>
                          <a:pt x="20534" y="20229"/>
                          <a:pt x="19569" y="14668"/>
                        </a:cubicBezTo>
                        <a:close/>
                      </a:path>
                    </a:pathLst>
                  </a:custGeom>
                  <a:solidFill>
                    <a:srgbClr val="93737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2" name="Shape 41">
                    <a:extLst>
                      <a:ext uri="{FF2B5EF4-FFF2-40B4-BE49-F238E27FC236}">
                        <a16:creationId xmlns:a16="http://schemas.microsoft.com/office/drawing/2014/main" id="{F8A1D38F-2856-4879-B4E3-7F29F6C0F171}"/>
                      </a:ext>
                    </a:extLst>
                  </p:cNvPr>
                  <p:cNvSpPr/>
                  <p:nvPr/>
                </p:nvSpPr>
                <p:spPr>
                  <a:xfrm>
                    <a:off x="1854749" y="3250680"/>
                    <a:ext cx="88004" cy="104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4"/>
                        </a:moveTo>
                        <a:cubicBezTo>
                          <a:pt x="19660" y="18893"/>
                          <a:pt x="11820" y="21600"/>
                          <a:pt x="6061" y="21600"/>
                        </a:cubicBezTo>
                        <a:cubicBezTo>
                          <a:pt x="3976" y="21600"/>
                          <a:pt x="1950" y="21303"/>
                          <a:pt x="0" y="20764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4"/>
                          <a:pt x="21600" y="14174"/>
                        </a:cubicBezTo>
                        <a:close/>
                      </a:path>
                    </a:pathLst>
                  </a:custGeom>
                  <a:solidFill>
                    <a:srgbClr val="805958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3" name="Shape 42">
                    <a:extLst>
                      <a:ext uri="{FF2B5EF4-FFF2-40B4-BE49-F238E27FC236}">
                        <a16:creationId xmlns:a16="http://schemas.microsoft.com/office/drawing/2014/main" id="{923ADB7B-B2FB-4F0C-896F-43E75CBD296E}"/>
                      </a:ext>
                    </a:extLst>
                  </p:cNvPr>
                  <p:cNvSpPr/>
                  <p:nvPr/>
                </p:nvSpPr>
                <p:spPr>
                  <a:xfrm>
                    <a:off x="1754559" y="3012731"/>
                    <a:ext cx="286708" cy="3109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68" h="21600" extrusionOk="0">
                        <a:moveTo>
                          <a:pt x="18850" y="8239"/>
                        </a:moveTo>
                        <a:cubicBezTo>
                          <a:pt x="18847" y="8239"/>
                          <a:pt x="18844" y="8240"/>
                          <a:pt x="18842" y="8239"/>
                        </a:cubicBezTo>
                        <a:cubicBezTo>
                          <a:pt x="18202" y="2975"/>
                          <a:pt x="14780" y="0"/>
                          <a:pt x="10622" y="0"/>
                        </a:cubicBezTo>
                        <a:cubicBezTo>
                          <a:pt x="6462" y="0"/>
                          <a:pt x="3040" y="2976"/>
                          <a:pt x="2401" y="8241"/>
                        </a:cubicBezTo>
                        <a:cubicBezTo>
                          <a:pt x="2373" y="8242"/>
                          <a:pt x="2346" y="8236"/>
                          <a:pt x="2317" y="8239"/>
                        </a:cubicBezTo>
                        <a:cubicBezTo>
                          <a:pt x="804" y="8386"/>
                          <a:pt x="-217" y="9896"/>
                          <a:pt x="39" y="11613"/>
                        </a:cubicBezTo>
                        <a:cubicBezTo>
                          <a:pt x="274" y="13201"/>
                          <a:pt x="1518" y="14395"/>
                          <a:pt x="2903" y="14452"/>
                        </a:cubicBezTo>
                        <a:cubicBezTo>
                          <a:pt x="4158" y="18647"/>
                          <a:pt x="7140" y="21600"/>
                          <a:pt x="10622" y="21600"/>
                        </a:cubicBezTo>
                        <a:cubicBezTo>
                          <a:pt x="14104" y="21600"/>
                          <a:pt x="17086" y="18646"/>
                          <a:pt x="18340" y="14451"/>
                        </a:cubicBezTo>
                        <a:cubicBezTo>
                          <a:pt x="19693" y="14353"/>
                          <a:pt x="20897" y="13172"/>
                          <a:pt x="21128" y="11613"/>
                        </a:cubicBezTo>
                        <a:cubicBezTo>
                          <a:pt x="21383" y="9896"/>
                          <a:pt x="20363" y="8386"/>
                          <a:pt x="18850" y="8239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4" name="Shape 43">
                    <a:extLst>
                      <a:ext uri="{FF2B5EF4-FFF2-40B4-BE49-F238E27FC236}">
                        <a16:creationId xmlns:a16="http://schemas.microsoft.com/office/drawing/2014/main" id="{EA407C59-BAA2-4047-BCBF-E025F5C1B46C}"/>
                      </a:ext>
                    </a:extLst>
                  </p:cNvPr>
                  <p:cNvSpPr/>
                  <p:nvPr/>
                </p:nvSpPr>
                <p:spPr>
                  <a:xfrm>
                    <a:off x="1687766" y="3388442"/>
                    <a:ext cx="419407" cy="1837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260" y="0"/>
                        </a:moveTo>
                        <a:cubicBezTo>
                          <a:pt x="16631" y="687"/>
                          <a:pt x="13923" y="1137"/>
                          <a:pt x="10856" y="1137"/>
                        </a:cubicBezTo>
                        <a:cubicBezTo>
                          <a:pt x="7788" y="1137"/>
                          <a:pt x="5079" y="687"/>
                          <a:pt x="3451" y="0"/>
                        </a:cubicBezTo>
                        <a:cubicBezTo>
                          <a:pt x="2410" y="1160"/>
                          <a:pt x="1577" y="2491"/>
                          <a:pt x="1235" y="3968"/>
                        </a:cubicBezTo>
                        <a:cubicBezTo>
                          <a:pt x="693" y="7110"/>
                          <a:pt x="286" y="10948"/>
                          <a:pt x="0" y="14242"/>
                        </a:cubicBezTo>
                        <a:cubicBezTo>
                          <a:pt x="3139" y="18879"/>
                          <a:pt x="6873" y="21600"/>
                          <a:pt x="10890" y="21600"/>
                        </a:cubicBezTo>
                        <a:cubicBezTo>
                          <a:pt x="14832" y="21600"/>
                          <a:pt x="18498" y="18970"/>
                          <a:pt x="21600" y="14492"/>
                        </a:cubicBezTo>
                        <a:cubicBezTo>
                          <a:pt x="21293" y="11266"/>
                          <a:pt x="20900" y="7412"/>
                          <a:pt x="20476" y="3968"/>
                        </a:cubicBezTo>
                        <a:cubicBezTo>
                          <a:pt x="20134" y="2491"/>
                          <a:pt x="19300" y="1160"/>
                          <a:pt x="18260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5" name="Shape 44">
                    <a:extLst>
                      <a:ext uri="{FF2B5EF4-FFF2-40B4-BE49-F238E27FC236}">
                        <a16:creationId xmlns:a16="http://schemas.microsoft.com/office/drawing/2014/main" id="{52D6888A-505C-43F8-ACB5-26AC90760D17}"/>
                      </a:ext>
                    </a:extLst>
                  </p:cNvPr>
                  <p:cNvSpPr/>
                  <p:nvPr/>
                </p:nvSpPr>
                <p:spPr>
                  <a:xfrm>
                    <a:off x="1608449" y="2950113"/>
                    <a:ext cx="586000" cy="3181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34" h="18851" extrusionOk="0">
                        <a:moveTo>
                          <a:pt x="17997" y="1188"/>
                        </a:moveTo>
                        <a:cubicBezTo>
                          <a:pt x="15981" y="-1545"/>
                          <a:pt x="14376" y="1023"/>
                          <a:pt x="13528" y="3037"/>
                        </a:cubicBezTo>
                        <a:cubicBezTo>
                          <a:pt x="12605" y="1894"/>
                          <a:pt x="11473" y="1212"/>
                          <a:pt x="10244" y="1212"/>
                        </a:cubicBezTo>
                        <a:cubicBezTo>
                          <a:pt x="9000" y="1212"/>
                          <a:pt x="7854" y="1911"/>
                          <a:pt x="6925" y="3080"/>
                        </a:cubicBezTo>
                        <a:cubicBezTo>
                          <a:pt x="6082" y="1059"/>
                          <a:pt x="4468" y="-1564"/>
                          <a:pt x="2439" y="1188"/>
                        </a:cubicBezTo>
                        <a:cubicBezTo>
                          <a:pt x="-582" y="5286"/>
                          <a:pt x="4595" y="17907"/>
                          <a:pt x="0" y="17109"/>
                        </a:cubicBezTo>
                        <a:cubicBezTo>
                          <a:pt x="1636" y="20036"/>
                          <a:pt x="3855" y="18430"/>
                          <a:pt x="4043" y="11991"/>
                        </a:cubicBezTo>
                        <a:cubicBezTo>
                          <a:pt x="4131" y="9005"/>
                          <a:pt x="4548" y="7906"/>
                          <a:pt x="4970" y="7575"/>
                        </a:cubicBezTo>
                        <a:cubicBezTo>
                          <a:pt x="4765" y="8565"/>
                          <a:pt x="4648" y="9626"/>
                          <a:pt x="4648" y="10736"/>
                        </a:cubicBezTo>
                        <a:cubicBezTo>
                          <a:pt x="4648" y="14173"/>
                          <a:pt x="5721" y="17176"/>
                          <a:pt x="7326" y="18851"/>
                        </a:cubicBezTo>
                        <a:cubicBezTo>
                          <a:pt x="7018" y="18011"/>
                          <a:pt x="6758" y="17058"/>
                          <a:pt x="6580" y="15991"/>
                        </a:cubicBezTo>
                        <a:cubicBezTo>
                          <a:pt x="5923" y="15942"/>
                          <a:pt x="5332" y="14924"/>
                          <a:pt x="5221" y="13570"/>
                        </a:cubicBezTo>
                        <a:cubicBezTo>
                          <a:pt x="5106" y="12185"/>
                          <a:pt x="5536" y="10971"/>
                          <a:pt x="6190" y="10736"/>
                        </a:cubicBezTo>
                        <a:lnTo>
                          <a:pt x="7638" y="10736"/>
                        </a:lnTo>
                        <a:lnTo>
                          <a:pt x="7983" y="8393"/>
                        </a:lnTo>
                        <a:lnTo>
                          <a:pt x="7983" y="10736"/>
                        </a:lnTo>
                        <a:lnTo>
                          <a:pt x="9421" y="10736"/>
                        </a:lnTo>
                        <a:lnTo>
                          <a:pt x="9818" y="7914"/>
                        </a:lnTo>
                        <a:lnTo>
                          <a:pt x="9818" y="10736"/>
                        </a:lnTo>
                        <a:lnTo>
                          <a:pt x="12084" y="10736"/>
                        </a:lnTo>
                        <a:lnTo>
                          <a:pt x="12084" y="7914"/>
                        </a:lnTo>
                        <a:lnTo>
                          <a:pt x="12296" y="10736"/>
                        </a:lnTo>
                        <a:lnTo>
                          <a:pt x="14261" y="10736"/>
                        </a:lnTo>
                        <a:cubicBezTo>
                          <a:pt x="14915" y="10971"/>
                          <a:pt x="15344" y="12185"/>
                          <a:pt x="15230" y="13570"/>
                        </a:cubicBezTo>
                        <a:cubicBezTo>
                          <a:pt x="15121" y="14899"/>
                          <a:pt x="14549" y="15907"/>
                          <a:pt x="13907" y="15990"/>
                        </a:cubicBezTo>
                        <a:cubicBezTo>
                          <a:pt x="13729" y="17057"/>
                          <a:pt x="13469" y="18010"/>
                          <a:pt x="13161" y="18851"/>
                        </a:cubicBezTo>
                        <a:cubicBezTo>
                          <a:pt x="14765" y="17176"/>
                          <a:pt x="15839" y="14173"/>
                          <a:pt x="15839" y="10736"/>
                        </a:cubicBezTo>
                        <a:cubicBezTo>
                          <a:pt x="15839" y="9643"/>
                          <a:pt x="15725" y="8598"/>
                          <a:pt x="15526" y="7621"/>
                        </a:cubicBezTo>
                        <a:cubicBezTo>
                          <a:pt x="15927" y="8009"/>
                          <a:pt x="16309" y="9149"/>
                          <a:pt x="16392" y="11991"/>
                        </a:cubicBezTo>
                        <a:cubicBezTo>
                          <a:pt x="16580" y="18430"/>
                          <a:pt x="18898" y="19796"/>
                          <a:pt x="20534" y="16870"/>
                        </a:cubicBezTo>
                        <a:cubicBezTo>
                          <a:pt x="15939" y="17668"/>
                          <a:pt x="21018" y="5286"/>
                          <a:pt x="17997" y="1188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6" name="Shape 45">
                    <a:extLst>
                      <a:ext uri="{FF2B5EF4-FFF2-40B4-BE49-F238E27FC236}">
                        <a16:creationId xmlns:a16="http://schemas.microsoft.com/office/drawing/2014/main" id="{DD915452-4D41-41FD-8F18-8BD567C72C87}"/>
                      </a:ext>
                    </a:extLst>
                  </p:cNvPr>
                  <p:cNvSpPr/>
                  <p:nvPr/>
                </p:nvSpPr>
                <p:spPr>
                  <a:xfrm>
                    <a:off x="1783782" y="3000208"/>
                    <a:ext cx="237341" cy="1114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6468"/>
                        </a:moveTo>
                        <a:cubicBezTo>
                          <a:pt x="5484" y="6468"/>
                          <a:pt x="1068" y="13001"/>
                          <a:pt x="169" y="21600"/>
                        </a:cubicBezTo>
                        <a:cubicBezTo>
                          <a:pt x="60" y="20550"/>
                          <a:pt x="0" y="19470"/>
                          <a:pt x="0" y="18366"/>
                        </a:cubicBezTo>
                        <a:cubicBezTo>
                          <a:pt x="0" y="8224"/>
                          <a:pt x="4834" y="0"/>
                          <a:pt x="10800" y="0"/>
                        </a:cubicBezTo>
                        <a:cubicBezTo>
                          <a:pt x="16765" y="0"/>
                          <a:pt x="21600" y="8224"/>
                          <a:pt x="21600" y="18366"/>
                        </a:cubicBezTo>
                        <a:cubicBezTo>
                          <a:pt x="21600" y="19470"/>
                          <a:pt x="21539" y="20550"/>
                          <a:pt x="21430" y="21600"/>
                        </a:cubicBezTo>
                        <a:cubicBezTo>
                          <a:pt x="20531" y="13001"/>
                          <a:pt x="16116" y="6468"/>
                          <a:pt x="10800" y="646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5" name="Group 69">
                  <a:extLst>
                    <a:ext uri="{FF2B5EF4-FFF2-40B4-BE49-F238E27FC236}">
                      <a16:creationId xmlns:a16="http://schemas.microsoft.com/office/drawing/2014/main" id="{F4282735-0972-42F0-9128-7CFCCA1069E9}"/>
                    </a:ext>
                  </a:extLst>
                </p:cNvPr>
                <p:cNvGrpSpPr/>
                <p:nvPr/>
              </p:nvGrpSpPr>
              <p:grpSpPr>
                <a:xfrm>
                  <a:off x="3994296" y="2621546"/>
                  <a:ext cx="386048" cy="554338"/>
                  <a:chOff x="1808828" y="2177820"/>
                  <a:chExt cx="480843" cy="690456"/>
                </a:xfrm>
              </p:grpSpPr>
              <p:sp>
                <p:nvSpPr>
                  <p:cNvPr id="155" name="Shape 13">
                    <a:extLst>
                      <a:ext uri="{FF2B5EF4-FFF2-40B4-BE49-F238E27FC236}">
                        <a16:creationId xmlns:a16="http://schemas.microsoft.com/office/drawing/2014/main" id="{CDE635DB-BBCB-4CA6-92B5-26ED2510F0D5}"/>
                      </a:ext>
                    </a:extLst>
                  </p:cNvPr>
                  <p:cNvSpPr/>
                  <p:nvPr/>
                </p:nvSpPr>
                <p:spPr>
                  <a:xfrm>
                    <a:off x="2000859" y="2499260"/>
                    <a:ext cx="102206" cy="17103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6" name="Shape 14">
                    <a:extLst>
                      <a:ext uri="{FF2B5EF4-FFF2-40B4-BE49-F238E27FC236}">
                        <a16:creationId xmlns:a16="http://schemas.microsoft.com/office/drawing/2014/main" id="{50E1EDD9-3845-48F9-9055-0375ACE7B2E7}"/>
                      </a:ext>
                    </a:extLst>
                  </p:cNvPr>
                  <p:cNvSpPr/>
                  <p:nvPr/>
                </p:nvSpPr>
                <p:spPr>
                  <a:xfrm>
                    <a:off x="2000859" y="2499260"/>
                    <a:ext cx="102206" cy="1207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7"/>
                        </a:moveTo>
                        <a:cubicBezTo>
                          <a:pt x="19654" y="18896"/>
                          <a:pt x="11817" y="21600"/>
                          <a:pt x="6058" y="21600"/>
                        </a:cubicBezTo>
                        <a:cubicBezTo>
                          <a:pt x="3981" y="21600"/>
                          <a:pt x="1950" y="21306"/>
                          <a:pt x="0" y="20765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7"/>
                          <a:pt x="21600" y="14177"/>
                        </a:cubicBezTo>
                        <a:close/>
                      </a:path>
                    </a:pathLst>
                  </a:custGeom>
                  <a:solidFill>
                    <a:srgbClr val="EFBD8C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7" name="Shape 15">
                    <a:extLst>
                      <a:ext uri="{FF2B5EF4-FFF2-40B4-BE49-F238E27FC236}">
                        <a16:creationId xmlns:a16="http://schemas.microsoft.com/office/drawing/2014/main" id="{1410CAC7-58CD-4C56-BD55-89A6673C8810}"/>
                      </a:ext>
                    </a:extLst>
                  </p:cNvPr>
                  <p:cNvSpPr/>
                  <p:nvPr/>
                </p:nvSpPr>
                <p:spPr>
                  <a:xfrm>
                    <a:off x="1888144" y="2223740"/>
                    <a:ext cx="323760" cy="36099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0" h="21600" extrusionOk="0">
                        <a:moveTo>
                          <a:pt x="19044" y="7797"/>
                        </a:moveTo>
                        <a:cubicBezTo>
                          <a:pt x="18253" y="2797"/>
                          <a:pt x="14784" y="0"/>
                          <a:pt x="10621" y="0"/>
                        </a:cubicBezTo>
                        <a:cubicBezTo>
                          <a:pt x="6461" y="0"/>
                          <a:pt x="2993" y="2792"/>
                          <a:pt x="2198" y="7783"/>
                        </a:cubicBezTo>
                        <a:cubicBezTo>
                          <a:pt x="748" y="8050"/>
                          <a:pt x="-211" y="9608"/>
                          <a:pt x="40" y="11385"/>
                        </a:cubicBezTo>
                        <a:cubicBezTo>
                          <a:pt x="264" y="12972"/>
                          <a:pt x="1378" y="14200"/>
                          <a:pt x="2672" y="14425"/>
                        </a:cubicBezTo>
                        <a:cubicBezTo>
                          <a:pt x="3959" y="18634"/>
                          <a:pt x="7031" y="21600"/>
                          <a:pt x="10621" y="21600"/>
                        </a:cubicBezTo>
                        <a:cubicBezTo>
                          <a:pt x="14215" y="21600"/>
                          <a:pt x="17290" y="18626"/>
                          <a:pt x="18573" y="14409"/>
                        </a:cubicBezTo>
                        <a:cubicBezTo>
                          <a:pt x="19838" y="14154"/>
                          <a:pt x="20920" y="12945"/>
                          <a:pt x="21140" y="11385"/>
                        </a:cubicBezTo>
                        <a:cubicBezTo>
                          <a:pt x="21389" y="9633"/>
                          <a:pt x="20458" y="8096"/>
                          <a:pt x="19044" y="7797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8" name="Shape 16">
                    <a:extLst>
                      <a:ext uri="{FF2B5EF4-FFF2-40B4-BE49-F238E27FC236}">
                        <a16:creationId xmlns:a16="http://schemas.microsoft.com/office/drawing/2014/main" id="{CED83560-E3B7-4865-8C8C-F7F866D5EE52}"/>
                      </a:ext>
                    </a:extLst>
                  </p:cNvPr>
                  <p:cNvSpPr/>
                  <p:nvPr/>
                </p:nvSpPr>
                <p:spPr>
                  <a:xfrm>
                    <a:off x="1904844" y="2611974"/>
                    <a:ext cx="294001" cy="1568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21600"/>
                        </a:moveTo>
                        <a:cubicBezTo>
                          <a:pt x="16021" y="21600"/>
                          <a:pt x="20400" y="14858"/>
                          <a:pt x="21600" y="5767"/>
                        </a:cubicBezTo>
                        <a:cubicBezTo>
                          <a:pt x="16885" y="2119"/>
                          <a:pt x="10800" y="0"/>
                          <a:pt x="10800" y="0"/>
                        </a:cubicBezTo>
                        <a:cubicBezTo>
                          <a:pt x="10800" y="0"/>
                          <a:pt x="4716" y="2118"/>
                          <a:pt x="0" y="5766"/>
                        </a:cubicBezTo>
                        <a:cubicBezTo>
                          <a:pt x="1198" y="14858"/>
                          <a:pt x="5577" y="21600"/>
                          <a:pt x="10800" y="21600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9" name="Shape 17">
                    <a:extLst>
                      <a:ext uri="{FF2B5EF4-FFF2-40B4-BE49-F238E27FC236}">
                        <a16:creationId xmlns:a16="http://schemas.microsoft.com/office/drawing/2014/main" id="{D19B99B4-00A6-4977-B375-EC5470F914C9}"/>
                      </a:ext>
                    </a:extLst>
                  </p:cNvPr>
                  <p:cNvSpPr/>
                  <p:nvPr/>
                </p:nvSpPr>
                <p:spPr>
                  <a:xfrm>
                    <a:off x="1808828" y="2653720"/>
                    <a:ext cx="480843" cy="2145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178" y="3610"/>
                        </a:moveTo>
                        <a:cubicBezTo>
                          <a:pt x="20128" y="3496"/>
                          <a:pt x="20070" y="3384"/>
                          <a:pt x="20014" y="3272"/>
                        </a:cubicBezTo>
                        <a:cubicBezTo>
                          <a:pt x="19866" y="2973"/>
                          <a:pt x="19701" y="2682"/>
                          <a:pt x="19518" y="2399"/>
                        </a:cubicBezTo>
                        <a:cubicBezTo>
                          <a:pt x="19457" y="2305"/>
                          <a:pt x="19400" y="2209"/>
                          <a:pt x="19336" y="2117"/>
                        </a:cubicBezTo>
                        <a:cubicBezTo>
                          <a:pt x="18823" y="1379"/>
                          <a:pt x="18209" y="696"/>
                          <a:pt x="17545" y="72"/>
                        </a:cubicBezTo>
                        <a:cubicBezTo>
                          <a:pt x="17519" y="48"/>
                          <a:pt x="17492" y="25"/>
                          <a:pt x="17466" y="1"/>
                        </a:cubicBezTo>
                        <a:cubicBezTo>
                          <a:pt x="16732" y="6649"/>
                          <a:pt x="14055" y="11579"/>
                          <a:pt x="10863" y="11579"/>
                        </a:cubicBezTo>
                        <a:cubicBezTo>
                          <a:pt x="7669" y="11579"/>
                          <a:pt x="4992" y="6648"/>
                          <a:pt x="4259" y="0"/>
                        </a:cubicBezTo>
                        <a:cubicBezTo>
                          <a:pt x="4235" y="23"/>
                          <a:pt x="4209" y="45"/>
                          <a:pt x="4185" y="68"/>
                        </a:cubicBezTo>
                        <a:cubicBezTo>
                          <a:pt x="3518" y="693"/>
                          <a:pt x="2902" y="1378"/>
                          <a:pt x="2388" y="2118"/>
                        </a:cubicBezTo>
                        <a:cubicBezTo>
                          <a:pt x="2325" y="2209"/>
                          <a:pt x="2268" y="2304"/>
                          <a:pt x="2208" y="2397"/>
                        </a:cubicBezTo>
                        <a:cubicBezTo>
                          <a:pt x="2024" y="2681"/>
                          <a:pt x="1858" y="2974"/>
                          <a:pt x="1709" y="3274"/>
                        </a:cubicBezTo>
                        <a:cubicBezTo>
                          <a:pt x="1654" y="3385"/>
                          <a:pt x="1597" y="3496"/>
                          <a:pt x="1547" y="3609"/>
                        </a:cubicBezTo>
                        <a:cubicBezTo>
                          <a:pt x="1372" y="4007"/>
                          <a:pt x="1220" y="4414"/>
                          <a:pt x="1120" y="4837"/>
                        </a:cubicBezTo>
                        <a:cubicBezTo>
                          <a:pt x="649" y="7516"/>
                          <a:pt x="279" y="10706"/>
                          <a:pt x="0" y="13627"/>
                        </a:cubicBezTo>
                        <a:cubicBezTo>
                          <a:pt x="3050" y="18619"/>
                          <a:pt x="6797" y="21600"/>
                          <a:pt x="10863" y="21600"/>
                        </a:cubicBezTo>
                        <a:cubicBezTo>
                          <a:pt x="14873" y="21600"/>
                          <a:pt x="18573" y="18704"/>
                          <a:pt x="21600" y="13837"/>
                        </a:cubicBezTo>
                        <a:cubicBezTo>
                          <a:pt x="21314" y="10966"/>
                          <a:pt x="20971" y="7753"/>
                          <a:pt x="20605" y="4837"/>
                        </a:cubicBezTo>
                        <a:cubicBezTo>
                          <a:pt x="20505" y="4414"/>
                          <a:pt x="20353" y="4008"/>
                          <a:pt x="20178" y="361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60" name="Shape 20">
                    <a:extLst>
                      <a:ext uri="{FF2B5EF4-FFF2-40B4-BE49-F238E27FC236}">
                        <a16:creationId xmlns:a16="http://schemas.microsoft.com/office/drawing/2014/main" id="{8F568EFC-6FF5-4369-885A-337645EFF123}"/>
                      </a:ext>
                    </a:extLst>
                  </p:cNvPr>
                  <p:cNvSpPr/>
                  <p:nvPr/>
                </p:nvSpPr>
                <p:spPr>
                  <a:xfrm>
                    <a:off x="1867272" y="2177820"/>
                    <a:ext cx="370823" cy="345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4835" y="0"/>
                          <a:pt x="0" y="5223"/>
                          <a:pt x="0" y="11662"/>
                        </a:cubicBezTo>
                        <a:cubicBezTo>
                          <a:pt x="0" y="15871"/>
                          <a:pt x="2072" y="19549"/>
                          <a:pt x="5168" y="21600"/>
                        </a:cubicBezTo>
                        <a:cubicBezTo>
                          <a:pt x="4570" y="20564"/>
                          <a:pt x="4066" y="19387"/>
                          <a:pt x="3722" y="18070"/>
                        </a:cubicBezTo>
                        <a:cubicBezTo>
                          <a:pt x="2571" y="17835"/>
                          <a:pt x="1578" y="16552"/>
                          <a:pt x="1379" y="14894"/>
                        </a:cubicBezTo>
                        <a:cubicBezTo>
                          <a:pt x="1227" y="13637"/>
                          <a:pt x="1578" y="12496"/>
                          <a:pt x="2217" y="11797"/>
                        </a:cubicBezTo>
                        <a:cubicBezTo>
                          <a:pt x="2248" y="12003"/>
                          <a:pt x="2253" y="12190"/>
                          <a:pt x="2296" y="12405"/>
                        </a:cubicBezTo>
                        <a:cubicBezTo>
                          <a:pt x="2296" y="12405"/>
                          <a:pt x="6345" y="10461"/>
                          <a:pt x="7895" y="6392"/>
                        </a:cubicBezTo>
                        <a:cubicBezTo>
                          <a:pt x="9446" y="10461"/>
                          <a:pt x="19304" y="12405"/>
                          <a:pt x="19304" y="12405"/>
                        </a:cubicBezTo>
                        <a:cubicBezTo>
                          <a:pt x="19343" y="12209"/>
                          <a:pt x="19347" y="12039"/>
                          <a:pt x="19376" y="11850"/>
                        </a:cubicBezTo>
                        <a:cubicBezTo>
                          <a:pt x="19985" y="12553"/>
                          <a:pt x="20315" y="13668"/>
                          <a:pt x="20166" y="14894"/>
                        </a:cubicBezTo>
                        <a:cubicBezTo>
                          <a:pt x="19970" y="16524"/>
                          <a:pt x="19007" y="17786"/>
                          <a:pt x="17881" y="18053"/>
                        </a:cubicBezTo>
                        <a:cubicBezTo>
                          <a:pt x="17537" y="19377"/>
                          <a:pt x="17032" y="20559"/>
                          <a:pt x="16431" y="21600"/>
                        </a:cubicBezTo>
                        <a:cubicBezTo>
                          <a:pt x="19527" y="19549"/>
                          <a:pt x="21600" y="15872"/>
                          <a:pt x="21600" y="11662"/>
                        </a:cubicBezTo>
                        <a:cubicBezTo>
                          <a:pt x="21600" y="5223"/>
                          <a:pt x="16764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6" name="Group 76">
                  <a:extLst>
                    <a:ext uri="{FF2B5EF4-FFF2-40B4-BE49-F238E27FC236}">
                      <a16:creationId xmlns:a16="http://schemas.microsoft.com/office/drawing/2014/main" id="{D472048A-796D-400D-842B-15989777D132}"/>
                    </a:ext>
                  </a:extLst>
                </p:cNvPr>
                <p:cNvGrpSpPr/>
                <p:nvPr/>
              </p:nvGrpSpPr>
              <p:grpSpPr>
                <a:xfrm>
                  <a:off x="4827879" y="3462530"/>
                  <a:ext cx="317052" cy="459306"/>
                  <a:chOff x="936345" y="2532658"/>
                  <a:chExt cx="566342" cy="820443"/>
                </a:xfrm>
              </p:grpSpPr>
              <p:sp>
                <p:nvSpPr>
                  <p:cNvPr id="148" name="Shape 22">
                    <a:extLst>
                      <a:ext uri="{FF2B5EF4-FFF2-40B4-BE49-F238E27FC236}">
                        <a16:creationId xmlns:a16="http://schemas.microsoft.com/office/drawing/2014/main" id="{0B2D9EFE-F4C9-4FDE-8C2C-139973F5FC57}"/>
                      </a:ext>
                    </a:extLst>
                  </p:cNvPr>
                  <p:cNvSpPr/>
                  <p:nvPr/>
                </p:nvSpPr>
                <p:spPr>
                  <a:xfrm>
                    <a:off x="965568" y="3046127"/>
                    <a:ext cx="508681" cy="2289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090" extrusionOk="0">
                        <a:moveTo>
                          <a:pt x="21600" y="7412"/>
                        </a:moveTo>
                        <a:cubicBezTo>
                          <a:pt x="20146" y="2856"/>
                          <a:pt x="10800" y="0"/>
                          <a:pt x="10800" y="0"/>
                        </a:cubicBezTo>
                        <a:cubicBezTo>
                          <a:pt x="10800" y="0"/>
                          <a:pt x="1454" y="2856"/>
                          <a:pt x="0" y="7412"/>
                        </a:cubicBezTo>
                        <a:cubicBezTo>
                          <a:pt x="9478" y="21600"/>
                          <a:pt x="16811" y="16036"/>
                          <a:pt x="21600" y="7412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9" name="Shape 23">
                    <a:extLst>
                      <a:ext uri="{FF2B5EF4-FFF2-40B4-BE49-F238E27FC236}">
                        <a16:creationId xmlns:a16="http://schemas.microsoft.com/office/drawing/2014/main" id="{1E881579-3670-49CC-88E4-730379386F0C}"/>
                      </a:ext>
                    </a:extLst>
                  </p:cNvPr>
                  <p:cNvSpPr/>
                  <p:nvPr/>
                </p:nvSpPr>
                <p:spPr>
                  <a:xfrm>
                    <a:off x="1161772" y="2912542"/>
                    <a:ext cx="119829" cy="2005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0" name="Shape 24">
                    <a:extLst>
                      <a:ext uri="{FF2B5EF4-FFF2-40B4-BE49-F238E27FC236}">
                        <a16:creationId xmlns:a16="http://schemas.microsoft.com/office/drawing/2014/main" id="{4738A7D4-FC5E-4268-9232-27EEC295BFE9}"/>
                      </a:ext>
                    </a:extLst>
                  </p:cNvPr>
                  <p:cNvSpPr/>
                  <p:nvPr/>
                </p:nvSpPr>
                <p:spPr>
                  <a:xfrm>
                    <a:off x="1161772" y="2912542"/>
                    <a:ext cx="119829" cy="1416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3"/>
                        </a:moveTo>
                        <a:cubicBezTo>
                          <a:pt x="19660" y="18891"/>
                          <a:pt x="11816" y="21600"/>
                          <a:pt x="6058" y="21600"/>
                        </a:cubicBezTo>
                        <a:cubicBezTo>
                          <a:pt x="3976" y="21600"/>
                          <a:pt x="1950" y="21304"/>
                          <a:pt x="0" y="20764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3"/>
                          <a:pt x="21600" y="14173"/>
                        </a:cubicBezTo>
                        <a:close/>
                      </a:path>
                    </a:pathLst>
                  </a:custGeom>
                  <a:solidFill>
                    <a:srgbClr val="E4B99B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1" name="Shape 25">
                    <a:extLst>
                      <a:ext uri="{FF2B5EF4-FFF2-40B4-BE49-F238E27FC236}">
                        <a16:creationId xmlns:a16="http://schemas.microsoft.com/office/drawing/2014/main" id="{922CD243-B110-4A59-A020-F321107731DC}"/>
                      </a:ext>
                    </a:extLst>
                  </p:cNvPr>
                  <p:cNvSpPr/>
                  <p:nvPr/>
                </p:nvSpPr>
                <p:spPr>
                  <a:xfrm>
                    <a:off x="1065757" y="2591101"/>
                    <a:ext cx="308164" cy="4233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026"/>
                        </a:moveTo>
                        <a:cubicBezTo>
                          <a:pt x="0" y="3636"/>
                          <a:pt x="4835" y="0"/>
                          <a:pt x="10799" y="0"/>
                        </a:cubicBezTo>
                        <a:cubicBezTo>
                          <a:pt x="16764" y="0"/>
                          <a:pt x="21600" y="3636"/>
                          <a:pt x="21600" y="10026"/>
                        </a:cubicBezTo>
                        <a:cubicBezTo>
                          <a:pt x="21600" y="16417"/>
                          <a:pt x="16764" y="21600"/>
                          <a:pt x="10799" y="21600"/>
                        </a:cubicBezTo>
                        <a:cubicBezTo>
                          <a:pt x="4835" y="21600"/>
                          <a:pt x="0" y="16417"/>
                          <a:pt x="0" y="10026"/>
                        </a:cubicBezTo>
                        <a:close/>
                      </a:path>
                    </a:pathLst>
                  </a:custGeom>
                  <a:solidFill>
                    <a:srgbClr val="F5D3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2" name="Shape 26">
                    <a:extLst>
                      <a:ext uri="{FF2B5EF4-FFF2-40B4-BE49-F238E27FC236}">
                        <a16:creationId xmlns:a16="http://schemas.microsoft.com/office/drawing/2014/main" id="{66295F97-CBB8-41CE-91C4-BEE836E9D2F5}"/>
                      </a:ext>
                    </a:extLst>
                  </p:cNvPr>
                  <p:cNvSpPr/>
                  <p:nvPr/>
                </p:nvSpPr>
                <p:spPr>
                  <a:xfrm>
                    <a:off x="982266" y="2532658"/>
                    <a:ext cx="462652" cy="4338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450" h="18044" extrusionOk="0">
                        <a:moveTo>
                          <a:pt x="9673" y="17635"/>
                        </a:moveTo>
                        <a:cubicBezTo>
                          <a:pt x="9673" y="17635"/>
                          <a:pt x="11748" y="15382"/>
                          <a:pt x="11287" y="12413"/>
                        </a:cubicBezTo>
                        <a:cubicBezTo>
                          <a:pt x="10826" y="9444"/>
                          <a:pt x="9673" y="8932"/>
                          <a:pt x="9673" y="7602"/>
                        </a:cubicBezTo>
                        <a:cubicBezTo>
                          <a:pt x="7751" y="10674"/>
                          <a:pt x="6060" y="12823"/>
                          <a:pt x="2986" y="11696"/>
                        </a:cubicBezTo>
                        <a:cubicBezTo>
                          <a:pt x="2063" y="12413"/>
                          <a:pt x="3216" y="16099"/>
                          <a:pt x="4600" y="18044"/>
                        </a:cubicBezTo>
                        <a:cubicBezTo>
                          <a:pt x="679" y="15178"/>
                          <a:pt x="-3856" y="4634"/>
                          <a:pt x="5599" y="539"/>
                        </a:cubicBezTo>
                        <a:cubicBezTo>
                          <a:pt x="15055" y="-3556"/>
                          <a:pt x="17744" y="17020"/>
                          <a:pt x="9673" y="17635"/>
                        </a:cubicBezTo>
                        <a:close/>
                      </a:path>
                    </a:pathLst>
                  </a:custGeom>
                  <a:solidFill>
                    <a:srgbClr val="01010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3" name="Shape 28">
                    <a:extLst>
                      <a:ext uri="{FF2B5EF4-FFF2-40B4-BE49-F238E27FC236}">
                        <a16:creationId xmlns:a16="http://schemas.microsoft.com/office/drawing/2014/main" id="{125AD61D-DCA9-4A74-8549-E9AB1614AEAD}"/>
                      </a:ext>
                    </a:extLst>
                  </p:cNvPr>
                  <p:cNvSpPr/>
                  <p:nvPr/>
                </p:nvSpPr>
                <p:spPr>
                  <a:xfrm>
                    <a:off x="1082455" y="3058652"/>
                    <a:ext cx="255791" cy="522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6861"/>
                        </a:moveTo>
                        <a:cubicBezTo>
                          <a:pt x="19778" y="11640"/>
                          <a:pt x="15525" y="21600"/>
                          <a:pt x="11676" y="21600"/>
                        </a:cubicBezTo>
                        <a:cubicBezTo>
                          <a:pt x="6616" y="21600"/>
                          <a:pt x="0" y="9461"/>
                          <a:pt x="0" y="9461"/>
                        </a:cubicBezTo>
                        <a:lnTo>
                          <a:pt x="911" y="8183"/>
                        </a:lnTo>
                        <a:cubicBezTo>
                          <a:pt x="2980" y="4879"/>
                          <a:pt x="5037" y="2136"/>
                          <a:pt x="6794" y="0"/>
                        </a:cubicBezTo>
                        <a:cubicBezTo>
                          <a:pt x="11823" y="14756"/>
                          <a:pt x="16730" y="228"/>
                          <a:pt x="16734" y="214"/>
                        </a:cubicBezTo>
                        <a:cubicBezTo>
                          <a:pt x="18211" y="2035"/>
                          <a:pt x="19887" y="4253"/>
                          <a:pt x="21600" y="686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54" name="Shape 29">
                    <a:extLst>
                      <a:ext uri="{FF2B5EF4-FFF2-40B4-BE49-F238E27FC236}">
                        <a16:creationId xmlns:a16="http://schemas.microsoft.com/office/drawing/2014/main" id="{05E50A9E-4AA1-4193-9BF8-9D6F0F19FA42}"/>
                      </a:ext>
                    </a:extLst>
                  </p:cNvPr>
                  <p:cNvSpPr/>
                  <p:nvPr/>
                </p:nvSpPr>
                <p:spPr>
                  <a:xfrm>
                    <a:off x="936345" y="3092048"/>
                    <a:ext cx="566342" cy="2610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7405" y="0"/>
                        </a:moveTo>
                        <a:cubicBezTo>
                          <a:pt x="16597" y="6191"/>
                          <a:pt x="13975" y="10729"/>
                          <a:pt x="10863" y="10729"/>
                        </a:cubicBezTo>
                        <a:cubicBezTo>
                          <a:pt x="7751" y="10729"/>
                          <a:pt x="5129" y="6191"/>
                          <a:pt x="4321" y="0"/>
                        </a:cubicBezTo>
                        <a:cubicBezTo>
                          <a:pt x="2857" y="1305"/>
                          <a:pt x="1604" y="2887"/>
                          <a:pt x="1163" y="4701"/>
                        </a:cubicBezTo>
                        <a:cubicBezTo>
                          <a:pt x="663" y="7453"/>
                          <a:pt x="283" y="10744"/>
                          <a:pt x="0" y="13703"/>
                        </a:cubicBezTo>
                        <a:cubicBezTo>
                          <a:pt x="2555" y="17877"/>
                          <a:pt x="5625" y="20648"/>
                          <a:pt x="8979" y="21393"/>
                        </a:cubicBezTo>
                        <a:cubicBezTo>
                          <a:pt x="8988" y="21395"/>
                          <a:pt x="8996" y="21397"/>
                          <a:pt x="9004" y="21399"/>
                        </a:cubicBezTo>
                        <a:cubicBezTo>
                          <a:pt x="9608" y="21531"/>
                          <a:pt x="10220" y="21600"/>
                          <a:pt x="10840" y="21600"/>
                        </a:cubicBezTo>
                        <a:cubicBezTo>
                          <a:pt x="11459" y="21600"/>
                          <a:pt x="12070" y="21531"/>
                          <a:pt x="12672" y="21399"/>
                        </a:cubicBezTo>
                        <a:cubicBezTo>
                          <a:pt x="12684" y="21397"/>
                          <a:pt x="12696" y="21393"/>
                          <a:pt x="12708" y="21391"/>
                        </a:cubicBezTo>
                        <a:cubicBezTo>
                          <a:pt x="16025" y="20651"/>
                          <a:pt x="19062" y="17932"/>
                          <a:pt x="21600" y="13834"/>
                        </a:cubicBezTo>
                        <a:cubicBezTo>
                          <a:pt x="21306" y="10949"/>
                          <a:pt x="20949" y="7675"/>
                          <a:pt x="20563" y="4701"/>
                        </a:cubicBezTo>
                        <a:cubicBezTo>
                          <a:pt x="20122" y="2887"/>
                          <a:pt x="18869" y="1305"/>
                          <a:pt x="17405" y="0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7" name="Group 84">
                  <a:extLst>
                    <a:ext uri="{FF2B5EF4-FFF2-40B4-BE49-F238E27FC236}">
                      <a16:creationId xmlns:a16="http://schemas.microsoft.com/office/drawing/2014/main" id="{23EFD88E-B9EF-4956-A146-253DAB069E6D}"/>
                    </a:ext>
                  </a:extLst>
                </p:cNvPr>
                <p:cNvGrpSpPr/>
                <p:nvPr/>
              </p:nvGrpSpPr>
              <p:grpSpPr>
                <a:xfrm>
                  <a:off x="808067" y="4236710"/>
                  <a:ext cx="344677" cy="474272"/>
                  <a:chOff x="5913078" y="649720"/>
                  <a:chExt cx="1998221" cy="2749543"/>
                </a:xfrm>
              </p:grpSpPr>
              <p:sp>
                <p:nvSpPr>
                  <p:cNvPr id="132" name="Shape 6">
                    <a:extLst>
                      <a:ext uri="{FF2B5EF4-FFF2-40B4-BE49-F238E27FC236}">
                        <a16:creationId xmlns:a16="http://schemas.microsoft.com/office/drawing/2014/main" id="{CE059F16-C4AF-4BC6-B62E-7A8AA49F6F91}"/>
                      </a:ext>
                    </a:extLst>
                  </p:cNvPr>
                  <p:cNvSpPr/>
                  <p:nvPr/>
                </p:nvSpPr>
                <p:spPr>
                  <a:xfrm>
                    <a:off x="6240898" y="2674738"/>
                    <a:ext cx="1368128" cy="722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139" y="176"/>
                        </a:moveTo>
                        <a:cubicBezTo>
                          <a:pt x="17934" y="58"/>
                          <a:pt x="17809" y="0"/>
                          <a:pt x="17809" y="0"/>
                        </a:cubicBezTo>
                        <a:lnTo>
                          <a:pt x="3387" y="0"/>
                        </a:lnTo>
                        <a:lnTo>
                          <a:pt x="3387" y="0"/>
                        </a:lnTo>
                        <a:cubicBezTo>
                          <a:pt x="3387" y="3"/>
                          <a:pt x="1325" y="7496"/>
                          <a:pt x="0" y="21600"/>
                        </a:cubicBezTo>
                        <a:lnTo>
                          <a:pt x="662" y="21600"/>
                        </a:lnTo>
                        <a:lnTo>
                          <a:pt x="20534" y="21600"/>
                        </a:lnTo>
                        <a:lnTo>
                          <a:pt x="21600" y="21600"/>
                        </a:lnTo>
                        <a:cubicBezTo>
                          <a:pt x="20742" y="12930"/>
                          <a:pt x="19603" y="4707"/>
                          <a:pt x="18139" y="17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3" name="Shape 7">
                    <a:extLst>
                      <a:ext uri="{FF2B5EF4-FFF2-40B4-BE49-F238E27FC236}">
                        <a16:creationId xmlns:a16="http://schemas.microsoft.com/office/drawing/2014/main" id="{142B8C46-3C2B-465A-B33D-6AAFB17CD57F}"/>
                      </a:ext>
                    </a:extLst>
                  </p:cNvPr>
                  <p:cNvSpPr/>
                  <p:nvPr/>
                </p:nvSpPr>
                <p:spPr>
                  <a:xfrm>
                    <a:off x="6108110" y="1126927"/>
                    <a:ext cx="1622193" cy="1681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135" extrusionOk="0">
                        <a:moveTo>
                          <a:pt x="19749" y="8731"/>
                        </a:moveTo>
                        <a:lnTo>
                          <a:pt x="19749" y="7875"/>
                        </a:lnTo>
                        <a:cubicBezTo>
                          <a:pt x="19749" y="3526"/>
                          <a:pt x="15742" y="0"/>
                          <a:pt x="10800" y="0"/>
                        </a:cubicBezTo>
                        <a:lnTo>
                          <a:pt x="9808" y="194"/>
                        </a:lnTo>
                        <a:cubicBezTo>
                          <a:pt x="3703" y="-465"/>
                          <a:pt x="1851" y="3526"/>
                          <a:pt x="1851" y="7875"/>
                        </a:cubicBezTo>
                        <a:lnTo>
                          <a:pt x="1851" y="8731"/>
                        </a:lnTo>
                        <a:cubicBezTo>
                          <a:pt x="829" y="8731"/>
                          <a:pt x="0" y="9484"/>
                          <a:pt x="0" y="10413"/>
                        </a:cubicBezTo>
                        <a:lnTo>
                          <a:pt x="0" y="10574"/>
                        </a:lnTo>
                        <a:cubicBezTo>
                          <a:pt x="0" y="11503"/>
                          <a:pt x="829" y="12256"/>
                          <a:pt x="1851" y="12256"/>
                        </a:cubicBezTo>
                        <a:cubicBezTo>
                          <a:pt x="1910" y="12256"/>
                          <a:pt x="1967" y="12253"/>
                          <a:pt x="2024" y="12248"/>
                        </a:cubicBezTo>
                        <a:cubicBezTo>
                          <a:pt x="3039" y="15801"/>
                          <a:pt x="4947" y="17755"/>
                          <a:pt x="7932" y="18463"/>
                        </a:cubicBezTo>
                        <a:lnTo>
                          <a:pt x="7932" y="19465"/>
                        </a:lnTo>
                        <a:lnTo>
                          <a:pt x="11003" y="21135"/>
                        </a:lnTo>
                        <a:lnTo>
                          <a:pt x="14073" y="19465"/>
                        </a:lnTo>
                        <a:lnTo>
                          <a:pt x="14073" y="18337"/>
                        </a:lnTo>
                        <a:cubicBezTo>
                          <a:pt x="16825" y="17486"/>
                          <a:pt x="18522" y="15407"/>
                          <a:pt x="19550" y="12246"/>
                        </a:cubicBezTo>
                        <a:cubicBezTo>
                          <a:pt x="19616" y="12252"/>
                          <a:pt x="19682" y="12256"/>
                          <a:pt x="19749" y="12256"/>
                        </a:cubicBezTo>
                        <a:cubicBezTo>
                          <a:pt x="20771" y="12256"/>
                          <a:pt x="21600" y="11503"/>
                          <a:pt x="21600" y="10574"/>
                        </a:cubicBezTo>
                        <a:lnTo>
                          <a:pt x="21600" y="10413"/>
                        </a:lnTo>
                        <a:cubicBezTo>
                          <a:pt x="21600" y="9484"/>
                          <a:pt x="20771" y="8731"/>
                          <a:pt x="19749" y="8731"/>
                        </a:cubicBezTo>
                        <a:close/>
                      </a:path>
                    </a:pathLst>
                  </a:custGeom>
                  <a:solidFill>
                    <a:srgbClr val="F8DABA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4" name="Shape 8">
                    <a:extLst>
                      <a:ext uri="{FF2B5EF4-FFF2-40B4-BE49-F238E27FC236}">
                        <a16:creationId xmlns:a16="http://schemas.microsoft.com/office/drawing/2014/main" id="{3E4B2FB7-78DD-4B7A-8043-C3A9AA22ADE1}"/>
                      </a:ext>
                    </a:extLst>
                  </p:cNvPr>
                  <p:cNvSpPr/>
                  <p:nvPr/>
                </p:nvSpPr>
                <p:spPr>
                  <a:xfrm>
                    <a:off x="6124709" y="649720"/>
                    <a:ext cx="1576720" cy="12195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7283" y="13066"/>
                        </a:moveTo>
                        <a:cubicBezTo>
                          <a:pt x="17309" y="13096"/>
                          <a:pt x="17337" y="13130"/>
                          <a:pt x="17365" y="13164"/>
                        </a:cubicBezTo>
                        <a:cubicBezTo>
                          <a:pt x="17337" y="13130"/>
                          <a:pt x="17309" y="13096"/>
                          <a:pt x="17283" y="13066"/>
                        </a:cubicBezTo>
                        <a:close/>
                        <a:moveTo>
                          <a:pt x="17119" y="12872"/>
                        </a:moveTo>
                        <a:cubicBezTo>
                          <a:pt x="17154" y="12914"/>
                          <a:pt x="17192" y="12958"/>
                          <a:pt x="17238" y="13013"/>
                        </a:cubicBezTo>
                        <a:cubicBezTo>
                          <a:pt x="17192" y="12958"/>
                          <a:pt x="17154" y="12914"/>
                          <a:pt x="17119" y="12872"/>
                        </a:cubicBezTo>
                        <a:close/>
                        <a:moveTo>
                          <a:pt x="16954" y="12676"/>
                        </a:moveTo>
                        <a:cubicBezTo>
                          <a:pt x="16903" y="12616"/>
                          <a:pt x="16892" y="12602"/>
                          <a:pt x="16954" y="12676"/>
                        </a:cubicBezTo>
                        <a:cubicBezTo>
                          <a:pt x="16954" y="12676"/>
                          <a:pt x="16954" y="12676"/>
                          <a:pt x="16954" y="12676"/>
                        </a:cubicBezTo>
                        <a:close/>
                        <a:moveTo>
                          <a:pt x="20052" y="20766"/>
                        </a:moveTo>
                        <a:cubicBezTo>
                          <a:pt x="20481" y="20766"/>
                          <a:pt x="20875" y="20945"/>
                          <a:pt x="21193" y="21242"/>
                        </a:cubicBezTo>
                        <a:cubicBezTo>
                          <a:pt x="21458" y="20204"/>
                          <a:pt x="21600" y="19060"/>
                          <a:pt x="21600" y="17810"/>
                        </a:cubicBezTo>
                        <a:lnTo>
                          <a:pt x="21600" y="14587"/>
                        </a:lnTo>
                        <a:cubicBezTo>
                          <a:pt x="21600" y="8996"/>
                          <a:pt x="19841" y="4218"/>
                          <a:pt x="15523" y="2280"/>
                        </a:cubicBezTo>
                        <a:lnTo>
                          <a:pt x="15539" y="2282"/>
                        </a:lnTo>
                        <a:cubicBezTo>
                          <a:pt x="15925" y="1517"/>
                          <a:pt x="15539" y="677"/>
                          <a:pt x="15539" y="677"/>
                        </a:cubicBezTo>
                        <a:cubicBezTo>
                          <a:pt x="15471" y="1580"/>
                          <a:pt x="14383" y="1354"/>
                          <a:pt x="14383" y="1354"/>
                        </a:cubicBezTo>
                        <a:cubicBezTo>
                          <a:pt x="14646" y="935"/>
                          <a:pt x="14383" y="0"/>
                          <a:pt x="14383" y="0"/>
                        </a:cubicBezTo>
                        <a:cubicBezTo>
                          <a:pt x="13703" y="1241"/>
                          <a:pt x="9825" y="1354"/>
                          <a:pt x="9825" y="1354"/>
                        </a:cubicBezTo>
                        <a:lnTo>
                          <a:pt x="9984" y="1380"/>
                        </a:lnTo>
                        <a:cubicBezTo>
                          <a:pt x="2954" y="1791"/>
                          <a:pt x="0" y="7546"/>
                          <a:pt x="0" y="14587"/>
                        </a:cubicBezTo>
                        <a:lnTo>
                          <a:pt x="107" y="17417"/>
                        </a:lnTo>
                        <a:cubicBezTo>
                          <a:pt x="107" y="18782"/>
                          <a:pt x="277" y="20030"/>
                          <a:pt x="584" y="21163"/>
                        </a:cubicBezTo>
                        <a:cubicBezTo>
                          <a:pt x="886" y="20913"/>
                          <a:pt x="1249" y="20766"/>
                          <a:pt x="1639" y="20766"/>
                        </a:cubicBezTo>
                        <a:cubicBezTo>
                          <a:pt x="2165" y="20766"/>
                          <a:pt x="2641" y="21031"/>
                          <a:pt x="2985" y="21460"/>
                        </a:cubicBezTo>
                        <a:cubicBezTo>
                          <a:pt x="2788" y="19740"/>
                          <a:pt x="2370" y="15107"/>
                          <a:pt x="3305" y="13063"/>
                        </a:cubicBezTo>
                        <a:cubicBezTo>
                          <a:pt x="3774" y="12040"/>
                          <a:pt x="17444" y="18074"/>
                          <a:pt x="17427" y="13237"/>
                        </a:cubicBezTo>
                        <a:cubicBezTo>
                          <a:pt x="17413" y="13220"/>
                          <a:pt x="17404" y="13209"/>
                          <a:pt x="17390" y="13193"/>
                        </a:cubicBezTo>
                        <a:cubicBezTo>
                          <a:pt x="17412" y="13219"/>
                          <a:pt x="17427" y="13237"/>
                          <a:pt x="17427" y="13237"/>
                        </a:cubicBezTo>
                        <a:cubicBezTo>
                          <a:pt x="18849" y="14922"/>
                          <a:pt x="18440" y="16845"/>
                          <a:pt x="18603" y="21600"/>
                        </a:cubicBezTo>
                        <a:cubicBezTo>
                          <a:pt x="18953" y="21090"/>
                          <a:pt x="19472" y="20766"/>
                          <a:pt x="20052" y="2076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5" name="Shape 9">
                    <a:extLst>
                      <a:ext uri="{FF2B5EF4-FFF2-40B4-BE49-F238E27FC236}">
                        <a16:creationId xmlns:a16="http://schemas.microsoft.com/office/drawing/2014/main" id="{DE6F3E57-2148-48A5-8D3B-7845A243193D}"/>
                      </a:ext>
                    </a:extLst>
                  </p:cNvPr>
                  <p:cNvSpPr/>
                  <p:nvPr/>
                </p:nvSpPr>
                <p:spPr>
                  <a:xfrm>
                    <a:off x="7390345" y="2683037"/>
                    <a:ext cx="520954" cy="7162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cubicBezTo>
                          <a:pt x="19383" y="15357"/>
                          <a:pt x="16262" y="8392"/>
                          <a:pt x="10895" y="4511"/>
                        </a:cubicBezTo>
                        <a:cubicBezTo>
                          <a:pt x="7108" y="1772"/>
                          <a:pt x="2002" y="442"/>
                          <a:pt x="0" y="0"/>
                        </a:cubicBezTo>
                        <a:cubicBezTo>
                          <a:pt x="3847" y="4568"/>
                          <a:pt x="6838" y="12859"/>
                          <a:pt x="9090" y="21600"/>
                        </a:cubicBezTo>
                        <a:cubicBezTo>
                          <a:pt x="9090" y="2160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6" name="Shape 10">
                    <a:extLst>
                      <a:ext uri="{FF2B5EF4-FFF2-40B4-BE49-F238E27FC236}">
                        <a16:creationId xmlns:a16="http://schemas.microsoft.com/office/drawing/2014/main" id="{6ED1BAC9-DCD8-459C-9DCA-174C04E7ECB2}"/>
                      </a:ext>
                    </a:extLst>
                  </p:cNvPr>
                  <p:cNvSpPr/>
                  <p:nvPr/>
                </p:nvSpPr>
                <p:spPr>
                  <a:xfrm>
                    <a:off x="5913078" y="2674738"/>
                    <a:ext cx="541840" cy="722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21600" y="0"/>
                        </a:lnTo>
                        <a:cubicBezTo>
                          <a:pt x="21600" y="0"/>
                          <a:pt x="14913" y="1202"/>
                          <a:pt x="10292" y="4650"/>
                        </a:cubicBezTo>
                        <a:cubicBezTo>
                          <a:pt x="5133" y="8500"/>
                          <a:pt x="2131" y="15408"/>
                          <a:pt x="0" y="21600"/>
                        </a:cubicBezTo>
                        <a:lnTo>
                          <a:pt x="13047" y="21600"/>
                        </a:lnTo>
                        <a:cubicBezTo>
                          <a:pt x="16394" y="7496"/>
                          <a:pt x="21598" y="3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7" name="Shape 11">
                    <a:extLst>
                      <a:ext uri="{FF2B5EF4-FFF2-40B4-BE49-F238E27FC236}">
                        <a16:creationId xmlns:a16="http://schemas.microsoft.com/office/drawing/2014/main" id="{820BBC79-367C-4AE5-A2EE-3EFE8A15D881}"/>
                      </a:ext>
                    </a:extLst>
                  </p:cNvPr>
                  <p:cNvSpPr/>
                  <p:nvPr/>
                </p:nvSpPr>
                <p:spPr>
                  <a:xfrm>
                    <a:off x="6689058" y="2189232"/>
                    <a:ext cx="505859" cy="1587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40" extrusionOk="0">
                        <a:moveTo>
                          <a:pt x="0" y="0"/>
                        </a:moveTo>
                        <a:cubicBezTo>
                          <a:pt x="0" y="0"/>
                          <a:pt x="347" y="593"/>
                          <a:pt x="955" y="1632"/>
                        </a:cubicBezTo>
                        <a:cubicBezTo>
                          <a:pt x="1247" y="2173"/>
                          <a:pt x="1631" y="2663"/>
                          <a:pt x="2030" y="3376"/>
                        </a:cubicBezTo>
                        <a:cubicBezTo>
                          <a:pt x="2456" y="3951"/>
                          <a:pt x="2909" y="4717"/>
                          <a:pt x="3424" y="5351"/>
                        </a:cubicBezTo>
                        <a:cubicBezTo>
                          <a:pt x="3928" y="6069"/>
                          <a:pt x="4476" y="6750"/>
                          <a:pt x="5057" y="7375"/>
                        </a:cubicBezTo>
                        <a:cubicBezTo>
                          <a:pt x="5623" y="8138"/>
                          <a:pt x="6253" y="8506"/>
                          <a:pt x="6868" y="9175"/>
                        </a:cubicBezTo>
                        <a:cubicBezTo>
                          <a:pt x="7508" y="9482"/>
                          <a:pt x="8142" y="10203"/>
                          <a:pt x="8807" y="10315"/>
                        </a:cubicBezTo>
                        <a:cubicBezTo>
                          <a:pt x="9136" y="10449"/>
                          <a:pt x="9467" y="10583"/>
                          <a:pt x="9799" y="10718"/>
                        </a:cubicBezTo>
                        <a:lnTo>
                          <a:pt x="10800" y="10737"/>
                        </a:lnTo>
                        <a:cubicBezTo>
                          <a:pt x="11470" y="10990"/>
                          <a:pt x="12129" y="10422"/>
                          <a:pt x="12790" y="10364"/>
                        </a:cubicBezTo>
                        <a:cubicBezTo>
                          <a:pt x="13447" y="10140"/>
                          <a:pt x="14080" y="9485"/>
                          <a:pt x="14717" y="9174"/>
                        </a:cubicBezTo>
                        <a:cubicBezTo>
                          <a:pt x="15340" y="8645"/>
                          <a:pt x="15932" y="7871"/>
                          <a:pt x="16519" y="7340"/>
                        </a:cubicBezTo>
                        <a:cubicBezTo>
                          <a:pt x="16819" y="7124"/>
                          <a:pt x="17088" y="6691"/>
                          <a:pt x="17354" y="6293"/>
                        </a:cubicBezTo>
                        <a:cubicBezTo>
                          <a:pt x="17624" y="5914"/>
                          <a:pt x="17885" y="5547"/>
                          <a:pt x="18135" y="5196"/>
                        </a:cubicBezTo>
                        <a:cubicBezTo>
                          <a:pt x="18641" y="4493"/>
                          <a:pt x="19138" y="3987"/>
                          <a:pt x="19530" y="3201"/>
                        </a:cubicBezTo>
                        <a:cubicBezTo>
                          <a:pt x="19930" y="2472"/>
                          <a:pt x="20302" y="1916"/>
                          <a:pt x="20607" y="1432"/>
                        </a:cubicBezTo>
                        <a:cubicBezTo>
                          <a:pt x="21219" y="476"/>
                          <a:pt x="21600" y="0"/>
                          <a:pt x="21600" y="0"/>
                        </a:cubicBezTo>
                        <a:cubicBezTo>
                          <a:pt x="21600" y="0"/>
                          <a:pt x="21387" y="1175"/>
                          <a:pt x="20960" y="3110"/>
                        </a:cubicBezTo>
                        <a:cubicBezTo>
                          <a:pt x="20745" y="4071"/>
                          <a:pt x="20485" y="5270"/>
                          <a:pt x="20162" y="6555"/>
                        </a:cubicBezTo>
                        <a:cubicBezTo>
                          <a:pt x="19860" y="7947"/>
                          <a:pt x="19444" y="9174"/>
                          <a:pt x="18983" y="10533"/>
                        </a:cubicBezTo>
                        <a:cubicBezTo>
                          <a:pt x="18511" y="11811"/>
                          <a:pt x="18036" y="13499"/>
                          <a:pt x="17426" y="14645"/>
                        </a:cubicBezTo>
                        <a:cubicBezTo>
                          <a:pt x="16821" y="15804"/>
                          <a:pt x="16188" y="17184"/>
                          <a:pt x="15484" y="18205"/>
                        </a:cubicBezTo>
                        <a:cubicBezTo>
                          <a:pt x="15121" y="18633"/>
                          <a:pt x="14753" y="19068"/>
                          <a:pt x="14380" y="19509"/>
                        </a:cubicBezTo>
                        <a:cubicBezTo>
                          <a:pt x="14003" y="19906"/>
                          <a:pt x="13628" y="20468"/>
                          <a:pt x="13225" y="20590"/>
                        </a:cubicBezTo>
                        <a:cubicBezTo>
                          <a:pt x="12428" y="20969"/>
                          <a:pt x="11614" y="21600"/>
                          <a:pt x="10792" y="21403"/>
                        </a:cubicBezTo>
                        <a:lnTo>
                          <a:pt x="9563" y="21254"/>
                        </a:lnTo>
                        <a:cubicBezTo>
                          <a:pt x="9160" y="21063"/>
                          <a:pt x="8761" y="20765"/>
                          <a:pt x="8365" y="20520"/>
                        </a:cubicBezTo>
                        <a:cubicBezTo>
                          <a:pt x="7967" y="20304"/>
                          <a:pt x="7579" y="19989"/>
                          <a:pt x="7209" y="19502"/>
                        </a:cubicBezTo>
                        <a:cubicBezTo>
                          <a:pt x="6835" y="19074"/>
                          <a:pt x="6468" y="18649"/>
                          <a:pt x="6111" y="18188"/>
                        </a:cubicBezTo>
                        <a:cubicBezTo>
                          <a:pt x="5423" y="17040"/>
                          <a:pt x="4745" y="16055"/>
                          <a:pt x="4169" y="14678"/>
                        </a:cubicBezTo>
                        <a:cubicBezTo>
                          <a:pt x="3880" y="14015"/>
                          <a:pt x="3599" y="13370"/>
                          <a:pt x="3327" y="12747"/>
                        </a:cubicBezTo>
                        <a:cubicBezTo>
                          <a:pt x="3072" y="12034"/>
                          <a:pt x="2827" y="11346"/>
                          <a:pt x="2591" y="10685"/>
                        </a:cubicBezTo>
                        <a:cubicBezTo>
                          <a:pt x="2118" y="9396"/>
                          <a:pt x="1746" y="7905"/>
                          <a:pt x="1402" y="6715"/>
                        </a:cubicBezTo>
                        <a:cubicBezTo>
                          <a:pt x="1074" y="5434"/>
                          <a:pt x="801" y="4297"/>
                          <a:pt x="597" y="3279"/>
                        </a:cubicBezTo>
                        <a:cubicBezTo>
                          <a:pt x="175" y="1305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8" name="Shape 12">
                    <a:extLst>
                      <a:ext uri="{FF2B5EF4-FFF2-40B4-BE49-F238E27FC236}">
                        <a16:creationId xmlns:a16="http://schemas.microsoft.com/office/drawing/2014/main" id="{F4223C2F-D1F6-4BD2-909D-4A6485B9E314}"/>
                      </a:ext>
                    </a:extLst>
                  </p:cNvPr>
                  <p:cNvSpPr/>
                  <p:nvPr/>
                </p:nvSpPr>
                <p:spPr>
                  <a:xfrm>
                    <a:off x="6701507" y="2807526"/>
                    <a:ext cx="459395" cy="2077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4251" extrusionOk="0">
                        <a:moveTo>
                          <a:pt x="0" y="8530"/>
                        </a:moveTo>
                        <a:cubicBezTo>
                          <a:pt x="0" y="8530"/>
                          <a:pt x="10626" y="21600"/>
                          <a:pt x="21600" y="8231"/>
                        </a:cubicBezTo>
                        <a:lnTo>
                          <a:pt x="10820" y="0"/>
                        </a:lnTo>
                        <a:cubicBezTo>
                          <a:pt x="10820" y="0"/>
                          <a:pt x="0" y="8530"/>
                          <a:pt x="0" y="853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9" name="Shape 13">
                    <a:extLst>
                      <a:ext uri="{FF2B5EF4-FFF2-40B4-BE49-F238E27FC236}">
                        <a16:creationId xmlns:a16="http://schemas.microsoft.com/office/drawing/2014/main" id="{6F958DFE-2086-49AF-B23E-3170717B19EA}"/>
                      </a:ext>
                    </a:extLst>
                  </p:cNvPr>
                  <p:cNvSpPr/>
                  <p:nvPr/>
                </p:nvSpPr>
                <p:spPr>
                  <a:xfrm>
                    <a:off x="6639263" y="2637391"/>
                    <a:ext cx="589392" cy="3350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10744" y="11005"/>
                        </a:lnTo>
                        <a:lnTo>
                          <a:pt x="0" y="112"/>
                        </a:lnTo>
                        <a:lnTo>
                          <a:pt x="0" y="21486"/>
                        </a:lnTo>
                        <a:lnTo>
                          <a:pt x="10743" y="11018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0" name="Shape 14">
                    <a:extLst>
                      <a:ext uri="{FF2B5EF4-FFF2-40B4-BE49-F238E27FC236}">
                        <a16:creationId xmlns:a16="http://schemas.microsoft.com/office/drawing/2014/main" id="{838B9F4D-C869-4244-80C3-DC7033AD9C91}"/>
                      </a:ext>
                    </a:extLst>
                  </p:cNvPr>
                  <p:cNvSpPr/>
                  <p:nvPr/>
                </p:nvSpPr>
                <p:spPr>
                  <a:xfrm>
                    <a:off x="6639263" y="2641541"/>
                    <a:ext cx="62760" cy="361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1" name="Shape 15">
                    <a:extLst>
                      <a:ext uri="{FF2B5EF4-FFF2-40B4-BE49-F238E27FC236}">
                        <a16:creationId xmlns:a16="http://schemas.microsoft.com/office/drawing/2014/main" id="{05989A1D-FF07-4D4A-BF92-C11228076341}"/>
                      </a:ext>
                    </a:extLst>
                  </p:cNvPr>
                  <p:cNvSpPr/>
                  <p:nvPr/>
                </p:nvSpPr>
                <p:spPr>
                  <a:xfrm>
                    <a:off x="7162115" y="2641541"/>
                    <a:ext cx="62786" cy="361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2" name="Shape 16">
                    <a:extLst>
                      <a:ext uri="{FF2B5EF4-FFF2-40B4-BE49-F238E27FC236}">
                        <a16:creationId xmlns:a16="http://schemas.microsoft.com/office/drawing/2014/main" id="{7BAE075D-BB73-4C0C-8C71-A62592BE3DA7}"/>
                      </a:ext>
                    </a:extLst>
                  </p:cNvPr>
                  <p:cNvSpPr/>
                  <p:nvPr/>
                </p:nvSpPr>
                <p:spPr>
                  <a:xfrm>
                    <a:off x="6170355" y="1927805"/>
                    <a:ext cx="48143" cy="86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6" h="21575" extrusionOk="0">
                        <a:moveTo>
                          <a:pt x="19111" y="17166"/>
                        </a:moveTo>
                        <a:cubicBezTo>
                          <a:pt x="18802" y="16593"/>
                          <a:pt x="18488" y="16001"/>
                          <a:pt x="18063" y="15456"/>
                        </a:cubicBezTo>
                        <a:cubicBezTo>
                          <a:pt x="17805" y="14870"/>
                          <a:pt x="17534" y="14299"/>
                          <a:pt x="17160" y="13771"/>
                        </a:cubicBezTo>
                        <a:cubicBezTo>
                          <a:pt x="16623" y="12674"/>
                          <a:pt x="16183" y="11707"/>
                          <a:pt x="15876" y="10781"/>
                        </a:cubicBezTo>
                        <a:cubicBezTo>
                          <a:pt x="15196" y="9018"/>
                          <a:pt x="14840" y="6840"/>
                          <a:pt x="14853" y="4447"/>
                        </a:cubicBezTo>
                        <a:cubicBezTo>
                          <a:pt x="14979" y="1779"/>
                          <a:pt x="15062" y="0"/>
                          <a:pt x="15062" y="0"/>
                        </a:cubicBezTo>
                        <a:cubicBezTo>
                          <a:pt x="15062" y="0"/>
                          <a:pt x="11042" y="59"/>
                          <a:pt x="6969" y="1968"/>
                        </a:cubicBezTo>
                        <a:cubicBezTo>
                          <a:pt x="4817" y="2864"/>
                          <a:pt x="2872" y="4295"/>
                          <a:pt x="1452" y="6117"/>
                        </a:cubicBezTo>
                        <a:cubicBezTo>
                          <a:pt x="866" y="7057"/>
                          <a:pt x="233" y="8057"/>
                          <a:pt x="143" y="9156"/>
                        </a:cubicBezTo>
                        <a:cubicBezTo>
                          <a:pt x="-174" y="10242"/>
                          <a:pt x="99" y="11359"/>
                          <a:pt x="365" y="12471"/>
                        </a:cubicBezTo>
                        <a:cubicBezTo>
                          <a:pt x="1144" y="14679"/>
                          <a:pt x="3083" y="16639"/>
                          <a:pt x="5396" y="18057"/>
                        </a:cubicBezTo>
                        <a:cubicBezTo>
                          <a:pt x="6603" y="18727"/>
                          <a:pt x="7850" y="19319"/>
                          <a:pt x="9050" y="19826"/>
                        </a:cubicBezTo>
                        <a:cubicBezTo>
                          <a:pt x="10338" y="20251"/>
                          <a:pt x="11644" y="20577"/>
                          <a:pt x="12832" y="20850"/>
                        </a:cubicBezTo>
                        <a:cubicBezTo>
                          <a:pt x="15113" y="21470"/>
                          <a:pt x="17445" y="21479"/>
                          <a:pt x="18944" y="21565"/>
                        </a:cubicBezTo>
                        <a:cubicBezTo>
                          <a:pt x="20498" y="21600"/>
                          <a:pt x="21426" y="21533"/>
                          <a:pt x="21426" y="21533"/>
                        </a:cubicBezTo>
                        <a:cubicBezTo>
                          <a:pt x="21426" y="21533"/>
                          <a:pt x="21239" y="20976"/>
                          <a:pt x="20842" y="20155"/>
                        </a:cubicBezTo>
                        <a:cubicBezTo>
                          <a:pt x="20496" y="19316"/>
                          <a:pt x="19693" y="18321"/>
                          <a:pt x="19111" y="1716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3" name="Shape 17">
                    <a:extLst>
                      <a:ext uri="{FF2B5EF4-FFF2-40B4-BE49-F238E27FC236}">
                        <a16:creationId xmlns:a16="http://schemas.microsoft.com/office/drawing/2014/main" id="{9FD2D71E-324E-475C-9770-FA366B6F32E4}"/>
                      </a:ext>
                    </a:extLst>
                  </p:cNvPr>
                  <p:cNvSpPr/>
                  <p:nvPr/>
                </p:nvSpPr>
                <p:spPr>
                  <a:xfrm>
                    <a:off x="7626874" y="1890458"/>
                    <a:ext cx="48149" cy="8622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26" h="21575" extrusionOk="0">
                        <a:moveTo>
                          <a:pt x="21061" y="9103"/>
                        </a:moveTo>
                        <a:cubicBezTo>
                          <a:pt x="20281" y="6896"/>
                          <a:pt x="18342" y="4935"/>
                          <a:pt x="16029" y="3518"/>
                        </a:cubicBezTo>
                        <a:cubicBezTo>
                          <a:pt x="14822" y="2848"/>
                          <a:pt x="13575" y="2256"/>
                          <a:pt x="12375" y="1749"/>
                        </a:cubicBezTo>
                        <a:cubicBezTo>
                          <a:pt x="11087" y="1324"/>
                          <a:pt x="9781" y="999"/>
                          <a:pt x="8594" y="725"/>
                        </a:cubicBezTo>
                        <a:cubicBezTo>
                          <a:pt x="6312" y="105"/>
                          <a:pt x="3980" y="96"/>
                          <a:pt x="2482" y="11"/>
                        </a:cubicBezTo>
                        <a:cubicBezTo>
                          <a:pt x="928" y="-25"/>
                          <a:pt x="0" y="42"/>
                          <a:pt x="0" y="42"/>
                        </a:cubicBezTo>
                        <a:cubicBezTo>
                          <a:pt x="0" y="42"/>
                          <a:pt x="187" y="599"/>
                          <a:pt x="584" y="1420"/>
                        </a:cubicBezTo>
                        <a:cubicBezTo>
                          <a:pt x="930" y="2259"/>
                          <a:pt x="1732" y="3254"/>
                          <a:pt x="2315" y="4408"/>
                        </a:cubicBezTo>
                        <a:cubicBezTo>
                          <a:pt x="2623" y="4981"/>
                          <a:pt x="2938" y="5574"/>
                          <a:pt x="3363" y="6119"/>
                        </a:cubicBezTo>
                        <a:cubicBezTo>
                          <a:pt x="3620" y="6705"/>
                          <a:pt x="3892" y="7276"/>
                          <a:pt x="4265" y="7804"/>
                        </a:cubicBezTo>
                        <a:cubicBezTo>
                          <a:pt x="4804" y="8901"/>
                          <a:pt x="5247" y="9869"/>
                          <a:pt x="5551" y="10794"/>
                        </a:cubicBezTo>
                        <a:cubicBezTo>
                          <a:pt x="6234" y="12558"/>
                          <a:pt x="6590" y="14736"/>
                          <a:pt x="6576" y="17129"/>
                        </a:cubicBezTo>
                        <a:cubicBezTo>
                          <a:pt x="6452" y="19796"/>
                          <a:pt x="6368" y="21575"/>
                          <a:pt x="6368" y="21575"/>
                        </a:cubicBezTo>
                        <a:cubicBezTo>
                          <a:pt x="6368" y="21575"/>
                          <a:pt x="10389" y="21516"/>
                          <a:pt x="14462" y="19607"/>
                        </a:cubicBezTo>
                        <a:cubicBezTo>
                          <a:pt x="16613" y="18711"/>
                          <a:pt x="18556" y="17279"/>
                          <a:pt x="19976" y="15457"/>
                        </a:cubicBezTo>
                        <a:cubicBezTo>
                          <a:pt x="20562" y="14517"/>
                          <a:pt x="21195" y="13517"/>
                          <a:pt x="21285" y="12418"/>
                        </a:cubicBezTo>
                        <a:cubicBezTo>
                          <a:pt x="21600" y="11332"/>
                          <a:pt x="21327" y="10215"/>
                          <a:pt x="21061" y="9103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4" name="Shape 18">
                    <a:extLst>
                      <a:ext uri="{FF2B5EF4-FFF2-40B4-BE49-F238E27FC236}">
                        <a16:creationId xmlns:a16="http://schemas.microsoft.com/office/drawing/2014/main" id="{2CA1C711-109A-43A4-8F07-317A69E3CE6E}"/>
                      </a:ext>
                    </a:extLst>
                  </p:cNvPr>
                  <p:cNvSpPr/>
                  <p:nvPr/>
                </p:nvSpPr>
                <p:spPr>
                  <a:xfrm>
                    <a:off x="6373687" y="807406"/>
                    <a:ext cx="784354" cy="5188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36" y="20746"/>
                        </a:moveTo>
                        <a:cubicBezTo>
                          <a:pt x="877" y="12692"/>
                          <a:pt x="3587" y="5980"/>
                          <a:pt x="10282" y="4149"/>
                        </a:cubicBezTo>
                        <a:cubicBezTo>
                          <a:pt x="16206" y="2529"/>
                          <a:pt x="21600" y="0"/>
                          <a:pt x="21600" y="0"/>
                        </a:cubicBezTo>
                        <a:cubicBezTo>
                          <a:pt x="12115" y="2319"/>
                          <a:pt x="6217" y="3661"/>
                          <a:pt x="3268" y="7932"/>
                        </a:cubicBezTo>
                        <a:cubicBezTo>
                          <a:pt x="319" y="12203"/>
                          <a:pt x="239" y="20014"/>
                          <a:pt x="0" y="21600"/>
                        </a:cubicBezTo>
                        <a:cubicBezTo>
                          <a:pt x="558" y="21356"/>
                          <a:pt x="1036" y="20746"/>
                          <a:pt x="1036" y="20746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5" name="Shape 19">
                    <a:extLst>
                      <a:ext uri="{FF2B5EF4-FFF2-40B4-BE49-F238E27FC236}">
                        <a16:creationId xmlns:a16="http://schemas.microsoft.com/office/drawing/2014/main" id="{80C885B1-5AFE-44E7-A428-89EC59449945}"/>
                      </a:ext>
                    </a:extLst>
                  </p:cNvPr>
                  <p:cNvSpPr/>
                  <p:nvPr/>
                </p:nvSpPr>
                <p:spPr>
                  <a:xfrm>
                    <a:off x="6614365" y="1691276"/>
                    <a:ext cx="202521" cy="2262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6" name="Shape 20">
                    <a:extLst>
                      <a:ext uri="{FF2B5EF4-FFF2-40B4-BE49-F238E27FC236}">
                        <a16:creationId xmlns:a16="http://schemas.microsoft.com/office/drawing/2014/main" id="{FB29F296-C162-4351-9066-2D39D1FB7172}"/>
                      </a:ext>
                    </a:extLst>
                  </p:cNvPr>
                  <p:cNvSpPr/>
                  <p:nvPr/>
                </p:nvSpPr>
                <p:spPr>
                  <a:xfrm>
                    <a:off x="7037627" y="1691276"/>
                    <a:ext cx="202521" cy="2262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0"/>
                        </a:move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47" name="Shape 21">
                    <a:extLst>
                      <a:ext uri="{FF2B5EF4-FFF2-40B4-BE49-F238E27FC236}">
                        <a16:creationId xmlns:a16="http://schemas.microsoft.com/office/drawing/2014/main" id="{4F988079-017E-49F9-9A9F-6D00FC0FF5E4}"/>
                      </a:ext>
                    </a:extLst>
                  </p:cNvPr>
                  <p:cNvSpPr/>
                  <p:nvPr/>
                </p:nvSpPr>
                <p:spPr>
                  <a:xfrm>
                    <a:off x="6568719" y="911146"/>
                    <a:ext cx="438088" cy="4117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81" h="21600" extrusionOk="0">
                        <a:moveTo>
                          <a:pt x="755" y="21600"/>
                        </a:moveTo>
                        <a:cubicBezTo>
                          <a:pt x="-236" y="13004"/>
                          <a:pt x="5313" y="4849"/>
                          <a:pt x="19581" y="0"/>
                        </a:cubicBezTo>
                        <a:cubicBezTo>
                          <a:pt x="2539" y="3747"/>
                          <a:pt x="-2019" y="11461"/>
                          <a:pt x="755" y="2160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38" name="Group 109">
                  <a:extLst>
                    <a:ext uri="{FF2B5EF4-FFF2-40B4-BE49-F238E27FC236}">
                      <a16:creationId xmlns:a16="http://schemas.microsoft.com/office/drawing/2014/main" id="{95CE2C6B-37D3-44F9-9647-7B96044CE836}"/>
                    </a:ext>
                  </a:extLst>
                </p:cNvPr>
                <p:cNvGrpSpPr/>
                <p:nvPr/>
              </p:nvGrpSpPr>
              <p:grpSpPr>
                <a:xfrm>
                  <a:off x="4921931" y="5565387"/>
                  <a:ext cx="357240" cy="489868"/>
                  <a:chOff x="2326474" y="2699639"/>
                  <a:chExt cx="499445" cy="684869"/>
                </a:xfrm>
              </p:grpSpPr>
              <p:sp>
                <p:nvSpPr>
                  <p:cNvPr id="124" name="Shape 31">
                    <a:extLst>
                      <a:ext uri="{FF2B5EF4-FFF2-40B4-BE49-F238E27FC236}">
                        <a16:creationId xmlns:a16="http://schemas.microsoft.com/office/drawing/2014/main" id="{857C8565-EF57-418C-847C-1306CE31DB57}"/>
                      </a:ext>
                    </a:extLst>
                  </p:cNvPr>
                  <p:cNvSpPr/>
                  <p:nvPr/>
                </p:nvSpPr>
                <p:spPr>
                  <a:xfrm>
                    <a:off x="2351522" y="2991858"/>
                    <a:ext cx="449872" cy="3205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653" extrusionOk="0">
                        <a:moveTo>
                          <a:pt x="21600" y="12210"/>
                        </a:moveTo>
                        <a:cubicBezTo>
                          <a:pt x="20637" y="10002"/>
                          <a:pt x="16223" y="8343"/>
                          <a:pt x="13345" y="7471"/>
                        </a:cubicBezTo>
                        <a:lnTo>
                          <a:pt x="13345" y="0"/>
                        </a:lnTo>
                        <a:lnTo>
                          <a:pt x="8255" y="0"/>
                        </a:lnTo>
                        <a:lnTo>
                          <a:pt x="8255" y="7471"/>
                        </a:lnTo>
                        <a:cubicBezTo>
                          <a:pt x="5376" y="8343"/>
                          <a:pt x="963" y="10002"/>
                          <a:pt x="0" y="12210"/>
                        </a:cubicBezTo>
                        <a:cubicBezTo>
                          <a:pt x="6175" y="21600"/>
                          <a:pt x="17691" y="19961"/>
                          <a:pt x="21600" y="12210"/>
                        </a:cubicBezTo>
                        <a:close/>
                      </a:path>
                    </a:pathLst>
                  </a:custGeom>
                  <a:solidFill>
                    <a:srgbClr val="FFF5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5" name="Shape 32">
                    <a:extLst>
                      <a:ext uri="{FF2B5EF4-FFF2-40B4-BE49-F238E27FC236}">
                        <a16:creationId xmlns:a16="http://schemas.microsoft.com/office/drawing/2014/main" id="{C72C4620-9E8C-4A22-AC20-B046B74DFB8F}"/>
                      </a:ext>
                    </a:extLst>
                  </p:cNvPr>
                  <p:cNvSpPr/>
                  <p:nvPr/>
                </p:nvSpPr>
                <p:spPr>
                  <a:xfrm>
                    <a:off x="2526853" y="2991858"/>
                    <a:ext cx="105998" cy="1252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4176"/>
                        </a:moveTo>
                        <a:cubicBezTo>
                          <a:pt x="19656" y="18902"/>
                          <a:pt x="11817" y="21600"/>
                          <a:pt x="6061" y="21600"/>
                        </a:cubicBezTo>
                        <a:cubicBezTo>
                          <a:pt x="3976" y="21600"/>
                          <a:pt x="1954" y="21305"/>
                          <a:pt x="0" y="20765"/>
                        </a:cubicBezTo>
                        <a:lnTo>
                          <a:pt x="0" y="0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14176"/>
                          <a:pt x="21600" y="14176"/>
                        </a:cubicBezTo>
                        <a:close/>
                      </a:path>
                    </a:pathLst>
                  </a:custGeom>
                  <a:solidFill>
                    <a:srgbClr val="F4D980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6" name="Shape 33">
                    <a:extLst>
                      <a:ext uri="{FF2B5EF4-FFF2-40B4-BE49-F238E27FC236}">
                        <a16:creationId xmlns:a16="http://schemas.microsoft.com/office/drawing/2014/main" id="{77330BF2-C52A-4642-A178-51B5E8F51C89}"/>
                      </a:ext>
                    </a:extLst>
                  </p:cNvPr>
                  <p:cNvSpPr/>
                  <p:nvPr/>
                </p:nvSpPr>
                <p:spPr>
                  <a:xfrm>
                    <a:off x="2409965" y="2703814"/>
                    <a:ext cx="335781" cy="3743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4" h="21600" extrusionOk="0">
                        <a:moveTo>
                          <a:pt x="19079" y="8198"/>
                        </a:moveTo>
                        <a:cubicBezTo>
                          <a:pt x="18407" y="2959"/>
                          <a:pt x="14892" y="0"/>
                          <a:pt x="10623" y="0"/>
                        </a:cubicBezTo>
                        <a:cubicBezTo>
                          <a:pt x="6357" y="0"/>
                          <a:pt x="2843" y="2953"/>
                          <a:pt x="2168" y="8185"/>
                        </a:cubicBezTo>
                        <a:cubicBezTo>
                          <a:pt x="735" y="8451"/>
                          <a:pt x="-210" y="9907"/>
                          <a:pt x="40" y="11565"/>
                        </a:cubicBezTo>
                        <a:cubicBezTo>
                          <a:pt x="252" y="12981"/>
                          <a:pt x="1264" y="14085"/>
                          <a:pt x="2469" y="14379"/>
                        </a:cubicBezTo>
                        <a:cubicBezTo>
                          <a:pt x="3605" y="19455"/>
                          <a:pt x="6822" y="21600"/>
                          <a:pt x="10623" y="21600"/>
                        </a:cubicBezTo>
                        <a:cubicBezTo>
                          <a:pt x="14463" y="21600"/>
                          <a:pt x="17713" y="19649"/>
                          <a:pt x="18816" y="14355"/>
                        </a:cubicBezTo>
                        <a:cubicBezTo>
                          <a:pt x="19976" y="14024"/>
                          <a:pt x="20938" y="12942"/>
                          <a:pt x="21144" y="11565"/>
                        </a:cubicBezTo>
                        <a:cubicBezTo>
                          <a:pt x="21390" y="9931"/>
                          <a:pt x="20475" y="8495"/>
                          <a:pt x="19079" y="8198"/>
                        </a:cubicBezTo>
                        <a:close/>
                      </a:path>
                    </a:pathLst>
                  </a:custGeom>
                  <a:solidFill>
                    <a:srgbClr val="FFF5B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7" name="Shape 34">
                    <a:extLst>
                      <a:ext uri="{FF2B5EF4-FFF2-40B4-BE49-F238E27FC236}">
                        <a16:creationId xmlns:a16="http://schemas.microsoft.com/office/drawing/2014/main" id="{462041EF-71E0-4AFA-9C30-D0A99567D3A5}"/>
                      </a:ext>
                    </a:extLst>
                  </p:cNvPr>
                  <p:cNvSpPr/>
                  <p:nvPr/>
                </p:nvSpPr>
                <p:spPr>
                  <a:xfrm>
                    <a:off x="2326474" y="3125443"/>
                    <a:ext cx="499445" cy="2562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4112" y="0"/>
                        </a:moveTo>
                        <a:lnTo>
                          <a:pt x="10857" y="7524"/>
                        </a:lnTo>
                        <a:lnTo>
                          <a:pt x="7601" y="0"/>
                        </a:lnTo>
                        <a:cubicBezTo>
                          <a:pt x="5080" y="1398"/>
                          <a:pt x="1893" y="3447"/>
                          <a:pt x="1129" y="6376"/>
                        </a:cubicBezTo>
                        <a:cubicBezTo>
                          <a:pt x="668" y="8738"/>
                          <a:pt x="292" y="11574"/>
                          <a:pt x="0" y="14201"/>
                        </a:cubicBezTo>
                        <a:cubicBezTo>
                          <a:pt x="2983" y="18821"/>
                          <a:pt x="6751" y="21600"/>
                          <a:pt x="10857" y="21600"/>
                        </a:cubicBezTo>
                        <a:cubicBezTo>
                          <a:pt x="14912" y="21600"/>
                          <a:pt x="18634" y="18883"/>
                          <a:pt x="21600" y="14366"/>
                        </a:cubicBezTo>
                        <a:cubicBezTo>
                          <a:pt x="21295" y="11788"/>
                          <a:pt x="20941" y="8939"/>
                          <a:pt x="20585" y="6376"/>
                        </a:cubicBezTo>
                        <a:cubicBezTo>
                          <a:pt x="19820" y="3447"/>
                          <a:pt x="16633" y="1398"/>
                          <a:pt x="14112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8" name="Shape 35">
                    <a:extLst>
                      <a:ext uri="{FF2B5EF4-FFF2-40B4-BE49-F238E27FC236}">
                        <a16:creationId xmlns:a16="http://schemas.microsoft.com/office/drawing/2014/main" id="{8F844CC5-893A-4D00-8D4C-56744580E5BB}"/>
                      </a:ext>
                    </a:extLst>
                  </p:cNvPr>
                  <p:cNvSpPr/>
                  <p:nvPr/>
                </p:nvSpPr>
                <p:spPr>
                  <a:xfrm>
                    <a:off x="2426663" y="2699639"/>
                    <a:ext cx="293982" cy="2306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15" h="18798" extrusionOk="0">
                        <a:moveTo>
                          <a:pt x="17896" y="5045"/>
                        </a:moveTo>
                        <a:cubicBezTo>
                          <a:pt x="16663" y="2552"/>
                          <a:pt x="11373" y="-2802"/>
                          <a:pt x="4559" y="1814"/>
                        </a:cubicBezTo>
                        <a:cubicBezTo>
                          <a:pt x="-2182" y="2552"/>
                          <a:pt x="-7" y="13537"/>
                          <a:pt x="2022" y="17322"/>
                        </a:cubicBezTo>
                        <a:cubicBezTo>
                          <a:pt x="2437" y="11107"/>
                          <a:pt x="3993" y="7159"/>
                          <a:pt x="4850" y="5395"/>
                        </a:cubicBezTo>
                        <a:cubicBezTo>
                          <a:pt x="6032" y="10581"/>
                          <a:pt x="9995" y="15568"/>
                          <a:pt x="9995" y="15568"/>
                        </a:cubicBezTo>
                        <a:cubicBezTo>
                          <a:pt x="9995" y="15568"/>
                          <a:pt x="10068" y="13167"/>
                          <a:pt x="9995" y="10490"/>
                        </a:cubicBezTo>
                        <a:cubicBezTo>
                          <a:pt x="10721" y="13444"/>
                          <a:pt x="16881" y="18798"/>
                          <a:pt x="16881" y="18798"/>
                        </a:cubicBezTo>
                        <a:cubicBezTo>
                          <a:pt x="19418" y="14460"/>
                          <a:pt x="19128" y="7538"/>
                          <a:pt x="17896" y="5045"/>
                        </a:cubicBezTo>
                        <a:close/>
                      </a:path>
                    </a:pathLst>
                  </a:custGeom>
                  <a:solidFill>
                    <a:srgbClr val="33302C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29" name="Shape 36">
                    <a:extLst>
                      <a:ext uri="{FF2B5EF4-FFF2-40B4-BE49-F238E27FC236}">
                        <a16:creationId xmlns:a16="http://schemas.microsoft.com/office/drawing/2014/main" id="{5B9D4948-6418-4156-AB83-F0E064B8EE5B}"/>
                      </a:ext>
                    </a:extLst>
                  </p:cNvPr>
                  <p:cNvSpPr/>
                  <p:nvPr/>
                </p:nvSpPr>
                <p:spPr>
                  <a:xfrm>
                    <a:off x="2576946" y="3192237"/>
                    <a:ext cx="20802" cy="1922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600"/>
                        </a:moveTo>
                        <a:lnTo>
                          <a:pt x="0" y="21600"/>
                        </a:lnTo>
                        <a:lnTo>
                          <a:pt x="0" y="2216"/>
                        </a:lnTo>
                        <a:lnTo>
                          <a:pt x="21600" y="0"/>
                        </a:lnTo>
                        <a:cubicBezTo>
                          <a:pt x="21600" y="0"/>
                          <a:pt x="21600" y="21600"/>
                          <a:pt x="21600" y="2160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0" name="Shape 37">
                    <a:extLst>
                      <a:ext uri="{FF2B5EF4-FFF2-40B4-BE49-F238E27FC236}">
                        <a16:creationId xmlns:a16="http://schemas.microsoft.com/office/drawing/2014/main" id="{FEA85C91-5381-47C2-A514-FDFE5C643D9A}"/>
                      </a:ext>
                    </a:extLst>
                  </p:cNvPr>
                  <p:cNvSpPr/>
                  <p:nvPr/>
                </p:nvSpPr>
                <p:spPr>
                  <a:xfrm>
                    <a:off x="2480932" y="3121270"/>
                    <a:ext cx="97412" cy="1094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130" y="4942"/>
                        </a:moveTo>
                        <a:cubicBezTo>
                          <a:pt x="616" y="11988"/>
                          <a:pt x="0" y="21600"/>
                          <a:pt x="0" y="21600"/>
                        </a:cubicBezTo>
                        <a:lnTo>
                          <a:pt x="13062" y="10800"/>
                        </a:lnTo>
                        <a:lnTo>
                          <a:pt x="21600" y="18030"/>
                        </a:lnTo>
                        <a:lnTo>
                          <a:pt x="7404" y="0"/>
                        </a:lnTo>
                        <a:cubicBezTo>
                          <a:pt x="7404" y="0"/>
                          <a:pt x="2777" y="454"/>
                          <a:pt x="1130" y="49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31" name="Shape 38">
                    <a:extLst>
                      <a:ext uri="{FF2B5EF4-FFF2-40B4-BE49-F238E27FC236}">
                        <a16:creationId xmlns:a16="http://schemas.microsoft.com/office/drawing/2014/main" id="{C626AC61-8228-4869-BA8F-C7E1BCE37E7A}"/>
                      </a:ext>
                    </a:extLst>
                  </p:cNvPr>
                  <p:cNvSpPr/>
                  <p:nvPr/>
                </p:nvSpPr>
                <p:spPr>
                  <a:xfrm>
                    <a:off x="2576946" y="3121270"/>
                    <a:ext cx="97421" cy="1094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468" y="4942"/>
                        </a:moveTo>
                        <a:cubicBezTo>
                          <a:pt x="18821" y="454"/>
                          <a:pt x="14195" y="0"/>
                          <a:pt x="14195" y="0"/>
                        </a:cubicBezTo>
                        <a:lnTo>
                          <a:pt x="0" y="18030"/>
                        </a:lnTo>
                        <a:lnTo>
                          <a:pt x="8538" y="10800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20982" y="11988"/>
                          <a:pt x="20468" y="49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0" name="Group 125">
                  <a:extLst>
                    <a:ext uri="{FF2B5EF4-FFF2-40B4-BE49-F238E27FC236}">
                      <a16:creationId xmlns:a16="http://schemas.microsoft.com/office/drawing/2014/main" id="{96F8E8DC-39D5-45D3-8FBD-8E3E5DCEF625}"/>
                    </a:ext>
                  </a:extLst>
                </p:cNvPr>
                <p:cNvGrpSpPr/>
                <p:nvPr/>
              </p:nvGrpSpPr>
              <p:grpSpPr>
                <a:xfrm>
                  <a:off x="1385631" y="3640583"/>
                  <a:ext cx="638111" cy="643389"/>
                  <a:chOff x="4991222" y="2470353"/>
                  <a:chExt cx="1104778" cy="1113917"/>
                </a:xfrm>
              </p:grpSpPr>
              <p:sp>
                <p:nvSpPr>
                  <p:cNvPr id="110" name="Shape 8">
                    <a:extLst>
                      <a:ext uri="{FF2B5EF4-FFF2-40B4-BE49-F238E27FC236}">
                        <a16:creationId xmlns:a16="http://schemas.microsoft.com/office/drawing/2014/main" id="{6BC58409-BF52-40C2-A8D1-8797D60CFC1D}"/>
                      </a:ext>
                    </a:extLst>
                  </p:cNvPr>
                  <p:cNvSpPr/>
                  <p:nvPr/>
                </p:nvSpPr>
                <p:spPr>
                  <a:xfrm>
                    <a:off x="4991222" y="2692638"/>
                    <a:ext cx="891673" cy="8916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2"/>
                        </a:moveTo>
                        <a:cubicBezTo>
                          <a:pt x="21600" y="16765"/>
                          <a:pt x="16764" y="21600"/>
                          <a:pt x="10802" y="21600"/>
                        </a:cubicBezTo>
                        <a:cubicBezTo>
                          <a:pt x="4837" y="21600"/>
                          <a:pt x="0" y="16765"/>
                          <a:pt x="0" y="10802"/>
                        </a:cubicBezTo>
                        <a:cubicBezTo>
                          <a:pt x="0" y="4836"/>
                          <a:pt x="4837" y="0"/>
                          <a:pt x="10802" y="0"/>
                        </a:cubicBezTo>
                        <a:cubicBezTo>
                          <a:pt x="16764" y="0"/>
                          <a:pt x="21600" y="4836"/>
                          <a:pt x="21600" y="1080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1" name="Shape 9">
                    <a:extLst>
                      <a:ext uri="{FF2B5EF4-FFF2-40B4-BE49-F238E27FC236}">
                        <a16:creationId xmlns:a16="http://schemas.microsoft.com/office/drawing/2014/main" id="{E018D6E2-CDF1-41E5-A292-22EB9A512179}"/>
                      </a:ext>
                    </a:extLst>
                  </p:cNvPr>
                  <p:cNvSpPr/>
                  <p:nvPr/>
                </p:nvSpPr>
                <p:spPr>
                  <a:xfrm>
                    <a:off x="5071492" y="2791431"/>
                    <a:ext cx="783137" cy="783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2"/>
                        </a:moveTo>
                        <a:cubicBezTo>
                          <a:pt x="21600" y="16765"/>
                          <a:pt x="16765" y="21600"/>
                          <a:pt x="10802" y="21600"/>
                        </a:cubicBezTo>
                        <a:cubicBezTo>
                          <a:pt x="4837" y="21600"/>
                          <a:pt x="0" y="16765"/>
                          <a:pt x="0" y="10802"/>
                        </a:cubicBezTo>
                        <a:cubicBezTo>
                          <a:pt x="0" y="4836"/>
                          <a:pt x="4837" y="0"/>
                          <a:pt x="10802" y="0"/>
                        </a:cubicBezTo>
                        <a:cubicBezTo>
                          <a:pt x="16765" y="0"/>
                          <a:pt x="21600" y="4836"/>
                          <a:pt x="21600" y="10802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2" name="Shape 10">
                    <a:extLst>
                      <a:ext uri="{FF2B5EF4-FFF2-40B4-BE49-F238E27FC236}">
                        <a16:creationId xmlns:a16="http://schemas.microsoft.com/office/drawing/2014/main" id="{267ECB0E-8731-46BD-88AE-35680ED0FB4F}"/>
                      </a:ext>
                    </a:extLst>
                  </p:cNvPr>
                  <p:cNvSpPr/>
                  <p:nvPr/>
                </p:nvSpPr>
                <p:spPr>
                  <a:xfrm>
                    <a:off x="5093103" y="2791431"/>
                    <a:ext cx="690810" cy="6907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2"/>
                        </a:moveTo>
                        <a:cubicBezTo>
                          <a:pt x="21600" y="16765"/>
                          <a:pt x="16765" y="21600"/>
                          <a:pt x="10802" y="21600"/>
                        </a:cubicBezTo>
                        <a:cubicBezTo>
                          <a:pt x="4837" y="21600"/>
                          <a:pt x="0" y="16765"/>
                          <a:pt x="0" y="10802"/>
                        </a:cubicBezTo>
                        <a:cubicBezTo>
                          <a:pt x="0" y="4836"/>
                          <a:pt x="4837" y="0"/>
                          <a:pt x="10802" y="0"/>
                        </a:cubicBezTo>
                        <a:cubicBezTo>
                          <a:pt x="16765" y="0"/>
                          <a:pt x="21600" y="4836"/>
                          <a:pt x="21600" y="10802"/>
                        </a:cubicBezTo>
                        <a:close/>
                      </a:path>
                    </a:pathLst>
                  </a:custGeom>
                  <a:solidFill>
                    <a:srgbClr val="FFF199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3" name="Shape 11">
                    <a:extLst>
                      <a:ext uri="{FF2B5EF4-FFF2-40B4-BE49-F238E27FC236}">
                        <a16:creationId xmlns:a16="http://schemas.microsoft.com/office/drawing/2014/main" id="{74847BB2-BDE3-491B-9415-4827F5CCF069}"/>
                      </a:ext>
                    </a:extLst>
                  </p:cNvPr>
                  <p:cNvSpPr/>
                  <p:nvPr/>
                </p:nvSpPr>
                <p:spPr>
                  <a:xfrm>
                    <a:off x="5182635" y="2880963"/>
                    <a:ext cx="510807" cy="51080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2"/>
                        </a:moveTo>
                        <a:cubicBezTo>
                          <a:pt x="21600" y="16764"/>
                          <a:pt x="16764" y="21600"/>
                          <a:pt x="10801" y="21600"/>
                        </a:cubicBezTo>
                        <a:cubicBezTo>
                          <a:pt x="4834" y="21600"/>
                          <a:pt x="0" y="16764"/>
                          <a:pt x="0" y="10802"/>
                        </a:cubicBezTo>
                        <a:cubicBezTo>
                          <a:pt x="0" y="4834"/>
                          <a:pt x="4834" y="0"/>
                          <a:pt x="10801" y="0"/>
                        </a:cubicBezTo>
                        <a:cubicBezTo>
                          <a:pt x="16764" y="0"/>
                          <a:pt x="21600" y="4834"/>
                          <a:pt x="21600" y="1080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4" name="Shape 12">
                    <a:extLst>
                      <a:ext uri="{FF2B5EF4-FFF2-40B4-BE49-F238E27FC236}">
                        <a16:creationId xmlns:a16="http://schemas.microsoft.com/office/drawing/2014/main" id="{81B78C29-C72E-4AB1-A852-15AF8FF32F7B}"/>
                      </a:ext>
                    </a:extLst>
                  </p:cNvPr>
                  <p:cNvSpPr/>
                  <p:nvPr/>
                </p:nvSpPr>
                <p:spPr>
                  <a:xfrm>
                    <a:off x="5272166" y="2970494"/>
                    <a:ext cx="330787" cy="330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4"/>
                        </a:moveTo>
                        <a:cubicBezTo>
                          <a:pt x="21600" y="16765"/>
                          <a:pt x="16764" y="21600"/>
                          <a:pt x="10804" y="21600"/>
                        </a:cubicBezTo>
                        <a:cubicBezTo>
                          <a:pt x="4837" y="21600"/>
                          <a:pt x="0" y="16765"/>
                          <a:pt x="0" y="10804"/>
                        </a:cubicBezTo>
                        <a:cubicBezTo>
                          <a:pt x="0" y="4837"/>
                          <a:pt x="4837" y="0"/>
                          <a:pt x="10804" y="0"/>
                        </a:cubicBezTo>
                        <a:cubicBezTo>
                          <a:pt x="16764" y="0"/>
                          <a:pt x="21600" y="4837"/>
                          <a:pt x="21600" y="1080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5" name="Shape 13">
                    <a:extLst>
                      <a:ext uri="{FF2B5EF4-FFF2-40B4-BE49-F238E27FC236}">
                        <a16:creationId xmlns:a16="http://schemas.microsoft.com/office/drawing/2014/main" id="{F29D0575-362C-4F6D-A51E-F1027FA00EA5}"/>
                      </a:ext>
                    </a:extLst>
                  </p:cNvPr>
                  <p:cNvSpPr/>
                  <p:nvPr/>
                </p:nvSpPr>
                <p:spPr>
                  <a:xfrm>
                    <a:off x="5361698" y="3063113"/>
                    <a:ext cx="150810" cy="15076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10809"/>
                        </a:moveTo>
                        <a:cubicBezTo>
                          <a:pt x="21600" y="16771"/>
                          <a:pt x="16765" y="21600"/>
                          <a:pt x="10807" y="21600"/>
                        </a:cubicBezTo>
                        <a:cubicBezTo>
                          <a:pt x="4834" y="21600"/>
                          <a:pt x="0" y="16771"/>
                          <a:pt x="0" y="10809"/>
                        </a:cubicBezTo>
                        <a:cubicBezTo>
                          <a:pt x="0" y="4835"/>
                          <a:pt x="4834" y="0"/>
                          <a:pt x="10807" y="0"/>
                        </a:cubicBezTo>
                        <a:cubicBezTo>
                          <a:pt x="16765" y="0"/>
                          <a:pt x="21600" y="4835"/>
                          <a:pt x="21600" y="108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6" name="Shape 14">
                    <a:extLst>
                      <a:ext uri="{FF2B5EF4-FFF2-40B4-BE49-F238E27FC236}">
                        <a16:creationId xmlns:a16="http://schemas.microsoft.com/office/drawing/2014/main" id="{F85B5D18-C5C4-4112-AB8A-D040D7F8C8D0}"/>
                      </a:ext>
                    </a:extLst>
                  </p:cNvPr>
                  <p:cNvSpPr/>
                  <p:nvPr/>
                </p:nvSpPr>
                <p:spPr>
                  <a:xfrm>
                    <a:off x="5426531" y="2470353"/>
                    <a:ext cx="669469" cy="6695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372" y="7845"/>
                        </a:moveTo>
                        <a:lnTo>
                          <a:pt x="21600" y="4612"/>
                        </a:lnTo>
                        <a:lnTo>
                          <a:pt x="17962" y="3640"/>
                        </a:lnTo>
                        <a:lnTo>
                          <a:pt x="16992" y="0"/>
                        </a:lnTo>
                        <a:lnTo>
                          <a:pt x="13760" y="3233"/>
                        </a:lnTo>
                        <a:lnTo>
                          <a:pt x="14548" y="6180"/>
                        </a:lnTo>
                        <a:lnTo>
                          <a:pt x="3582" y="17152"/>
                        </a:lnTo>
                        <a:lnTo>
                          <a:pt x="2027" y="14044"/>
                        </a:lnTo>
                        <a:lnTo>
                          <a:pt x="1014" y="17822"/>
                        </a:lnTo>
                        <a:lnTo>
                          <a:pt x="0" y="21600"/>
                        </a:lnTo>
                        <a:lnTo>
                          <a:pt x="3779" y="20586"/>
                        </a:lnTo>
                        <a:lnTo>
                          <a:pt x="7556" y="19577"/>
                        </a:lnTo>
                        <a:lnTo>
                          <a:pt x="4452" y="18018"/>
                        </a:lnTo>
                        <a:lnTo>
                          <a:pt x="15420" y="7054"/>
                        </a:lnTo>
                        <a:cubicBezTo>
                          <a:pt x="15420" y="7054"/>
                          <a:pt x="18372" y="7845"/>
                          <a:pt x="18372" y="7845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17" name="Shape 15">
                    <a:extLst>
                      <a:ext uri="{FF2B5EF4-FFF2-40B4-BE49-F238E27FC236}">
                        <a16:creationId xmlns:a16="http://schemas.microsoft.com/office/drawing/2014/main" id="{48216EDB-1754-4B71-87E6-4CC71E953F23}"/>
                      </a:ext>
                    </a:extLst>
                  </p:cNvPr>
                  <p:cNvSpPr/>
                  <p:nvPr/>
                </p:nvSpPr>
                <p:spPr>
                  <a:xfrm>
                    <a:off x="5426531" y="2470353"/>
                    <a:ext cx="556714" cy="6695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3640"/>
                        </a:moveTo>
                        <a:lnTo>
                          <a:pt x="20433" y="0"/>
                        </a:lnTo>
                        <a:lnTo>
                          <a:pt x="16546" y="3233"/>
                        </a:lnTo>
                        <a:lnTo>
                          <a:pt x="17500" y="6180"/>
                        </a:lnTo>
                        <a:lnTo>
                          <a:pt x="4302" y="17152"/>
                        </a:lnTo>
                        <a:lnTo>
                          <a:pt x="2438" y="14044"/>
                        </a:lnTo>
                        <a:lnTo>
                          <a:pt x="1219" y="17822"/>
                        </a:lnTo>
                        <a:lnTo>
                          <a:pt x="0" y="21600"/>
                        </a:lnTo>
                        <a:cubicBezTo>
                          <a:pt x="0" y="21600"/>
                          <a:pt x="21600" y="3640"/>
                          <a:pt x="21600" y="364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1" name="Group 134">
                  <a:extLst>
                    <a:ext uri="{FF2B5EF4-FFF2-40B4-BE49-F238E27FC236}">
                      <a16:creationId xmlns:a16="http://schemas.microsoft.com/office/drawing/2014/main" id="{50942C86-4451-4A97-9766-FCCF7AC5754C}"/>
                    </a:ext>
                  </a:extLst>
                </p:cNvPr>
                <p:cNvGrpSpPr/>
                <p:nvPr/>
              </p:nvGrpSpPr>
              <p:grpSpPr>
                <a:xfrm>
                  <a:off x="4404290" y="3937343"/>
                  <a:ext cx="493377" cy="518053"/>
                  <a:chOff x="8130610" y="3041332"/>
                  <a:chExt cx="1438966" cy="1510934"/>
                </a:xfrm>
              </p:grpSpPr>
              <p:sp>
                <p:nvSpPr>
                  <p:cNvPr id="104" name="Shape 6">
                    <a:extLst>
                      <a:ext uri="{FF2B5EF4-FFF2-40B4-BE49-F238E27FC236}">
                        <a16:creationId xmlns:a16="http://schemas.microsoft.com/office/drawing/2014/main" id="{AE56FC99-4E98-4E9B-961F-5396C1B89029}"/>
                      </a:ext>
                    </a:extLst>
                  </p:cNvPr>
                  <p:cNvSpPr/>
                  <p:nvPr/>
                </p:nvSpPr>
                <p:spPr>
                  <a:xfrm>
                    <a:off x="8130610" y="3047269"/>
                    <a:ext cx="1438966" cy="15049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7378" y="21600"/>
                        </a:moveTo>
                        <a:lnTo>
                          <a:pt x="0" y="17840"/>
                        </a:lnTo>
                        <a:lnTo>
                          <a:pt x="4222" y="0"/>
                        </a:lnTo>
                        <a:lnTo>
                          <a:pt x="21600" y="3760"/>
                        </a:lnTo>
                        <a:cubicBezTo>
                          <a:pt x="21600" y="3760"/>
                          <a:pt x="17378" y="21600"/>
                          <a:pt x="17378" y="2160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5" name="Shape 7">
                    <a:extLst>
                      <a:ext uri="{FF2B5EF4-FFF2-40B4-BE49-F238E27FC236}">
                        <a16:creationId xmlns:a16="http://schemas.microsoft.com/office/drawing/2014/main" id="{B213B320-20E7-4BC6-AE88-90766DFB3B9C}"/>
                      </a:ext>
                    </a:extLst>
                  </p:cNvPr>
                  <p:cNvSpPr/>
                  <p:nvPr/>
                </p:nvSpPr>
                <p:spPr>
                  <a:xfrm>
                    <a:off x="8284959" y="3130380"/>
                    <a:ext cx="1206339" cy="10172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422" y="21600"/>
                        </a:moveTo>
                        <a:lnTo>
                          <a:pt x="0" y="16656"/>
                        </a:lnTo>
                        <a:lnTo>
                          <a:pt x="3178" y="0"/>
                        </a:lnTo>
                        <a:lnTo>
                          <a:pt x="21600" y="4944"/>
                        </a:lnTo>
                        <a:cubicBezTo>
                          <a:pt x="21600" y="4944"/>
                          <a:pt x="18422" y="21600"/>
                          <a:pt x="18422" y="2160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6" name="Shape 8">
                    <a:extLst>
                      <a:ext uri="{FF2B5EF4-FFF2-40B4-BE49-F238E27FC236}">
                        <a16:creationId xmlns:a16="http://schemas.microsoft.com/office/drawing/2014/main" id="{638C299F-BF6F-4FD9-8CA6-EA3C128D5743}"/>
                      </a:ext>
                    </a:extLst>
                  </p:cNvPr>
                  <p:cNvSpPr/>
                  <p:nvPr/>
                </p:nvSpPr>
                <p:spPr>
                  <a:xfrm>
                    <a:off x="9053736" y="3453919"/>
                    <a:ext cx="266201" cy="2662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91" h="19690" extrusionOk="0">
                        <a:moveTo>
                          <a:pt x="19445" y="12016"/>
                        </a:moveTo>
                        <a:cubicBezTo>
                          <a:pt x="20645" y="6715"/>
                          <a:pt x="17322" y="1445"/>
                          <a:pt x="12018" y="244"/>
                        </a:cubicBezTo>
                        <a:cubicBezTo>
                          <a:pt x="6716" y="-955"/>
                          <a:pt x="1444" y="2371"/>
                          <a:pt x="245" y="7672"/>
                        </a:cubicBezTo>
                        <a:cubicBezTo>
                          <a:pt x="-955" y="12975"/>
                          <a:pt x="2370" y="18245"/>
                          <a:pt x="7673" y="19444"/>
                        </a:cubicBezTo>
                        <a:cubicBezTo>
                          <a:pt x="12977" y="20645"/>
                          <a:pt x="18245" y="17320"/>
                          <a:pt x="19445" y="1201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7" name="Shape 9">
                    <a:extLst>
                      <a:ext uri="{FF2B5EF4-FFF2-40B4-BE49-F238E27FC236}">
                        <a16:creationId xmlns:a16="http://schemas.microsoft.com/office/drawing/2014/main" id="{05A32042-DB92-497B-9452-8337C1511AD2}"/>
                      </a:ext>
                    </a:extLst>
                  </p:cNvPr>
                  <p:cNvSpPr/>
                  <p:nvPr/>
                </p:nvSpPr>
                <p:spPr>
                  <a:xfrm>
                    <a:off x="8284959" y="3682474"/>
                    <a:ext cx="1028828" cy="4640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0763"/>
                        </a:moveTo>
                        <a:lnTo>
                          <a:pt x="7696" y="0"/>
                        </a:lnTo>
                        <a:lnTo>
                          <a:pt x="10550" y="8743"/>
                        </a:lnTo>
                        <a:lnTo>
                          <a:pt x="14157" y="6509"/>
                        </a:lnTo>
                        <a:lnTo>
                          <a:pt x="21600" y="21600"/>
                        </a:lnTo>
                        <a:cubicBezTo>
                          <a:pt x="21600" y="21600"/>
                          <a:pt x="0" y="10763"/>
                          <a:pt x="0" y="1076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8" name="Shape 10">
                    <a:extLst>
                      <a:ext uri="{FF2B5EF4-FFF2-40B4-BE49-F238E27FC236}">
                        <a16:creationId xmlns:a16="http://schemas.microsoft.com/office/drawing/2014/main" id="{C00B2A95-2F3E-47A6-B006-1A9B74A5AFAD}"/>
                      </a:ext>
                    </a:extLst>
                  </p:cNvPr>
                  <p:cNvSpPr/>
                  <p:nvPr/>
                </p:nvSpPr>
                <p:spPr>
                  <a:xfrm>
                    <a:off x="8130610" y="3308475"/>
                    <a:ext cx="1438966" cy="12430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lnTo>
                          <a:pt x="17378" y="21600"/>
                        </a:lnTo>
                        <a:lnTo>
                          <a:pt x="0" y="17047"/>
                        </a:lnTo>
                        <a:cubicBezTo>
                          <a:pt x="0" y="17047"/>
                          <a:pt x="21600" y="0"/>
                          <a:pt x="21600" y="0"/>
                        </a:cubicBezTo>
                        <a:close/>
                      </a:path>
                    </a:pathLst>
                  </a:custGeom>
                  <a:solidFill>
                    <a:srgbClr val="010101">
                      <a:alpha val="10000"/>
                    </a:srgb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9" name="Shape 11">
                    <a:extLst>
                      <a:ext uri="{FF2B5EF4-FFF2-40B4-BE49-F238E27FC236}">
                        <a16:creationId xmlns:a16="http://schemas.microsoft.com/office/drawing/2014/main" id="{CE2BE435-011A-4E18-842B-8EBDB37AF8E7}"/>
                      </a:ext>
                    </a:extLst>
                  </p:cNvPr>
                  <p:cNvSpPr/>
                  <p:nvPr/>
                </p:nvSpPr>
                <p:spPr>
                  <a:xfrm>
                    <a:off x="8736133" y="3041332"/>
                    <a:ext cx="520894" cy="2271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0519" y="21600"/>
                        </a:moveTo>
                        <a:lnTo>
                          <a:pt x="0" y="10955"/>
                        </a:lnTo>
                        <a:lnTo>
                          <a:pt x="1081" y="0"/>
                        </a:lnTo>
                        <a:lnTo>
                          <a:pt x="21600" y="10647"/>
                        </a:lnTo>
                        <a:cubicBezTo>
                          <a:pt x="21600" y="10647"/>
                          <a:pt x="20519" y="21600"/>
                          <a:pt x="20519" y="2160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2" name="Group 141">
                  <a:extLst>
                    <a:ext uri="{FF2B5EF4-FFF2-40B4-BE49-F238E27FC236}">
                      <a16:creationId xmlns:a16="http://schemas.microsoft.com/office/drawing/2014/main" id="{BFCC2800-E64B-46AE-BC82-A8F0EC85159F}"/>
                    </a:ext>
                  </a:extLst>
                </p:cNvPr>
                <p:cNvGrpSpPr/>
                <p:nvPr/>
              </p:nvGrpSpPr>
              <p:grpSpPr>
                <a:xfrm>
                  <a:off x="4553095" y="4857959"/>
                  <a:ext cx="435019" cy="564387"/>
                  <a:chOff x="8926101" y="3537030"/>
                  <a:chExt cx="979203" cy="1270401"/>
                </a:xfrm>
              </p:grpSpPr>
              <p:sp>
                <p:nvSpPr>
                  <p:cNvPr id="97" name="Shape 12">
                    <a:extLst>
                      <a:ext uri="{FF2B5EF4-FFF2-40B4-BE49-F238E27FC236}">
                        <a16:creationId xmlns:a16="http://schemas.microsoft.com/office/drawing/2014/main" id="{30436232-05F2-4538-81C6-0A92EAF195B3}"/>
                      </a:ext>
                    </a:extLst>
                  </p:cNvPr>
                  <p:cNvSpPr/>
                  <p:nvPr/>
                </p:nvSpPr>
                <p:spPr>
                  <a:xfrm>
                    <a:off x="8926101" y="3554839"/>
                    <a:ext cx="869377" cy="12525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56" h="21309" extrusionOk="0">
                        <a:moveTo>
                          <a:pt x="20779" y="6030"/>
                        </a:moveTo>
                        <a:cubicBezTo>
                          <a:pt x="20264" y="4084"/>
                          <a:pt x="18620" y="2334"/>
                          <a:pt x="16285" y="1236"/>
                        </a:cubicBezTo>
                        <a:lnTo>
                          <a:pt x="13846" y="391"/>
                        </a:lnTo>
                        <a:cubicBezTo>
                          <a:pt x="12110" y="-18"/>
                          <a:pt x="10342" y="-106"/>
                          <a:pt x="8543" y="126"/>
                        </a:cubicBezTo>
                        <a:cubicBezTo>
                          <a:pt x="7681" y="324"/>
                          <a:pt x="6820" y="522"/>
                          <a:pt x="5959" y="720"/>
                        </a:cubicBezTo>
                        <a:cubicBezTo>
                          <a:pt x="4229" y="1313"/>
                          <a:pt x="2826" y="2173"/>
                          <a:pt x="1751" y="3298"/>
                        </a:cubicBezTo>
                        <a:cubicBezTo>
                          <a:pt x="245" y="4893"/>
                          <a:pt x="-322" y="6878"/>
                          <a:pt x="177" y="8761"/>
                        </a:cubicBezTo>
                        <a:cubicBezTo>
                          <a:pt x="692" y="10708"/>
                          <a:pt x="2336" y="12457"/>
                          <a:pt x="4671" y="13555"/>
                        </a:cubicBezTo>
                        <a:lnTo>
                          <a:pt x="7110" y="14401"/>
                        </a:lnTo>
                        <a:cubicBezTo>
                          <a:pt x="7124" y="14405"/>
                          <a:pt x="7140" y="14407"/>
                          <a:pt x="7155" y="14410"/>
                        </a:cubicBezTo>
                        <a:cubicBezTo>
                          <a:pt x="7162" y="14442"/>
                          <a:pt x="7168" y="14473"/>
                          <a:pt x="7176" y="14505"/>
                        </a:cubicBezTo>
                        <a:cubicBezTo>
                          <a:pt x="7448" y="15532"/>
                          <a:pt x="8369" y="16487"/>
                          <a:pt x="9601" y="17118"/>
                        </a:cubicBezTo>
                        <a:cubicBezTo>
                          <a:pt x="9601" y="17118"/>
                          <a:pt x="9600" y="17118"/>
                          <a:pt x="9599" y="17118"/>
                        </a:cubicBezTo>
                        <a:cubicBezTo>
                          <a:pt x="9599" y="17118"/>
                          <a:pt x="9171" y="17802"/>
                          <a:pt x="10319" y="18459"/>
                        </a:cubicBezTo>
                        <a:cubicBezTo>
                          <a:pt x="10319" y="18459"/>
                          <a:pt x="10324" y="18459"/>
                          <a:pt x="10330" y="18459"/>
                        </a:cubicBezTo>
                        <a:cubicBezTo>
                          <a:pt x="10332" y="18683"/>
                          <a:pt x="10451" y="19003"/>
                          <a:pt x="10956" y="19323"/>
                        </a:cubicBezTo>
                        <a:cubicBezTo>
                          <a:pt x="10954" y="19545"/>
                          <a:pt x="11069" y="19876"/>
                          <a:pt x="11635" y="20199"/>
                        </a:cubicBezTo>
                        <a:cubicBezTo>
                          <a:pt x="11635" y="20199"/>
                          <a:pt x="11784" y="20215"/>
                          <a:pt x="12046" y="20227"/>
                        </a:cubicBezTo>
                        <a:cubicBezTo>
                          <a:pt x="12806" y="20994"/>
                          <a:pt x="14166" y="21494"/>
                          <a:pt x="15491" y="21244"/>
                        </a:cubicBezTo>
                        <a:cubicBezTo>
                          <a:pt x="17016" y="20957"/>
                          <a:pt x="18171" y="20115"/>
                          <a:pt x="18278" y="19038"/>
                        </a:cubicBezTo>
                        <a:cubicBezTo>
                          <a:pt x="18415" y="18968"/>
                          <a:pt x="18550" y="18896"/>
                          <a:pt x="18684" y="18819"/>
                        </a:cubicBezTo>
                        <a:cubicBezTo>
                          <a:pt x="18684" y="18819"/>
                          <a:pt x="19047" y="18254"/>
                          <a:pt x="18661" y="17806"/>
                        </a:cubicBezTo>
                        <a:cubicBezTo>
                          <a:pt x="18751" y="17616"/>
                          <a:pt x="18891" y="17192"/>
                          <a:pt x="18592" y="16834"/>
                        </a:cubicBezTo>
                        <a:cubicBezTo>
                          <a:pt x="18627" y="16778"/>
                          <a:pt x="19165" y="15885"/>
                          <a:pt x="18209" y="15374"/>
                        </a:cubicBezTo>
                        <a:cubicBezTo>
                          <a:pt x="18209" y="15374"/>
                          <a:pt x="18202" y="15377"/>
                          <a:pt x="18202" y="15377"/>
                        </a:cubicBezTo>
                        <a:cubicBezTo>
                          <a:pt x="18658" y="14631"/>
                          <a:pt x="18799" y="13795"/>
                          <a:pt x="18585" y="12992"/>
                        </a:cubicBezTo>
                        <a:cubicBezTo>
                          <a:pt x="18524" y="12760"/>
                          <a:pt x="18428" y="12533"/>
                          <a:pt x="18305" y="12312"/>
                        </a:cubicBezTo>
                        <a:cubicBezTo>
                          <a:pt x="18627" y="12056"/>
                          <a:pt x="18928" y="11784"/>
                          <a:pt x="19205" y="11494"/>
                        </a:cubicBezTo>
                        <a:cubicBezTo>
                          <a:pt x="20711" y="9898"/>
                          <a:pt x="21278" y="7913"/>
                          <a:pt x="20779" y="6030"/>
                        </a:cubicBezTo>
                        <a:close/>
                      </a:path>
                    </a:pathLst>
                  </a:custGeom>
                  <a:solidFill>
                    <a:srgbClr val="010101">
                      <a:alpha val="15000"/>
                    </a:srgb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8" name="Shape 13">
                    <a:extLst>
                      <a:ext uri="{FF2B5EF4-FFF2-40B4-BE49-F238E27FC236}">
                        <a16:creationId xmlns:a16="http://schemas.microsoft.com/office/drawing/2014/main" id="{F7BCE435-5430-4BE9-B534-DBFBCF871B8B}"/>
                      </a:ext>
                    </a:extLst>
                  </p:cNvPr>
                  <p:cNvSpPr/>
                  <p:nvPr/>
                </p:nvSpPr>
                <p:spPr>
                  <a:xfrm>
                    <a:off x="9035927" y="3537030"/>
                    <a:ext cx="869377" cy="10512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56" h="20931" extrusionOk="0">
                        <a:moveTo>
                          <a:pt x="16285" y="1447"/>
                        </a:moveTo>
                        <a:lnTo>
                          <a:pt x="13846" y="458"/>
                        </a:lnTo>
                        <a:cubicBezTo>
                          <a:pt x="12110" y="-21"/>
                          <a:pt x="10342" y="-124"/>
                          <a:pt x="8543" y="147"/>
                        </a:cubicBezTo>
                        <a:cubicBezTo>
                          <a:pt x="7681" y="379"/>
                          <a:pt x="6820" y="611"/>
                          <a:pt x="5959" y="843"/>
                        </a:cubicBezTo>
                        <a:cubicBezTo>
                          <a:pt x="4229" y="1537"/>
                          <a:pt x="2826" y="2543"/>
                          <a:pt x="1751" y="3859"/>
                        </a:cubicBezTo>
                        <a:cubicBezTo>
                          <a:pt x="245" y="5727"/>
                          <a:pt x="-322" y="8050"/>
                          <a:pt x="177" y="10254"/>
                        </a:cubicBezTo>
                        <a:cubicBezTo>
                          <a:pt x="692" y="12532"/>
                          <a:pt x="2336" y="14580"/>
                          <a:pt x="4671" y="15864"/>
                        </a:cubicBezTo>
                        <a:lnTo>
                          <a:pt x="7110" y="16854"/>
                        </a:lnTo>
                        <a:cubicBezTo>
                          <a:pt x="7124" y="16858"/>
                          <a:pt x="7140" y="16861"/>
                          <a:pt x="7155" y="16865"/>
                        </a:cubicBezTo>
                        <a:cubicBezTo>
                          <a:pt x="7162" y="16902"/>
                          <a:pt x="7168" y="16939"/>
                          <a:pt x="7176" y="16976"/>
                        </a:cubicBezTo>
                        <a:cubicBezTo>
                          <a:pt x="7724" y="19397"/>
                          <a:pt x="10898" y="21476"/>
                          <a:pt x="13953" y="20802"/>
                        </a:cubicBezTo>
                        <a:cubicBezTo>
                          <a:pt x="15505" y="20460"/>
                          <a:pt x="16799" y="19881"/>
                          <a:pt x="17714" y="18746"/>
                        </a:cubicBezTo>
                        <a:cubicBezTo>
                          <a:pt x="18548" y="17712"/>
                          <a:pt x="18862" y="16426"/>
                          <a:pt x="18585" y="15205"/>
                        </a:cubicBezTo>
                        <a:cubicBezTo>
                          <a:pt x="18524" y="14934"/>
                          <a:pt x="18428" y="14668"/>
                          <a:pt x="18305" y="14409"/>
                        </a:cubicBezTo>
                        <a:cubicBezTo>
                          <a:pt x="18627" y="14110"/>
                          <a:pt x="18928" y="13792"/>
                          <a:pt x="19205" y="13452"/>
                        </a:cubicBezTo>
                        <a:cubicBezTo>
                          <a:pt x="20711" y="11585"/>
                          <a:pt x="21278" y="9261"/>
                          <a:pt x="20779" y="7057"/>
                        </a:cubicBezTo>
                        <a:cubicBezTo>
                          <a:pt x="20264" y="4780"/>
                          <a:pt x="18620" y="2732"/>
                          <a:pt x="16285" y="1447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99" name="Shape 14">
                    <a:extLst>
                      <a:ext uri="{FF2B5EF4-FFF2-40B4-BE49-F238E27FC236}">
                        <a16:creationId xmlns:a16="http://schemas.microsoft.com/office/drawing/2014/main" id="{7CA7416E-D041-438E-AB78-29A25DC70D6F}"/>
                      </a:ext>
                    </a:extLst>
                  </p:cNvPr>
                  <p:cNvSpPr/>
                  <p:nvPr/>
                </p:nvSpPr>
                <p:spPr>
                  <a:xfrm>
                    <a:off x="9724561" y="4041632"/>
                    <a:ext cx="89209" cy="124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49" h="19162" extrusionOk="0">
                        <a:moveTo>
                          <a:pt x="12313" y="269"/>
                        </a:moveTo>
                        <a:cubicBezTo>
                          <a:pt x="17322" y="1835"/>
                          <a:pt x="19210" y="7240"/>
                          <a:pt x="16531" y="12339"/>
                        </a:cubicBezTo>
                        <a:cubicBezTo>
                          <a:pt x="13853" y="17438"/>
                          <a:pt x="7627" y="20301"/>
                          <a:pt x="2615" y="18734"/>
                        </a:cubicBezTo>
                        <a:cubicBezTo>
                          <a:pt x="-2390" y="17167"/>
                          <a:pt x="856" y="14495"/>
                          <a:pt x="3534" y="9396"/>
                        </a:cubicBezTo>
                        <a:cubicBezTo>
                          <a:pt x="6212" y="4298"/>
                          <a:pt x="7307" y="-1299"/>
                          <a:pt x="12313" y="26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0" name="Shape 15">
                    <a:extLst>
                      <a:ext uri="{FF2B5EF4-FFF2-40B4-BE49-F238E27FC236}">
                        <a16:creationId xmlns:a16="http://schemas.microsoft.com/office/drawing/2014/main" id="{1D594FA1-58D2-405C-ADAF-CB0384E73811}"/>
                      </a:ext>
                    </a:extLst>
                  </p:cNvPr>
                  <p:cNvSpPr/>
                  <p:nvPr/>
                </p:nvSpPr>
                <p:spPr>
                  <a:xfrm>
                    <a:off x="9080450" y="3626077"/>
                    <a:ext cx="478352" cy="5127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38" h="18916" extrusionOk="0">
                        <a:moveTo>
                          <a:pt x="16813" y="1290"/>
                        </a:moveTo>
                        <a:cubicBezTo>
                          <a:pt x="20619" y="3920"/>
                          <a:pt x="20573" y="9712"/>
                          <a:pt x="16710" y="14223"/>
                        </a:cubicBezTo>
                        <a:cubicBezTo>
                          <a:pt x="12847" y="18734"/>
                          <a:pt x="6630" y="20258"/>
                          <a:pt x="2825" y="17627"/>
                        </a:cubicBezTo>
                        <a:cubicBezTo>
                          <a:pt x="-981" y="14995"/>
                          <a:pt x="-936" y="9204"/>
                          <a:pt x="2928" y="4693"/>
                        </a:cubicBezTo>
                        <a:cubicBezTo>
                          <a:pt x="6790" y="182"/>
                          <a:pt x="13008" y="-1342"/>
                          <a:pt x="16813" y="129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5000"/>
                    </a:srgb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1" name="Shape 16">
                    <a:extLst>
                      <a:ext uri="{FF2B5EF4-FFF2-40B4-BE49-F238E27FC236}">
                        <a16:creationId xmlns:a16="http://schemas.microsoft.com/office/drawing/2014/main" id="{BC535880-0655-4232-ADEC-4350A86CB4D2}"/>
                      </a:ext>
                    </a:extLst>
                  </p:cNvPr>
                  <p:cNvSpPr/>
                  <p:nvPr/>
                </p:nvSpPr>
                <p:spPr>
                  <a:xfrm>
                    <a:off x="9178403" y="3753712"/>
                    <a:ext cx="162106" cy="1875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000" h="19046" extrusionOk="0">
                        <a:moveTo>
                          <a:pt x="17329" y="704"/>
                        </a:moveTo>
                        <a:cubicBezTo>
                          <a:pt x="20300" y="2684"/>
                          <a:pt x="19202" y="8239"/>
                          <a:pt x="14878" y="13109"/>
                        </a:cubicBezTo>
                        <a:cubicBezTo>
                          <a:pt x="10554" y="17980"/>
                          <a:pt x="4640" y="20323"/>
                          <a:pt x="1670" y="18342"/>
                        </a:cubicBezTo>
                        <a:cubicBezTo>
                          <a:pt x="-1300" y="16362"/>
                          <a:pt x="-203" y="10807"/>
                          <a:pt x="4122" y="5936"/>
                        </a:cubicBezTo>
                        <a:cubicBezTo>
                          <a:pt x="8445" y="1066"/>
                          <a:pt x="14360" y="-1277"/>
                          <a:pt x="17329" y="704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2" name="Shape 17">
                    <a:extLst>
                      <a:ext uri="{FF2B5EF4-FFF2-40B4-BE49-F238E27FC236}">
                        <a16:creationId xmlns:a16="http://schemas.microsoft.com/office/drawing/2014/main" id="{0E74B2F6-EBB7-4D92-B7B9-EA3D07A4AB02}"/>
                      </a:ext>
                    </a:extLst>
                  </p:cNvPr>
                  <p:cNvSpPr/>
                  <p:nvPr/>
                </p:nvSpPr>
                <p:spPr>
                  <a:xfrm>
                    <a:off x="9237768" y="3884315"/>
                    <a:ext cx="484365" cy="6682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21396"/>
                        </a:moveTo>
                        <a:lnTo>
                          <a:pt x="18099" y="2835"/>
                        </a:lnTo>
                        <a:cubicBezTo>
                          <a:pt x="18143" y="2809"/>
                          <a:pt x="18191" y="2780"/>
                          <a:pt x="18235" y="2754"/>
                        </a:cubicBezTo>
                        <a:cubicBezTo>
                          <a:pt x="18651" y="2507"/>
                          <a:pt x="19038" y="2286"/>
                          <a:pt x="19352" y="2066"/>
                        </a:cubicBezTo>
                        <a:cubicBezTo>
                          <a:pt x="19657" y="1841"/>
                          <a:pt x="19924" y="1644"/>
                          <a:pt x="20143" y="1483"/>
                        </a:cubicBezTo>
                        <a:cubicBezTo>
                          <a:pt x="20579" y="1158"/>
                          <a:pt x="20816" y="967"/>
                          <a:pt x="20816" y="967"/>
                        </a:cubicBezTo>
                        <a:cubicBezTo>
                          <a:pt x="20816" y="967"/>
                          <a:pt x="20521" y="1116"/>
                          <a:pt x="20025" y="1386"/>
                        </a:cubicBezTo>
                        <a:cubicBezTo>
                          <a:pt x="19779" y="1522"/>
                          <a:pt x="19480" y="1686"/>
                          <a:pt x="19137" y="1875"/>
                        </a:cubicBezTo>
                        <a:cubicBezTo>
                          <a:pt x="18811" y="2043"/>
                          <a:pt x="18420" y="2209"/>
                          <a:pt x="18017" y="2404"/>
                        </a:cubicBezTo>
                        <a:lnTo>
                          <a:pt x="17564" y="0"/>
                        </a:lnTo>
                        <a:lnTo>
                          <a:pt x="17921" y="2449"/>
                        </a:lnTo>
                        <a:cubicBezTo>
                          <a:pt x="17703" y="2553"/>
                          <a:pt x="17477" y="2660"/>
                          <a:pt x="17242" y="2771"/>
                        </a:cubicBezTo>
                        <a:cubicBezTo>
                          <a:pt x="16995" y="2872"/>
                          <a:pt x="16739" y="2975"/>
                          <a:pt x="16476" y="3082"/>
                        </a:cubicBezTo>
                        <a:cubicBezTo>
                          <a:pt x="15950" y="3294"/>
                          <a:pt x="15406" y="3528"/>
                          <a:pt x="14806" y="3722"/>
                        </a:cubicBezTo>
                        <a:cubicBezTo>
                          <a:pt x="14216" y="3929"/>
                          <a:pt x="13609" y="4143"/>
                          <a:pt x="12967" y="4322"/>
                        </a:cubicBezTo>
                        <a:cubicBezTo>
                          <a:pt x="12335" y="4518"/>
                          <a:pt x="11686" y="4702"/>
                          <a:pt x="11018" y="4851"/>
                        </a:cubicBezTo>
                        <a:cubicBezTo>
                          <a:pt x="10365" y="5031"/>
                          <a:pt x="9691" y="5165"/>
                          <a:pt x="9029" y="5300"/>
                        </a:cubicBezTo>
                        <a:cubicBezTo>
                          <a:pt x="8369" y="5443"/>
                          <a:pt x="7704" y="5541"/>
                          <a:pt x="7068" y="5659"/>
                        </a:cubicBezTo>
                        <a:cubicBezTo>
                          <a:pt x="6422" y="5741"/>
                          <a:pt x="5804" y="5853"/>
                          <a:pt x="5207" y="5917"/>
                        </a:cubicBezTo>
                        <a:cubicBezTo>
                          <a:pt x="4686" y="5978"/>
                          <a:pt x="4196" y="6035"/>
                          <a:pt x="3729" y="6079"/>
                        </a:cubicBezTo>
                        <a:lnTo>
                          <a:pt x="2406" y="4257"/>
                        </a:lnTo>
                        <a:lnTo>
                          <a:pt x="3627" y="6089"/>
                        </a:lnTo>
                        <a:cubicBezTo>
                          <a:pt x="3594" y="6092"/>
                          <a:pt x="3557" y="6097"/>
                          <a:pt x="3523" y="6100"/>
                        </a:cubicBezTo>
                        <a:cubicBezTo>
                          <a:pt x="2476" y="6199"/>
                          <a:pt x="1595" y="6263"/>
                          <a:pt x="976" y="6285"/>
                        </a:cubicBezTo>
                        <a:cubicBezTo>
                          <a:pt x="357" y="6314"/>
                          <a:pt x="0" y="6319"/>
                          <a:pt x="0" y="6319"/>
                        </a:cubicBezTo>
                        <a:cubicBezTo>
                          <a:pt x="0" y="6319"/>
                          <a:pt x="350" y="6372"/>
                          <a:pt x="972" y="6413"/>
                        </a:cubicBezTo>
                        <a:cubicBezTo>
                          <a:pt x="1594" y="6448"/>
                          <a:pt x="2488" y="6503"/>
                          <a:pt x="3562" y="6477"/>
                        </a:cubicBezTo>
                        <a:cubicBezTo>
                          <a:pt x="3664" y="6477"/>
                          <a:pt x="3775" y="6472"/>
                          <a:pt x="3881" y="6469"/>
                        </a:cubicBezTo>
                        <a:lnTo>
                          <a:pt x="13966" y="21600"/>
                        </a:lnTo>
                        <a:lnTo>
                          <a:pt x="14782" y="21302"/>
                        </a:lnTo>
                        <a:lnTo>
                          <a:pt x="4010" y="6466"/>
                        </a:lnTo>
                        <a:cubicBezTo>
                          <a:pt x="4420" y="6455"/>
                          <a:pt x="4845" y="6437"/>
                          <a:pt x="5295" y="6406"/>
                        </a:cubicBezTo>
                        <a:cubicBezTo>
                          <a:pt x="5910" y="6373"/>
                          <a:pt x="6553" y="6299"/>
                          <a:pt x="7220" y="6230"/>
                        </a:cubicBezTo>
                        <a:cubicBezTo>
                          <a:pt x="7877" y="6127"/>
                          <a:pt x="8572" y="6063"/>
                          <a:pt x="9252" y="5919"/>
                        </a:cubicBezTo>
                        <a:cubicBezTo>
                          <a:pt x="9937" y="5787"/>
                          <a:pt x="10634" y="5656"/>
                          <a:pt x="11313" y="5478"/>
                        </a:cubicBezTo>
                        <a:cubicBezTo>
                          <a:pt x="11998" y="5317"/>
                          <a:pt x="12665" y="5119"/>
                          <a:pt x="13314" y="4910"/>
                        </a:cubicBezTo>
                        <a:cubicBezTo>
                          <a:pt x="13976" y="4725"/>
                          <a:pt x="14581" y="4468"/>
                          <a:pt x="15178" y="4239"/>
                        </a:cubicBezTo>
                        <a:cubicBezTo>
                          <a:pt x="15785" y="4024"/>
                          <a:pt x="16320" y="3748"/>
                          <a:pt x="16835" y="3502"/>
                        </a:cubicBezTo>
                        <a:cubicBezTo>
                          <a:pt x="17092" y="3378"/>
                          <a:pt x="17341" y="3257"/>
                          <a:pt x="17583" y="3140"/>
                        </a:cubicBezTo>
                        <a:cubicBezTo>
                          <a:pt x="17722" y="3057"/>
                          <a:pt x="17853" y="2980"/>
                          <a:pt x="17987" y="2901"/>
                        </a:cubicBezTo>
                        <a:lnTo>
                          <a:pt x="20693" y="21475"/>
                        </a:lnTo>
                        <a:cubicBezTo>
                          <a:pt x="20693" y="21475"/>
                          <a:pt x="21600" y="21396"/>
                          <a:pt x="21600" y="2139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103" name="Shape 18">
                    <a:extLst>
                      <a:ext uri="{FF2B5EF4-FFF2-40B4-BE49-F238E27FC236}">
                        <a16:creationId xmlns:a16="http://schemas.microsoft.com/office/drawing/2014/main" id="{FE64FE45-DDE3-4315-91B2-2733704D930E}"/>
                      </a:ext>
                    </a:extLst>
                  </p:cNvPr>
                  <p:cNvSpPr/>
                  <p:nvPr/>
                </p:nvSpPr>
                <p:spPr>
                  <a:xfrm>
                    <a:off x="9433672" y="4442346"/>
                    <a:ext cx="386528" cy="3488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39" h="20947" extrusionOk="0">
                        <a:moveTo>
                          <a:pt x="18623" y="9836"/>
                        </a:moveTo>
                        <a:cubicBezTo>
                          <a:pt x="18965" y="9554"/>
                          <a:pt x="19305" y="9261"/>
                          <a:pt x="19639" y="8943"/>
                        </a:cubicBezTo>
                        <a:cubicBezTo>
                          <a:pt x="19305" y="9261"/>
                          <a:pt x="18965" y="9554"/>
                          <a:pt x="18623" y="9836"/>
                        </a:cubicBezTo>
                        <a:close/>
                        <a:moveTo>
                          <a:pt x="19410" y="8062"/>
                        </a:moveTo>
                        <a:cubicBezTo>
                          <a:pt x="19318" y="7954"/>
                          <a:pt x="19217" y="7849"/>
                          <a:pt x="19103" y="7750"/>
                        </a:cubicBezTo>
                        <a:cubicBezTo>
                          <a:pt x="19217" y="7849"/>
                          <a:pt x="19318" y="7954"/>
                          <a:pt x="19410" y="8062"/>
                        </a:cubicBezTo>
                        <a:close/>
                        <a:moveTo>
                          <a:pt x="19756" y="8585"/>
                        </a:moveTo>
                        <a:cubicBezTo>
                          <a:pt x="19951" y="7915"/>
                          <a:pt x="20254" y="6418"/>
                          <a:pt x="19607" y="5152"/>
                        </a:cubicBezTo>
                        <a:cubicBezTo>
                          <a:pt x="19682" y="4957"/>
                          <a:pt x="20844" y="1806"/>
                          <a:pt x="18778" y="0"/>
                        </a:cubicBezTo>
                        <a:cubicBezTo>
                          <a:pt x="18778" y="0"/>
                          <a:pt x="11189" y="6850"/>
                          <a:pt x="169" y="6157"/>
                        </a:cubicBezTo>
                        <a:cubicBezTo>
                          <a:pt x="169" y="6157"/>
                          <a:pt x="-756" y="8571"/>
                          <a:pt x="1725" y="10887"/>
                        </a:cubicBezTo>
                        <a:cubicBezTo>
                          <a:pt x="1725" y="10887"/>
                          <a:pt x="1736" y="10889"/>
                          <a:pt x="1748" y="10891"/>
                        </a:cubicBezTo>
                        <a:cubicBezTo>
                          <a:pt x="1752" y="11678"/>
                          <a:pt x="2009" y="12808"/>
                          <a:pt x="3102" y="13938"/>
                        </a:cubicBezTo>
                        <a:cubicBezTo>
                          <a:pt x="3096" y="14722"/>
                          <a:pt x="3347" y="15889"/>
                          <a:pt x="4569" y="17031"/>
                        </a:cubicBezTo>
                        <a:cubicBezTo>
                          <a:pt x="4569" y="17031"/>
                          <a:pt x="4892" y="17086"/>
                          <a:pt x="5457" y="17130"/>
                        </a:cubicBezTo>
                        <a:cubicBezTo>
                          <a:pt x="7100" y="19834"/>
                          <a:pt x="10040" y="21600"/>
                          <a:pt x="12904" y="20718"/>
                        </a:cubicBezTo>
                        <a:cubicBezTo>
                          <a:pt x="16200" y="19705"/>
                          <a:pt x="18696" y="16734"/>
                          <a:pt x="18929" y="12931"/>
                        </a:cubicBezTo>
                        <a:cubicBezTo>
                          <a:pt x="19224" y="12685"/>
                          <a:pt x="19516" y="12432"/>
                          <a:pt x="19805" y="12158"/>
                        </a:cubicBezTo>
                        <a:cubicBezTo>
                          <a:pt x="19805" y="12158"/>
                          <a:pt x="20589" y="10164"/>
                          <a:pt x="19756" y="8585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4" name="Group 158">
                  <a:extLst>
                    <a:ext uri="{FF2B5EF4-FFF2-40B4-BE49-F238E27FC236}">
                      <a16:creationId xmlns:a16="http://schemas.microsoft.com/office/drawing/2014/main" id="{D223B6AE-6AC6-4C20-8C52-3743430913B8}"/>
                    </a:ext>
                  </a:extLst>
                </p:cNvPr>
                <p:cNvGrpSpPr/>
                <p:nvPr/>
              </p:nvGrpSpPr>
              <p:grpSpPr>
                <a:xfrm>
                  <a:off x="1490694" y="5664369"/>
                  <a:ext cx="362686" cy="424645"/>
                  <a:chOff x="4816670" y="5185764"/>
                  <a:chExt cx="816383" cy="955851"/>
                </a:xfrm>
              </p:grpSpPr>
              <p:grpSp>
                <p:nvGrpSpPr>
                  <p:cNvPr id="73" name="Group 159">
                    <a:extLst>
                      <a:ext uri="{FF2B5EF4-FFF2-40B4-BE49-F238E27FC236}">
                        <a16:creationId xmlns:a16="http://schemas.microsoft.com/office/drawing/2014/main" id="{9BCB7FD0-AF37-48D5-9EC4-2423F7DD627C}"/>
                      </a:ext>
                    </a:extLst>
                  </p:cNvPr>
                  <p:cNvGrpSpPr/>
                  <p:nvPr/>
                </p:nvGrpSpPr>
                <p:grpSpPr>
                  <a:xfrm>
                    <a:off x="4978347" y="5383617"/>
                    <a:ext cx="654706" cy="741278"/>
                    <a:chOff x="2197689" y="5658698"/>
                    <a:chExt cx="654706" cy="741278"/>
                  </a:xfrm>
                </p:grpSpPr>
                <p:sp>
                  <p:nvSpPr>
                    <p:cNvPr id="83" name="Shape 15">
                      <a:extLst>
                        <a:ext uri="{FF2B5EF4-FFF2-40B4-BE49-F238E27FC236}">
                          <a16:creationId xmlns:a16="http://schemas.microsoft.com/office/drawing/2014/main" id="{B84B0C0E-38D5-4BBE-AC14-159C0C284A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5340" y="5917554"/>
                      <a:ext cx="41739" cy="212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extrusionOk="0">
                          <a:moveTo>
                            <a:pt x="0" y="21600"/>
                          </a:moveTo>
                          <a:lnTo>
                            <a:pt x="216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ubicBezTo>
                            <a:pt x="0" y="0"/>
                            <a:pt x="0" y="21600"/>
                            <a:pt x="0" y="21600"/>
                          </a:cubicBezTo>
                          <a:close/>
                        </a:path>
                      </a:pathLst>
                    </a:custGeom>
                    <a:solidFill>
                      <a:srgbClr val="D6D6D6"/>
                    </a:solidFill>
                    <a:ln w="12700">
                      <a:miter lim="400000"/>
                    </a:ln>
                  </p:spPr>
                  <p:txBody>
                    <a:bodyPr lIns="0" tIns="0" rIns="0" bIns="0" anchor="ctr"/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4" name="Shape 29">
                      <a:extLst>
                        <a:ext uri="{FF2B5EF4-FFF2-40B4-BE49-F238E27FC236}">
                          <a16:creationId xmlns:a16="http://schemas.microsoft.com/office/drawing/2014/main" id="{A964D5B4-70B6-429F-891D-60643B6CC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689" y="5658698"/>
                      <a:ext cx="654706" cy="74127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94" h="21329" extrusionOk="0">
                          <a:moveTo>
                            <a:pt x="1121" y="3116"/>
                          </a:moveTo>
                          <a:lnTo>
                            <a:pt x="15042" y="39"/>
                          </a:lnTo>
                          <a:cubicBezTo>
                            <a:pt x="15831" y="-135"/>
                            <a:pt x="16638" y="294"/>
                            <a:pt x="16835" y="992"/>
                          </a:cubicBezTo>
                          <a:lnTo>
                            <a:pt x="21250" y="16628"/>
                          </a:lnTo>
                          <a:cubicBezTo>
                            <a:pt x="21447" y="17326"/>
                            <a:pt x="20963" y="18040"/>
                            <a:pt x="20173" y="18214"/>
                          </a:cubicBezTo>
                          <a:lnTo>
                            <a:pt x="6253" y="21290"/>
                          </a:lnTo>
                          <a:cubicBezTo>
                            <a:pt x="5463" y="21465"/>
                            <a:pt x="4656" y="21036"/>
                            <a:pt x="4459" y="20338"/>
                          </a:cubicBezTo>
                          <a:lnTo>
                            <a:pt x="44" y="4702"/>
                          </a:lnTo>
                          <a:cubicBezTo>
                            <a:pt x="-153" y="4004"/>
                            <a:pt x="331" y="3290"/>
                            <a:pt x="1121" y="3116"/>
                          </a:cubicBezTo>
                          <a:close/>
                        </a:path>
                      </a:pathLst>
                    </a:custGeom>
                    <a:solidFill>
                      <a:schemeClr val="bg2">
                        <a:lumMod val="5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0" tIns="0" rIns="0" bIns="0" anchor="ctr"/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5" name="Shape 31">
                      <a:extLst>
                        <a:ext uri="{FF2B5EF4-FFF2-40B4-BE49-F238E27FC236}">
                          <a16:creationId xmlns:a16="http://schemas.microsoft.com/office/drawing/2014/main" id="{4673C259-C136-4270-8F1C-2672CE971B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7749" y="6049335"/>
                      <a:ext cx="114998" cy="116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08" h="20818" extrusionOk="0">
                          <a:moveTo>
                            <a:pt x="2900" y="2688"/>
                          </a:moveTo>
                          <a:lnTo>
                            <a:pt x="13346" y="112"/>
                          </a:lnTo>
                          <a:cubicBezTo>
                            <a:pt x="15391" y="-391"/>
                            <a:pt x="17479" y="846"/>
                            <a:pt x="17989" y="2864"/>
                          </a:cubicBezTo>
                          <a:lnTo>
                            <a:pt x="20694" y="13548"/>
                          </a:lnTo>
                          <a:cubicBezTo>
                            <a:pt x="21204" y="15564"/>
                            <a:pt x="19951" y="17627"/>
                            <a:pt x="17908" y="18130"/>
                          </a:cubicBezTo>
                          <a:lnTo>
                            <a:pt x="7462" y="20706"/>
                          </a:lnTo>
                          <a:cubicBezTo>
                            <a:pt x="5417" y="21209"/>
                            <a:pt x="3329" y="19972"/>
                            <a:pt x="2819" y="17954"/>
                          </a:cubicBezTo>
                          <a:lnTo>
                            <a:pt x="114" y="7270"/>
                          </a:lnTo>
                          <a:cubicBezTo>
                            <a:pt x="-396" y="5254"/>
                            <a:pt x="857" y="3191"/>
                            <a:pt x="2900" y="2688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2700">
                      <a:miter lim="400000"/>
                    </a:ln>
                  </p:spPr>
                  <p:txBody>
                    <a:bodyPr lIns="0" tIns="0" rIns="0" bIns="0" anchor="ctr"/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6" name="Freeform 172">
                      <a:extLst>
                        <a:ext uri="{FF2B5EF4-FFF2-40B4-BE49-F238E27FC236}">
                          <a16:creationId xmlns:a16="http://schemas.microsoft.com/office/drawing/2014/main" id="{EF8063EF-1D0B-4FFD-85A2-4F0F6A6567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32985" y="5696350"/>
                      <a:ext cx="531535" cy="671941"/>
                    </a:xfrm>
                    <a:custGeom>
                      <a:avLst/>
                      <a:gdLst>
                        <a:gd name="connsiteX0" fmla="*/ 191432 w 531535"/>
                        <a:gd name="connsiteY0" fmla="*/ 555990 h 671941"/>
                        <a:gd name="connsiteX1" fmla="*/ 217089 w 531535"/>
                        <a:gd name="connsiteY1" fmla="*/ 571402 h 671941"/>
                        <a:gd name="connsiteX2" fmla="*/ 232030 w 531535"/>
                        <a:gd name="connsiteY2" fmla="*/ 631235 h 671941"/>
                        <a:gd name="connsiteX3" fmla="*/ 216631 w 531535"/>
                        <a:gd name="connsiteY3" fmla="*/ 656895 h 671941"/>
                        <a:gd name="connsiteX4" fmla="*/ 158898 w 531535"/>
                        <a:gd name="connsiteY4" fmla="*/ 671309 h 671941"/>
                        <a:gd name="connsiteX5" fmla="*/ 133251 w 531535"/>
                        <a:gd name="connsiteY5" fmla="*/ 655909 h 671941"/>
                        <a:gd name="connsiteX6" fmla="*/ 118300 w 531535"/>
                        <a:gd name="connsiteY6" fmla="*/ 596077 h 671941"/>
                        <a:gd name="connsiteX7" fmla="*/ 133699 w 531535"/>
                        <a:gd name="connsiteY7" fmla="*/ 570417 h 671941"/>
                        <a:gd name="connsiteX8" fmla="*/ 309085 w 531535"/>
                        <a:gd name="connsiteY8" fmla="*/ 527758 h 671941"/>
                        <a:gd name="connsiteX9" fmla="*/ 334746 w 531535"/>
                        <a:gd name="connsiteY9" fmla="*/ 543158 h 671941"/>
                        <a:gd name="connsiteX10" fmla="*/ 349696 w 531535"/>
                        <a:gd name="connsiteY10" fmla="*/ 602990 h 671941"/>
                        <a:gd name="connsiteX11" fmla="*/ 334298 w 531535"/>
                        <a:gd name="connsiteY11" fmla="*/ 628650 h 671941"/>
                        <a:gd name="connsiteX12" fmla="*/ 276555 w 531535"/>
                        <a:gd name="connsiteY12" fmla="*/ 643076 h 671941"/>
                        <a:gd name="connsiteX13" fmla="*/ 250900 w 531535"/>
                        <a:gd name="connsiteY13" fmla="*/ 627664 h 671941"/>
                        <a:gd name="connsiteX14" fmla="*/ 235956 w 531535"/>
                        <a:gd name="connsiteY14" fmla="*/ 567833 h 671941"/>
                        <a:gd name="connsiteX15" fmla="*/ 251353 w 531535"/>
                        <a:gd name="connsiteY15" fmla="*/ 542173 h 671941"/>
                        <a:gd name="connsiteX16" fmla="*/ 429100 w 531535"/>
                        <a:gd name="connsiteY16" fmla="*/ 497165 h 671941"/>
                        <a:gd name="connsiteX17" fmla="*/ 454760 w 531535"/>
                        <a:gd name="connsiteY17" fmla="*/ 512566 h 671941"/>
                        <a:gd name="connsiteX18" fmla="*/ 469710 w 531535"/>
                        <a:gd name="connsiteY18" fmla="*/ 572398 h 671941"/>
                        <a:gd name="connsiteX19" fmla="*/ 454313 w 531535"/>
                        <a:gd name="connsiteY19" fmla="*/ 598064 h 671941"/>
                        <a:gd name="connsiteX20" fmla="*/ 396581 w 531535"/>
                        <a:gd name="connsiteY20" fmla="*/ 612484 h 671941"/>
                        <a:gd name="connsiteX21" fmla="*/ 370921 w 531535"/>
                        <a:gd name="connsiteY21" fmla="*/ 597084 h 671941"/>
                        <a:gd name="connsiteX22" fmla="*/ 355971 w 531535"/>
                        <a:gd name="connsiteY22" fmla="*/ 537240 h 671941"/>
                        <a:gd name="connsiteX23" fmla="*/ 371368 w 531535"/>
                        <a:gd name="connsiteY23" fmla="*/ 511591 h 671941"/>
                        <a:gd name="connsiteX24" fmla="*/ 163192 w 531535"/>
                        <a:gd name="connsiteY24" fmla="*/ 443041 h 671941"/>
                        <a:gd name="connsiteX25" fmla="*/ 188856 w 531535"/>
                        <a:gd name="connsiteY25" fmla="*/ 458441 h 671941"/>
                        <a:gd name="connsiteX26" fmla="*/ 203796 w 531535"/>
                        <a:gd name="connsiteY26" fmla="*/ 518273 h 671941"/>
                        <a:gd name="connsiteX27" fmla="*/ 188397 w 531535"/>
                        <a:gd name="connsiteY27" fmla="*/ 543933 h 671941"/>
                        <a:gd name="connsiteX28" fmla="*/ 130664 w 531535"/>
                        <a:gd name="connsiteY28" fmla="*/ 558359 h 671941"/>
                        <a:gd name="connsiteX29" fmla="*/ 105006 w 531535"/>
                        <a:gd name="connsiteY29" fmla="*/ 542947 h 671941"/>
                        <a:gd name="connsiteX30" fmla="*/ 90055 w 531535"/>
                        <a:gd name="connsiteY30" fmla="*/ 483115 h 671941"/>
                        <a:gd name="connsiteX31" fmla="*/ 105454 w 531535"/>
                        <a:gd name="connsiteY31" fmla="*/ 457455 h 671941"/>
                        <a:gd name="connsiteX32" fmla="*/ 280860 w 531535"/>
                        <a:gd name="connsiteY32" fmla="*/ 412449 h 671941"/>
                        <a:gd name="connsiteX33" fmla="*/ 306518 w 531535"/>
                        <a:gd name="connsiteY33" fmla="*/ 427849 h 671941"/>
                        <a:gd name="connsiteX34" fmla="*/ 321469 w 531535"/>
                        <a:gd name="connsiteY34" fmla="*/ 487692 h 671941"/>
                        <a:gd name="connsiteX35" fmla="*/ 306059 w 531535"/>
                        <a:gd name="connsiteY35" fmla="*/ 513347 h 671941"/>
                        <a:gd name="connsiteX36" fmla="*/ 248326 w 531535"/>
                        <a:gd name="connsiteY36" fmla="*/ 527767 h 671941"/>
                        <a:gd name="connsiteX37" fmla="*/ 222668 w 531535"/>
                        <a:gd name="connsiteY37" fmla="*/ 512367 h 671941"/>
                        <a:gd name="connsiteX38" fmla="*/ 207717 w 531535"/>
                        <a:gd name="connsiteY38" fmla="*/ 452523 h 671941"/>
                        <a:gd name="connsiteX39" fmla="*/ 223127 w 531535"/>
                        <a:gd name="connsiteY39" fmla="*/ 426875 h 671941"/>
                        <a:gd name="connsiteX40" fmla="*/ 398514 w 531535"/>
                        <a:gd name="connsiteY40" fmla="*/ 381851 h 671941"/>
                        <a:gd name="connsiteX41" fmla="*/ 424170 w 531535"/>
                        <a:gd name="connsiteY41" fmla="*/ 397250 h 671941"/>
                        <a:gd name="connsiteX42" fmla="*/ 439121 w 531535"/>
                        <a:gd name="connsiteY42" fmla="*/ 457094 h 671941"/>
                        <a:gd name="connsiteX43" fmla="*/ 423712 w 531535"/>
                        <a:gd name="connsiteY43" fmla="*/ 482752 h 671941"/>
                        <a:gd name="connsiteX44" fmla="*/ 365981 w 531535"/>
                        <a:gd name="connsiteY44" fmla="*/ 497172 h 671941"/>
                        <a:gd name="connsiteX45" fmla="*/ 340324 w 531535"/>
                        <a:gd name="connsiteY45" fmla="*/ 481772 h 671941"/>
                        <a:gd name="connsiteX46" fmla="*/ 325384 w 531535"/>
                        <a:gd name="connsiteY46" fmla="*/ 421939 h 671941"/>
                        <a:gd name="connsiteX47" fmla="*/ 340783 w 531535"/>
                        <a:gd name="connsiteY47" fmla="*/ 396276 h 671941"/>
                        <a:gd name="connsiteX48" fmla="*/ 398514 w 531535"/>
                        <a:gd name="connsiteY48" fmla="*/ 381851 h 671941"/>
                        <a:gd name="connsiteX49" fmla="*/ 132600 w 531535"/>
                        <a:gd name="connsiteY49" fmla="*/ 327726 h 671941"/>
                        <a:gd name="connsiteX50" fmla="*/ 158258 w 531535"/>
                        <a:gd name="connsiteY50" fmla="*/ 343125 h 671941"/>
                        <a:gd name="connsiteX51" fmla="*/ 173209 w 531535"/>
                        <a:gd name="connsiteY51" fmla="*/ 402970 h 671941"/>
                        <a:gd name="connsiteX52" fmla="*/ 157799 w 531535"/>
                        <a:gd name="connsiteY52" fmla="*/ 428628 h 671941"/>
                        <a:gd name="connsiteX53" fmla="*/ 100067 w 531535"/>
                        <a:gd name="connsiteY53" fmla="*/ 443053 h 671941"/>
                        <a:gd name="connsiteX54" fmla="*/ 74409 w 531535"/>
                        <a:gd name="connsiteY54" fmla="*/ 427648 h 671941"/>
                        <a:gd name="connsiteX55" fmla="*/ 59469 w 531535"/>
                        <a:gd name="connsiteY55" fmla="*/ 367814 h 671941"/>
                        <a:gd name="connsiteX56" fmla="*/ 74868 w 531535"/>
                        <a:gd name="connsiteY56" fmla="*/ 342151 h 671941"/>
                        <a:gd name="connsiteX57" fmla="*/ 252606 w 531535"/>
                        <a:gd name="connsiteY57" fmla="*/ 297134 h 671941"/>
                        <a:gd name="connsiteX58" fmla="*/ 278266 w 531535"/>
                        <a:gd name="connsiteY58" fmla="*/ 312535 h 671941"/>
                        <a:gd name="connsiteX59" fmla="*/ 293216 w 531535"/>
                        <a:gd name="connsiteY59" fmla="*/ 372378 h 671941"/>
                        <a:gd name="connsiteX60" fmla="*/ 277819 w 531535"/>
                        <a:gd name="connsiteY60" fmla="*/ 398038 h 671941"/>
                        <a:gd name="connsiteX61" fmla="*/ 220077 w 531535"/>
                        <a:gd name="connsiteY61" fmla="*/ 412465 h 671941"/>
                        <a:gd name="connsiteX62" fmla="*/ 194427 w 531535"/>
                        <a:gd name="connsiteY62" fmla="*/ 397053 h 671941"/>
                        <a:gd name="connsiteX63" fmla="*/ 179478 w 531535"/>
                        <a:gd name="connsiteY63" fmla="*/ 337220 h 671941"/>
                        <a:gd name="connsiteX64" fmla="*/ 194875 w 531535"/>
                        <a:gd name="connsiteY64" fmla="*/ 311560 h 671941"/>
                        <a:gd name="connsiteX65" fmla="*/ 370280 w 531535"/>
                        <a:gd name="connsiteY65" fmla="*/ 266542 h 671941"/>
                        <a:gd name="connsiteX66" fmla="*/ 395937 w 531535"/>
                        <a:gd name="connsiteY66" fmla="*/ 281942 h 671941"/>
                        <a:gd name="connsiteX67" fmla="*/ 410877 w 531535"/>
                        <a:gd name="connsiteY67" fmla="*/ 341786 h 671941"/>
                        <a:gd name="connsiteX68" fmla="*/ 395478 w 531535"/>
                        <a:gd name="connsiteY68" fmla="*/ 367446 h 671941"/>
                        <a:gd name="connsiteX69" fmla="*/ 337742 w 531535"/>
                        <a:gd name="connsiteY69" fmla="*/ 381872 h 671941"/>
                        <a:gd name="connsiteX70" fmla="*/ 312091 w 531535"/>
                        <a:gd name="connsiteY70" fmla="*/ 366471 h 671941"/>
                        <a:gd name="connsiteX71" fmla="*/ 297140 w 531535"/>
                        <a:gd name="connsiteY71" fmla="*/ 306628 h 671941"/>
                        <a:gd name="connsiteX72" fmla="*/ 312538 w 531535"/>
                        <a:gd name="connsiteY72" fmla="*/ 280968 h 671941"/>
                        <a:gd name="connsiteX73" fmla="*/ 490298 w 531535"/>
                        <a:gd name="connsiteY73" fmla="*/ 238303 h 671941"/>
                        <a:gd name="connsiteX74" fmla="*/ 515956 w 531535"/>
                        <a:gd name="connsiteY74" fmla="*/ 253708 h 671941"/>
                        <a:gd name="connsiteX75" fmla="*/ 530908 w 531535"/>
                        <a:gd name="connsiteY75" fmla="*/ 313542 h 671941"/>
                        <a:gd name="connsiteX76" fmla="*/ 515497 w 531535"/>
                        <a:gd name="connsiteY76" fmla="*/ 339206 h 671941"/>
                        <a:gd name="connsiteX77" fmla="*/ 457770 w 531535"/>
                        <a:gd name="connsiteY77" fmla="*/ 353631 h 671941"/>
                        <a:gd name="connsiteX78" fmla="*/ 432107 w 531535"/>
                        <a:gd name="connsiteY78" fmla="*/ 338226 h 671941"/>
                        <a:gd name="connsiteX79" fmla="*/ 417155 w 531535"/>
                        <a:gd name="connsiteY79" fmla="*/ 278386 h 671941"/>
                        <a:gd name="connsiteX80" fmla="*/ 432565 w 531535"/>
                        <a:gd name="connsiteY80" fmla="*/ 252728 h 671941"/>
                        <a:gd name="connsiteX81" fmla="*/ 104367 w 531535"/>
                        <a:gd name="connsiteY81" fmla="*/ 212418 h 671941"/>
                        <a:gd name="connsiteX82" fmla="*/ 130025 w 531535"/>
                        <a:gd name="connsiteY82" fmla="*/ 227819 h 671941"/>
                        <a:gd name="connsiteX83" fmla="*/ 144965 w 531535"/>
                        <a:gd name="connsiteY83" fmla="*/ 287662 h 671941"/>
                        <a:gd name="connsiteX84" fmla="*/ 129566 w 531535"/>
                        <a:gd name="connsiteY84" fmla="*/ 313322 h 671941"/>
                        <a:gd name="connsiteX85" fmla="*/ 71833 w 531535"/>
                        <a:gd name="connsiteY85" fmla="*/ 327749 h 671941"/>
                        <a:gd name="connsiteX86" fmla="*/ 46175 w 531535"/>
                        <a:gd name="connsiteY86" fmla="*/ 312348 h 671941"/>
                        <a:gd name="connsiteX87" fmla="*/ 31224 w 531535"/>
                        <a:gd name="connsiteY87" fmla="*/ 252504 h 671941"/>
                        <a:gd name="connsiteX88" fmla="*/ 46623 w 531535"/>
                        <a:gd name="connsiteY88" fmla="*/ 226844 h 671941"/>
                        <a:gd name="connsiteX89" fmla="*/ 222023 w 531535"/>
                        <a:gd name="connsiteY89" fmla="*/ 181826 h 671941"/>
                        <a:gd name="connsiteX90" fmla="*/ 247681 w 531535"/>
                        <a:gd name="connsiteY90" fmla="*/ 197226 h 671941"/>
                        <a:gd name="connsiteX91" fmla="*/ 262632 w 531535"/>
                        <a:gd name="connsiteY91" fmla="*/ 257069 h 671941"/>
                        <a:gd name="connsiteX92" fmla="*/ 247222 w 531535"/>
                        <a:gd name="connsiteY92" fmla="*/ 282729 h 671941"/>
                        <a:gd name="connsiteX93" fmla="*/ 189490 w 531535"/>
                        <a:gd name="connsiteY93" fmla="*/ 297155 h 671941"/>
                        <a:gd name="connsiteX94" fmla="*/ 163832 w 531535"/>
                        <a:gd name="connsiteY94" fmla="*/ 281754 h 671941"/>
                        <a:gd name="connsiteX95" fmla="*/ 148892 w 531535"/>
                        <a:gd name="connsiteY95" fmla="*/ 221912 h 671941"/>
                        <a:gd name="connsiteX96" fmla="*/ 164280 w 531535"/>
                        <a:gd name="connsiteY96" fmla="*/ 196252 h 671941"/>
                        <a:gd name="connsiteX97" fmla="*/ 342030 w 531535"/>
                        <a:gd name="connsiteY97" fmla="*/ 153587 h 671941"/>
                        <a:gd name="connsiteX98" fmla="*/ 367691 w 531535"/>
                        <a:gd name="connsiteY98" fmla="*/ 168986 h 671941"/>
                        <a:gd name="connsiteX99" fmla="*/ 382641 w 531535"/>
                        <a:gd name="connsiteY99" fmla="*/ 228820 h 671941"/>
                        <a:gd name="connsiteX100" fmla="*/ 367244 w 531535"/>
                        <a:gd name="connsiteY100" fmla="*/ 254484 h 671941"/>
                        <a:gd name="connsiteX101" fmla="*/ 309500 w 531535"/>
                        <a:gd name="connsiteY101" fmla="*/ 268909 h 671941"/>
                        <a:gd name="connsiteX102" fmla="*/ 283840 w 531535"/>
                        <a:gd name="connsiteY102" fmla="*/ 253504 h 671941"/>
                        <a:gd name="connsiteX103" fmla="*/ 268901 w 531535"/>
                        <a:gd name="connsiteY103" fmla="*/ 193664 h 671941"/>
                        <a:gd name="connsiteX104" fmla="*/ 284298 w 531535"/>
                        <a:gd name="connsiteY104" fmla="*/ 168001 h 671941"/>
                        <a:gd name="connsiteX105" fmla="*/ 459703 w 531535"/>
                        <a:gd name="connsiteY105" fmla="*/ 122995 h 671941"/>
                        <a:gd name="connsiteX106" fmla="*/ 485352 w 531535"/>
                        <a:gd name="connsiteY106" fmla="*/ 138401 h 671941"/>
                        <a:gd name="connsiteX107" fmla="*/ 500302 w 531535"/>
                        <a:gd name="connsiteY107" fmla="*/ 198245 h 671941"/>
                        <a:gd name="connsiteX108" fmla="*/ 484905 w 531535"/>
                        <a:gd name="connsiteY108" fmla="*/ 223905 h 671941"/>
                        <a:gd name="connsiteX109" fmla="*/ 427173 w 531535"/>
                        <a:gd name="connsiteY109" fmla="*/ 238320 h 671941"/>
                        <a:gd name="connsiteX110" fmla="*/ 401513 w 531535"/>
                        <a:gd name="connsiteY110" fmla="*/ 222919 h 671941"/>
                        <a:gd name="connsiteX111" fmla="*/ 386563 w 531535"/>
                        <a:gd name="connsiteY111" fmla="*/ 163081 h 671941"/>
                        <a:gd name="connsiteX112" fmla="*/ 401960 w 531535"/>
                        <a:gd name="connsiteY112" fmla="*/ 137415 h 671941"/>
                        <a:gd name="connsiteX113" fmla="*/ 427557 w 531535"/>
                        <a:gd name="connsiteY113" fmla="*/ 677 h 671941"/>
                        <a:gd name="connsiteX114" fmla="*/ 455346 w 531535"/>
                        <a:gd name="connsiteY114" fmla="*/ 17360 h 671941"/>
                        <a:gd name="connsiteX115" fmla="*/ 470960 w 531535"/>
                        <a:gd name="connsiteY115" fmla="*/ 79861 h 671941"/>
                        <a:gd name="connsiteX116" fmla="*/ 454287 w 531535"/>
                        <a:gd name="connsiteY116" fmla="*/ 107629 h 671941"/>
                        <a:gd name="connsiteX117" fmla="*/ 44068 w 531535"/>
                        <a:gd name="connsiteY117" fmla="*/ 210101 h 671941"/>
                        <a:gd name="connsiteX118" fmla="*/ 16278 w 531535"/>
                        <a:gd name="connsiteY118" fmla="*/ 193428 h 671941"/>
                        <a:gd name="connsiteX119" fmla="*/ 686 w 531535"/>
                        <a:gd name="connsiteY119" fmla="*/ 130927 h 671941"/>
                        <a:gd name="connsiteX120" fmla="*/ 17359 w 531535"/>
                        <a:gd name="connsiteY120" fmla="*/ 103159 h 6719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</a:cxnLst>
                      <a:rect l="l" t="t" r="r" b="b"/>
                      <a:pathLst>
                        <a:path w="531535" h="671941">
                          <a:moveTo>
                            <a:pt x="191432" y="555990"/>
                          </a:moveTo>
                          <a:cubicBezTo>
                            <a:pt x="202718" y="553174"/>
                            <a:pt x="214271" y="560101"/>
                            <a:pt x="217089" y="571402"/>
                          </a:cubicBezTo>
                          <a:cubicBezTo>
                            <a:pt x="217089" y="571402"/>
                            <a:pt x="232030" y="631235"/>
                            <a:pt x="232030" y="631235"/>
                          </a:cubicBezTo>
                          <a:cubicBezTo>
                            <a:pt x="234860" y="642524"/>
                            <a:pt x="227934" y="654078"/>
                            <a:pt x="216631" y="656895"/>
                          </a:cubicBezTo>
                          <a:lnTo>
                            <a:pt x="158898" y="671309"/>
                          </a:lnTo>
                          <a:cubicBezTo>
                            <a:pt x="147605" y="674138"/>
                            <a:pt x="136064" y="667199"/>
                            <a:pt x="133251" y="655909"/>
                          </a:cubicBezTo>
                          <a:lnTo>
                            <a:pt x="118300" y="596077"/>
                          </a:lnTo>
                          <a:cubicBezTo>
                            <a:pt x="115470" y="584787"/>
                            <a:pt x="122406" y="573233"/>
                            <a:pt x="133699" y="570417"/>
                          </a:cubicBezTo>
                          <a:close/>
                          <a:moveTo>
                            <a:pt x="309085" y="527758"/>
                          </a:moveTo>
                          <a:cubicBezTo>
                            <a:pt x="320377" y="524930"/>
                            <a:pt x="331927" y="531869"/>
                            <a:pt x="334746" y="543158"/>
                          </a:cubicBezTo>
                          <a:cubicBezTo>
                            <a:pt x="334746" y="543158"/>
                            <a:pt x="349696" y="602990"/>
                            <a:pt x="349696" y="602990"/>
                          </a:cubicBezTo>
                          <a:cubicBezTo>
                            <a:pt x="352514" y="614280"/>
                            <a:pt x="345589" y="625833"/>
                            <a:pt x="334298" y="628650"/>
                          </a:cubicBezTo>
                          <a:lnTo>
                            <a:pt x="276555" y="643076"/>
                          </a:lnTo>
                          <a:cubicBezTo>
                            <a:pt x="265264" y="645893"/>
                            <a:pt x="253724" y="638966"/>
                            <a:pt x="250900" y="627664"/>
                          </a:cubicBezTo>
                          <a:lnTo>
                            <a:pt x="235956" y="567833"/>
                          </a:lnTo>
                          <a:cubicBezTo>
                            <a:pt x="233137" y="556543"/>
                            <a:pt x="240062" y="544990"/>
                            <a:pt x="251353" y="542173"/>
                          </a:cubicBezTo>
                          <a:close/>
                          <a:moveTo>
                            <a:pt x="429100" y="497165"/>
                          </a:moveTo>
                          <a:cubicBezTo>
                            <a:pt x="440391" y="494336"/>
                            <a:pt x="451953" y="501270"/>
                            <a:pt x="454760" y="512566"/>
                          </a:cubicBezTo>
                          <a:cubicBezTo>
                            <a:pt x="454760" y="512566"/>
                            <a:pt x="469710" y="572398"/>
                            <a:pt x="469710" y="572398"/>
                          </a:cubicBezTo>
                          <a:cubicBezTo>
                            <a:pt x="472529" y="583699"/>
                            <a:pt x="465604" y="595241"/>
                            <a:pt x="454313" y="598064"/>
                          </a:cubicBezTo>
                          <a:lnTo>
                            <a:pt x="396581" y="612484"/>
                          </a:lnTo>
                          <a:cubicBezTo>
                            <a:pt x="385279" y="615301"/>
                            <a:pt x="373739" y="608373"/>
                            <a:pt x="370921" y="597084"/>
                          </a:cubicBezTo>
                          <a:lnTo>
                            <a:pt x="355971" y="537240"/>
                          </a:lnTo>
                          <a:cubicBezTo>
                            <a:pt x="353152" y="525950"/>
                            <a:pt x="360077" y="514397"/>
                            <a:pt x="371368" y="511591"/>
                          </a:cubicBezTo>
                          <a:close/>
                          <a:moveTo>
                            <a:pt x="163192" y="443041"/>
                          </a:moveTo>
                          <a:cubicBezTo>
                            <a:pt x="174490" y="440212"/>
                            <a:pt x="186026" y="447151"/>
                            <a:pt x="188856" y="458441"/>
                          </a:cubicBezTo>
                          <a:lnTo>
                            <a:pt x="203796" y="518273"/>
                          </a:lnTo>
                          <a:cubicBezTo>
                            <a:pt x="206626" y="529563"/>
                            <a:pt x="199689" y="541116"/>
                            <a:pt x="188397" y="543933"/>
                          </a:cubicBezTo>
                          <a:lnTo>
                            <a:pt x="130664" y="558359"/>
                          </a:lnTo>
                          <a:cubicBezTo>
                            <a:pt x="119372" y="561176"/>
                            <a:pt x="107825" y="554249"/>
                            <a:pt x="105006" y="542947"/>
                          </a:cubicBezTo>
                          <a:lnTo>
                            <a:pt x="90055" y="483115"/>
                          </a:lnTo>
                          <a:cubicBezTo>
                            <a:pt x="87236" y="471825"/>
                            <a:pt x="94162" y="460272"/>
                            <a:pt x="105454" y="457455"/>
                          </a:cubicBezTo>
                          <a:close/>
                          <a:moveTo>
                            <a:pt x="280860" y="412449"/>
                          </a:moveTo>
                          <a:cubicBezTo>
                            <a:pt x="292147" y="409620"/>
                            <a:pt x="303699" y="416559"/>
                            <a:pt x="306518" y="427849"/>
                          </a:cubicBezTo>
                          <a:lnTo>
                            <a:pt x="321469" y="487692"/>
                          </a:lnTo>
                          <a:cubicBezTo>
                            <a:pt x="324288" y="498982"/>
                            <a:pt x="317351" y="510524"/>
                            <a:pt x="306059" y="513347"/>
                          </a:cubicBezTo>
                          <a:lnTo>
                            <a:pt x="248326" y="527767"/>
                          </a:lnTo>
                          <a:cubicBezTo>
                            <a:pt x="237034" y="530584"/>
                            <a:pt x="225487" y="523657"/>
                            <a:pt x="222668" y="512367"/>
                          </a:cubicBezTo>
                          <a:cubicBezTo>
                            <a:pt x="222668" y="512367"/>
                            <a:pt x="207717" y="452523"/>
                            <a:pt x="207717" y="452523"/>
                          </a:cubicBezTo>
                          <a:cubicBezTo>
                            <a:pt x="204898" y="441233"/>
                            <a:pt x="211835" y="429691"/>
                            <a:pt x="223127" y="426875"/>
                          </a:cubicBezTo>
                          <a:close/>
                          <a:moveTo>
                            <a:pt x="398514" y="381851"/>
                          </a:moveTo>
                          <a:cubicBezTo>
                            <a:pt x="409805" y="379034"/>
                            <a:pt x="421351" y="385961"/>
                            <a:pt x="424170" y="397250"/>
                          </a:cubicBezTo>
                          <a:lnTo>
                            <a:pt x="439121" y="457094"/>
                          </a:lnTo>
                          <a:cubicBezTo>
                            <a:pt x="441940" y="468389"/>
                            <a:pt x="435003" y="479924"/>
                            <a:pt x="423712" y="482752"/>
                          </a:cubicBezTo>
                          <a:lnTo>
                            <a:pt x="365981" y="497172"/>
                          </a:lnTo>
                          <a:cubicBezTo>
                            <a:pt x="354695" y="499989"/>
                            <a:pt x="343143" y="493061"/>
                            <a:pt x="340324" y="481772"/>
                          </a:cubicBezTo>
                          <a:lnTo>
                            <a:pt x="325384" y="421939"/>
                          </a:lnTo>
                          <a:cubicBezTo>
                            <a:pt x="322555" y="410645"/>
                            <a:pt x="329491" y="399098"/>
                            <a:pt x="340783" y="396276"/>
                          </a:cubicBezTo>
                          <a:cubicBezTo>
                            <a:pt x="340783" y="396276"/>
                            <a:pt x="398514" y="381851"/>
                            <a:pt x="398514" y="381851"/>
                          </a:cubicBezTo>
                          <a:close/>
                          <a:moveTo>
                            <a:pt x="132600" y="327726"/>
                          </a:moveTo>
                          <a:cubicBezTo>
                            <a:pt x="143893" y="324909"/>
                            <a:pt x="155439" y="331836"/>
                            <a:pt x="158258" y="343125"/>
                          </a:cubicBezTo>
                          <a:lnTo>
                            <a:pt x="173209" y="402970"/>
                          </a:lnTo>
                          <a:cubicBezTo>
                            <a:pt x="176028" y="414259"/>
                            <a:pt x="169092" y="425800"/>
                            <a:pt x="157799" y="428628"/>
                          </a:cubicBezTo>
                          <a:lnTo>
                            <a:pt x="100067" y="443053"/>
                          </a:lnTo>
                          <a:cubicBezTo>
                            <a:pt x="88780" y="445864"/>
                            <a:pt x="77233" y="438937"/>
                            <a:pt x="74409" y="427648"/>
                          </a:cubicBezTo>
                          <a:lnTo>
                            <a:pt x="59469" y="367814"/>
                          </a:lnTo>
                          <a:cubicBezTo>
                            <a:pt x="56639" y="356509"/>
                            <a:pt x="63575" y="344973"/>
                            <a:pt x="74868" y="342151"/>
                          </a:cubicBezTo>
                          <a:close/>
                          <a:moveTo>
                            <a:pt x="252606" y="297134"/>
                          </a:moveTo>
                          <a:cubicBezTo>
                            <a:pt x="263897" y="294317"/>
                            <a:pt x="275448" y="301245"/>
                            <a:pt x="278266" y="312535"/>
                          </a:cubicBezTo>
                          <a:lnTo>
                            <a:pt x="293216" y="372378"/>
                          </a:lnTo>
                          <a:cubicBezTo>
                            <a:pt x="296034" y="383668"/>
                            <a:pt x="289110" y="395222"/>
                            <a:pt x="277819" y="398038"/>
                          </a:cubicBezTo>
                          <a:cubicBezTo>
                            <a:pt x="277819" y="398038"/>
                            <a:pt x="220077" y="412465"/>
                            <a:pt x="220077" y="412465"/>
                          </a:cubicBezTo>
                          <a:cubicBezTo>
                            <a:pt x="208786" y="415281"/>
                            <a:pt x="197246" y="408354"/>
                            <a:pt x="194427" y="397053"/>
                          </a:cubicBezTo>
                          <a:lnTo>
                            <a:pt x="179478" y="337220"/>
                          </a:lnTo>
                          <a:cubicBezTo>
                            <a:pt x="176659" y="325930"/>
                            <a:pt x="183584" y="314377"/>
                            <a:pt x="194875" y="311560"/>
                          </a:cubicBezTo>
                          <a:close/>
                          <a:moveTo>
                            <a:pt x="370280" y="266542"/>
                          </a:moveTo>
                          <a:cubicBezTo>
                            <a:pt x="381572" y="263725"/>
                            <a:pt x="393118" y="270658"/>
                            <a:pt x="395937" y="281942"/>
                          </a:cubicBezTo>
                          <a:cubicBezTo>
                            <a:pt x="395937" y="281942"/>
                            <a:pt x="410877" y="341786"/>
                            <a:pt x="410877" y="341786"/>
                          </a:cubicBezTo>
                          <a:cubicBezTo>
                            <a:pt x="413706" y="353076"/>
                            <a:pt x="406770" y="364629"/>
                            <a:pt x="395478" y="367446"/>
                          </a:cubicBezTo>
                          <a:lnTo>
                            <a:pt x="337742" y="381872"/>
                          </a:lnTo>
                          <a:cubicBezTo>
                            <a:pt x="326450" y="384688"/>
                            <a:pt x="314910" y="377761"/>
                            <a:pt x="312091" y="366471"/>
                          </a:cubicBezTo>
                          <a:lnTo>
                            <a:pt x="297140" y="306628"/>
                          </a:lnTo>
                          <a:cubicBezTo>
                            <a:pt x="294321" y="295338"/>
                            <a:pt x="301247" y="283785"/>
                            <a:pt x="312538" y="280968"/>
                          </a:cubicBezTo>
                          <a:close/>
                          <a:moveTo>
                            <a:pt x="490298" y="238303"/>
                          </a:moveTo>
                          <a:cubicBezTo>
                            <a:pt x="501591" y="235492"/>
                            <a:pt x="513137" y="242408"/>
                            <a:pt x="515956" y="253708"/>
                          </a:cubicBezTo>
                          <a:lnTo>
                            <a:pt x="530908" y="313542"/>
                          </a:lnTo>
                          <a:cubicBezTo>
                            <a:pt x="533726" y="324836"/>
                            <a:pt x="526790" y="336383"/>
                            <a:pt x="515497" y="339206"/>
                          </a:cubicBezTo>
                          <a:lnTo>
                            <a:pt x="457770" y="353631"/>
                          </a:lnTo>
                          <a:cubicBezTo>
                            <a:pt x="446478" y="356447"/>
                            <a:pt x="434926" y="349520"/>
                            <a:pt x="432107" y="338226"/>
                          </a:cubicBezTo>
                          <a:lnTo>
                            <a:pt x="417155" y="278386"/>
                          </a:lnTo>
                          <a:cubicBezTo>
                            <a:pt x="414336" y="267097"/>
                            <a:pt x="421273" y="255556"/>
                            <a:pt x="432565" y="252728"/>
                          </a:cubicBezTo>
                          <a:close/>
                          <a:moveTo>
                            <a:pt x="104367" y="212418"/>
                          </a:moveTo>
                          <a:cubicBezTo>
                            <a:pt x="115659" y="209601"/>
                            <a:pt x="127206" y="216529"/>
                            <a:pt x="130025" y="227819"/>
                          </a:cubicBezTo>
                          <a:lnTo>
                            <a:pt x="144965" y="287662"/>
                          </a:lnTo>
                          <a:cubicBezTo>
                            <a:pt x="147795" y="298952"/>
                            <a:pt x="140858" y="310506"/>
                            <a:pt x="129566" y="313322"/>
                          </a:cubicBezTo>
                          <a:lnTo>
                            <a:pt x="71833" y="327749"/>
                          </a:lnTo>
                          <a:cubicBezTo>
                            <a:pt x="60541" y="330565"/>
                            <a:pt x="48994" y="323638"/>
                            <a:pt x="46175" y="312348"/>
                          </a:cubicBezTo>
                          <a:lnTo>
                            <a:pt x="31224" y="252504"/>
                          </a:lnTo>
                          <a:cubicBezTo>
                            <a:pt x="28405" y="241214"/>
                            <a:pt x="35342" y="229661"/>
                            <a:pt x="46623" y="226844"/>
                          </a:cubicBezTo>
                          <a:close/>
                          <a:moveTo>
                            <a:pt x="222023" y="181826"/>
                          </a:moveTo>
                          <a:cubicBezTo>
                            <a:pt x="233310" y="179009"/>
                            <a:pt x="244857" y="185942"/>
                            <a:pt x="247681" y="197226"/>
                          </a:cubicBezTo>
                          <a:lnTo>
                            <a:pt x="262632" y="257069"/>
                          </a:lnTo>
                          <a:cubicBezTo>
                            <a:pt x="265451" y="268359"/>
                            <a:pt x="258514" y="279912"/>
                            <a:pt x="247222" y="282729"/>
                          </a:cubicBezTo>
                          <a:lnTo>
                            <a:pt x="189490" y="297155"/>
                          </a:lnTo>
                          <a:cubicBezTo>
                            <a:pt x="178197" y="299971"/>
                            <a:pt x="166651" y="293044"/>
                            <a:pt x="163832" y="281754"/>
                          </a:cubicBezTo>
                          <a:cubicBezTo>
                            <a:pt x="163832" y="281754"/>
                            <a:pt x="148892" y="221912"/>
                            <a:pt x="148892" y="221912"/>
                          </a:cubicBezTo>
                          <a:cubicBezTo>
                            <a:pt x="146062" y="210622"/>
                            <a:pt x="152987" y="199080"/>
                            <a:pt x="164280" y="196252"/>
                          </a:cubicBezTo>
                          <a:close/>
                          <a:moveTo>
                            <a:pt x="342030" y="153587"/>
                          </a:moveTo>
                          <a:cubicBezTo>
                            <a:pt x="353322" y="150770"/>
                            <a:pt x="364873" y="157697"/>
                            <a:pt x="367691" y="168986"/>
                          </a:cubicBezTo>
                          <a:lnTo>
                            <a:pt x="382641" y="228820"/>
                          </a:lnTo>
                          <a:cubicBezTo>
                            <a:pt x="385460" y="240115"/>
                            <a:pt x="378535" y="251661"/>
                            <a:pt x="367244" y="254484"/>
                          </a:cubicBezTo>
                          <a:lnTo>
                            <a:pt x="309500" y="268909"/>
                          </a:lnTo>
                          <a:cubicBezTo>
                            <a:pt x="298209" y="271725"/>
                            <a:pt x="286669" y="264798"/>
                            <a:pt x="283840" y="253504"/>
                          </a:cubicBezTo>
                          <a:cubicBezTo>
                            <a:pt x="283840" y="253504"/>
                            <a:pt x="268901" y="193664"/>
                            <a:pt x="268901" y="193664"/>
                          </a:cubicBezTo>
                          <a:cubicBezTo>
                            <a:pt x="266082" y="182375"/>
                            <a:pt x="273007" y="170834"/>
                            <a:pt x="284298" y="168001"/>
                          </a:cubicBezTo>
                          <a:close/>
                          <a:moveTo>
                            <a:pt x="459703" y="122995"/>
                          </a:moveTo>
                          <a:cubicBezTo>
                            <a:pt x="470983" y="120184"/>
                            <a:pt x="482534" y="127111"/>
                            <a:pt x="485352" y="138401"/>
                          </a:cubicBezTo>
                          <a:lnTo>
                            <a:pt x="500302" y="198245"/>
                          </a:lnTo>
                          <a:cubicBezTo>
                            <a:pt x="503121" y="209535"/>
                            <a:pt x="496196" y="221077"/>
                            <a:pt x="484905" y="223905"/>
                          </a:cubicBezTo>
                          <a:lnTo>
                            <a:pt x="427173" y="238320"/>
                          </a:lnTo>
                          <a:cubicBezTo>
                            <a:pt x="415871" y="241148"/>
                            <a:pt x="404331" y="234209"/>
                            <a:pt x="401513" y="222919"/>
                          </a:cubicBezTo>
                          <a:cubicBezTo>
                            <a:pt x="401513" y="222919"/>
                            <a:pt x="386563" y="163081"/>
                            <a:pt x="386563" y="163081"/>
                          </a:cubicBezTo>
                          <a:cubicBezTo>
                            <a:pt x="383745" y="151786"/>
                            <a:pt x="390669" y="140244"/>
                            <a:pt x="401960" y="137415"/>
                          </a:cubicBezTo>
                          <a:close/>
                          <a:moveTo>
                            <a:pt x="427557" y="677"/>
                          </a:moveTo>
                          <a:cubicBezTo>
                            <a:pt x="439775" y="-2366"/>
                            <a:pt x="452280" y="5137"/>
                            <a:pt x="455346" y="17360"/>
                          </a:cubicBezTo>
                          <a:lnTo>
                            <a:pt x="470960" y="79861"/>
                          </a:lnTo>
                          <a:cubicBezTo>
                            <a:pt x="474004" y="92073"/>
                            <a:pt x="466505" y="104576"/>
                            <a:pt x="454287" y="107629"/>
                          </a:cubicBezTo>
                          <a:lnTo>
                            <a:pt x="44068" y="210101"/>
                          </a:lnTo>
                          <a:cubicBezTo>
                            <a:pt x="31849" y="213154"/>
                            <a:pt x="19344" y="205651"/>
                            <a:pt x="16278" y="193428"/>
                          </a:cubicBezTo>
                          <a:lnTo>
                            <a:pt x="686" y="130927"/>
                          </a:lnTo>
                          <a:cubicBezTo>
                            <a:pt x="-2380" y="118714"/>
                            <a:pt x="5119" y="106202"/>
                            <a:pt x="17359" y="103159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12700">
                      <a:miter lim="400000"/>
                    </a:ln>
                  </p:spPr>
                  <p:txBody>
                    <a:bodyPr wrap="square" lIns="0" tIns="0" rIns="0" bIns="0" anchor="ctr">
                      <a:noAutofit/>
                    </a:bodyPr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7" name="Shape 46">
                      <a:extLst>
                        <a:ext uri="{FF2B5EF4-FFF2-40B4-BE49-F238E27FC236}">
                          <a16:creationId xmlns:a16="http://schemas.microsoft.com/office/drawing/2014/main" id="{16915D8A-1998-4D01-AA1D-2B300C1045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05988" y="6164644"/>
                      <a:ext cx="115002" cy="11657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06" h="20817" extrusionOk="0">
                          <a:moveTo>
                            <a:pt x="2902" y="2687"/>
                          </a:moveTo>
                          <a:lnTo>
                            <a:pt x="13347" y="113"/>
                          </a:lnTo>
                          <a:cubicBezTo>
                            <a:pt x="15390" y="-392"/>
                            <a:pt x="17477" y="847"/>
                            <a:pt x="17989" y="2863"/>
                          </a:cubicBezTo>
                          <a:lnTo>
                            <a:pt x="20692" y="13549"/>
                          </a:lnTo>
                          <a:cubicBezTo>
                            <a:pt x="21204" y="15565"/>
                            <a:pt x="19949" y="17626"/>
                            <a:pt x="17906" y="18130"/>
                          </a:cubicBezTo>
                          <a:lnTo>
                            <a:pt x="7461" y="20705"/>
                          </a:lnTo>
                          <a:cubicBezTo>
                            <a:pt x="5418" y="21208"/>
                            <a:pt x="3329" y="19971"/>
                            <a:pt x="2819" y="17955"/>
                          </a:cubicBezTo>
                          <a:lnTo>
                            <a:pt x="114" y="7269"/>
                          </a:lnTo>
                          <a:cubicBezTo>
                            <a:pt x="-396" y="5253"/>
                            <a:pt x="857" y="3190"/>
                            <a:pt x="2902" y="2687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12700">
                      <a:miter lim="400000"/>
                    </a:ln>
                  </p:spPr>
                  <p:txBody>
                    <a:bodyPr lIns="0" tIns="0" rIns="0" bIns="0" anchor="ctr"/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sp>
                  <p:nvSpPr>
                    <p:cNvPr id="88" name="Freeform 174">
                      <a:extLst>
                        <a:ext uri="{FF2B5EF4-FFF2-40B4-BE49-F238E27FC236}">
                          <a16:creationId xmlns:a16="http://schemas.microsoft.com/office/drawing/2014/main" id="{AA868E25-2679-43B8-899D-DB9133C0A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00450" y="5858516"/>
                      <a:ext cx="480537" cy="477948"/>
                    </a:xfrm>
                    <a:custGeom>
                      <a:avLst/>
                      <a:gdLst>
                        <a:gd name="connsiteX0" fmla="*/ 102082 w 480537"/>
                        <a:gd name="connsiteY0" fmla="*/ 440122 h 477948"/>
                        <a:gd name="connsiteX1" fmla="*/ 98261 w 480537"/>
                        <a:gd name="connsiteY1" fmla="*/ 443562 h 477948"/>
                        <a:gd name="connsiteX2" fmla="*/ 98632 w 480537"/>
                        <a:gd name="connsiteY2" fmla="*/ 451385 h 477948"/>
                        <a:gd name="connsiteX3" fmla="*/ 101403 w 480537"/>
                        <a:gd name="connsiteY3" fmla="*/ 462478 h 477948"/>
                        <a:gd name="connsiteX4" fmla="*/ 104795 w 480537"/>
                        <a:gd name="connsiteY4" fmla="*/ 469605 h 477948"/>
                        <a:gd name="connsiteX5" fmla="*/ 105932 w 480537"/>
                        <a:gd name="connsiteY5" fmla="*/ 470444 h 477948"/>
                        <a:gd name="connsiteX6" fmla="*/ 109810 w 480537"/>
                        <a:gd name="connsiteY6" fmla="*/ 470837 h 477948"/>
                        <a:gd name="connsiteX7" fmla="*/ 113593 w 480537"/>
                        <a:gd name="connsiteY7" fmla="*/ 467416 h 477948"/>
                        <a:gd name="connsiteX8" fmla="*/ 113210 w 480537"/>
                        <a:gd name="connsiteY8" fmla="*/ 459524 h 477948"/>
                        <a:gd name="connsiteX9" fmla="*/ 110441 w 480537"/>
                        <a:gd name="connsiteY9" fmla="*/ 448433 h 477948"/>
                        <a:gd name="connsiteX10" fmla="*/ 107059 w 480537"/>
                        <a:gd name="connsiteY10" fmla="*/ 441383 h 477948"/>
                        <a:gd name="connsiteX11" fmla="*/ 105932 w 480537"/>
                        <a:gd name="connsiteY11" fmla="*/ 440553 h 477948"/>
                        <a:gd name="connsiteX12" fmla="*/ 102082 w 480537"/>
                        <a:gd name="connsiteY12" fmla="*/ 440122 h 477948"/>
                        <a:gd name="connsiteX13" fmla="*/ 105932 w 480537"/>
                        <a:gd name="connsiteY13" fmla="*/ 433062 h 477948"/>
                        <a:gd name="connsiteX14" fmla="*/ 112064 w 480537"/>
                        <a:gd name="connsiteY14" fmla="*/ 435316 h 477948"/>
                        <a:gd name="connsiteX15" fmla="*/ 119181 w 480537"/>
                        <a:gd name="connsiteY15" fmla="*/ 447183 h 477948"/>
                        <a:gd name="connsiteX16" fmla="*/ 121522 w 480537"/>
                        <a:gd name="connsiteY16" fmla="*/ 456582 h 477948"/>
                        <a:gd name="connsiteX17" fmla="*/ 120853 w 480537"/>
                        <a:gd name="connsiteY17" fmla="*/ 470396 h 477948"/>
                        <a:gd name="connsiteX18" fmla="*/ 111453 w 480537"/>
                        <a:gd name="connsiteY18" fmla="*/ 477399 h 477948"/>
                        <a:gd name="connsiteX19" fmla="*/ 105932 w 480537"/>
                        <a:gd name="connsiteY19" fmla="*/ 477887 h 477948"/>
                        <a:gd name="connsiteX20" fmla="*/ 99778 w 480537"/>
                        <a:gd name="connsiteY20" fmla="*/ 475660 h 477948"/>
                        <a:gd name="connsiteX21" fmla="*/ 92671 w 480537"/>
                        <a:gd name="connsiteY21" fmla="*/ 463787 h 477948"/>
                        <a:gd name="connsiteX22" fmla="*/ 90321 w 480537"/>
                        <a:gd name="connsiteY22" fmla="*/ 454396 h 477948"/>
                        <a:gd name="connsiteX23" fmla="*/ 91009 w 480537"/>
                        <a:gd name="connsiteY23" fmla="*/ 440572 h 477948"/>
                        <a:gd name="connsiteX24" fmla="*/ 100438 w 480537"/>
                        <a:gd name="connsiteY24" fmla="*/ 433541 h 477948"/>
                        <a:gd name="connsiteX25" fmla="*/ 105932 w 480537"/>
                        <a:gd name="connsiteY25" fmla="*/ 433062 h 477948"/>
                        <a:gd name="connsiteX26" fmla="*/ 224372 w 480537"/>
                        <a:gd name="connsiteY26" fmla="*/ 414465 h 477948"/>
                        <a:gd name="connsiteX27" fmla="*/ 229961 w 480537"/>
                        <a:gd name="connsiteY27" fmla="*/ 415038 h 477948"/>
                        <a:gd name="connsiteX28" fmla="*/ 233066 w 480537"/>
                        <a:gd name="connsiteY28" fmla="*/ 419384 h 477948"/>
                        <a:gd name="connsiteX29" fmla="*/ 233725 w 480537"/>
                        <a:gd name="connsiteY29" fmla="*/ 422022 h 477948"/>
                        <a:gd name="connsiteX30" fmla="*/ 233028 w 480537"/>
                        <a:gd name="connsiteY30" fmla="*/ 427266 h 477948"/>
                        <a:gd name="connsiteX31" fmla="*/ 228404 w 480537"/>
                        <a:gd name="connsiteY31" fmla="*/ 430352 h 477948"/>
                        <a:gd name="connsiteX32" fmla="*/ 222853 w 480537"/>
                        <a:gd name="connsiteY32" fmla="*/ 429798 h 477948"/>
                        <a:gd name="connsiteX33" fmla="*/ 219758 w 480537"/>
                        <a:gd name="connsiteY33" fmla="*/ 425518 h 477948"/>
                        <a:gd name="connsiteX34" fmla="*/ 219098 w 480537"/>
                        <a:gd name="connsiteY34" fmla="*/ 422882 h 477948"/>
                        <a:gd name="connsiteX35" fmla="*/ 219806 w 480537"/>
                        <a:gd name="connsiteY35" fmla="*/ 417608 h 477948"/>
                        <a:gd name="connsiteX36" fmla="*/ 224372 w 480537"/>
                        <a:gd name="connsiteY36" fmla="*/ 414465 h 477948"/>
                        <a:gd name="connsiteX37" fmla="*/ 345255 w 480537"/>
                        <a:gd name="connsiteY37" fmla="*/ 378871 h 477948"/>
                        <a:gd name="connsiteX38" fmla="*/ 348140 w 480537"/>
                        <a:gd name="connsiteY38" fmla="*/ 390411 h 477948"/>
                        <a:gd name="connsiteX39" fmla="*/ 358686 w 480537"/>
                        <a:gd name="connsiteY39" fmla="*/ 387774 h 477948"/>
                        <a:gd name="connsiteX40" fmla="*/ 360530 w 480537"/>
                        <a:gd name="connsiteY40" fmla="*/ 395159 h 477948"/>
                        <a:gd name="connsiteX41" fmla="*/ 349984 w 480537"/>
                        <a:gd name="connsiteY41" fmla="*/ 397795 h 477948"/>
                        <a:gd name="connsiteX42" fmla="*/ 353013 w 480537"/>
                        <a:gd name="connsiteY42" fmla="*/ 409920 h 477948"/>
                        <a:gd name="connsiteX43" fmla="*/ 344930 w 480537"/>
                        <a:gd name="connsiteY43" fmla="*/ 411934 h 477948"/>
                        <a:gd name="connsiteX44" fmla="*/ 341901 w 480537"/>
                        <a:gd name="connsiteY44" fmla="*/ 399811 h 477948"/>
                        <a:gd name="connsiteX45" fmla="*/ 331298 w 480537"/>
                        <a:gd name="connsiteY45" fmla="*/ 402458 h 477948"/>
                        <a:gd name="connsiteX46" fmla="*/ 329453 w 480537"/>
                        <a:gd name="connsiteY46" fmla="*/ 395083 h 477948"/>
                        <a:gd name="connsiteX47" fmla="*/ 340057 w 480537"/>
                        <a:gd name="connsiteY47" fmla="*/ 392436 h 477948"/>
                        <a:gd name="connsiteX48" fmla="*/ 337172 w 480537"/>
                        <a:gd name="connsiteY48" fmla="*/ 380896 h 477948"/>
                        <a:gd name="connsiteX49" fmla="*/ 478866 w 480537"/>
                        <a:gd name="connsiteY49" fmla="*/ 367958 h 477948"/>
                        <a:gd name="connsiteX50" fmla="*/ 480537 w 480537"/>
                        <a:gd name="connsiteY50" fmla="*/ 374665 h 477948"/>
                        <a:gd name="connsiteX51" fmla="*/ 465003 w 480537"/>
                        <a:gd name="connsiteY51" fmla="*/ 378553 h 477948"/>
                        <a:gd name="connsiteX52" fmla="*/ 454295 w 480537"/>
                        <a:gd name="connsiteY52" fmla="*/ 381228 h 477948"/>
                        <a:gd name="connsiteX53" fmla="*/ 452622 w 480537"/>
                        <a:gd name="connsiteY53" fmla="*/ 374512 h 477948"/>
                        <a:gd name="connsiteX54" fmla="*/ 465003 w 480537"/>
                        <a:gd name="connsiteY54" fmla="*/ 371426 h 477948"/>
                        <a:gd name="connsiteX55" fmla="*/ 475712 w 480537"/>
                        <a:gd name="connsiteY55" fmla="*/ 355338 h 477948"/>
                        <a:gd name="connsiteX56" fmla="*/ 477384 w 480537"/>
                        <a:gd name="connsiteY56" fmla="*/ 362044 h 477948"/>
                        <a:gd name="connsiteX57" fmla="*/ 465003 w 480537"/>
                        <a:gd name="connsiteY57" fmla="*/ 365131 h 477948"/>
                        <a:gd name="connsiteX58" fmla="*/ 451140 w 480537"/>
                        <a:gd name="connsiteY58" fmla="*/ 368598 h 477948"/>
                        <a:gd name="connsiteX59" fmla="*/ 449469 w 480537"/>
                        <a:gd name="connsiteY59" fmla="*/ 361891 h 477948"/>
                        <a:gd name="connsiteX60" fmla="*/ 465003 w 480537"/>
                        <a:gd name="connsiteY60" fmla="*/ 358012 h 477948"/>
                        <a:gd name="connsiteX61" fmla="*/ 78027 w 480537"/>
                        <a:gd name="connsiteY61" fmla="*/ 317687 h 477948"/>
                        <a:gd name="connsiteX62" fmla="*/ 88679 w 480537"/>
                        <a:gd name="connsiteY62" fmla="*/ 360334 h 477948"/>
                        <a:gd name="connsiteX63" fmla="*/ 80120 w 480537"/>
                        <a:gd name="connsiteY63" fmla="*/ 362474 h 477948"/>
                        <a:gd name="connsiteX64" fmla="*/ 71358 w 480537"/>
                        <a:gd name="connsiteY64" fmla="*/ 327383 h 477948"/>
                        <a:gd name="connsiteX65" fmla="*/ 62694 w 480537"/>
                        <a:gd name="connsiteY65" fmla="*/ 329543 h 477948"/>
                        <a:gd name="connsiteX66" fmla="*/ 61184 w 480537"/>
                        <a:gd name="connsiteY66" fmla="*/ 323514 h 477948"/>
                        <a:gd name="connsiteX67" fmla="*/ 190365 w 480537"/>
                        <a:gd name="connsiteY67" fmla="*/ 287756 h 477948"/>
                        <a:gd name="connsiteX68" fmla="*/ 201580 w 480537"/>
                        <a:gd name="connsiteY68" fmla="*/ 288594 h 477948"/>
                        <a:gd name="connsiteX69" fmla="*/ 207627 w 480537"/>
                        <a:gd name="connsiteY69" fmla="*/ 296793 h 477948"/>
                        <a:gd name="connsiteX70" fmla="*/ 207284 w 480537"/>
                        <a:gd name="connsiteY70" fmla="*/ 304445 h 477948"/>
                        <a:gd name="connsiteX71" fmla="*/ 202412 w 480537"/>
                        <a:gd name="connsiteY71" fmla="*/ 314770 h 477948"/>
                        <a:gd name="connsiteX72" fmla="*/ 196890 w 480537"/>
                        <a:gd name="connsiteY72" fmla="*/ 324956 h 477948"/>
                        <a:gd name="connsiteX73" fmla="*/ 196985 w 480537"/>
                        <a:gd name="connsiteY73" fmla="*/ 325089 h 477948"/>
                        <a:gd name="connsiteX74" fmla="*/ 214916 w 480537"/>
                        <a:gd name="connsiteY74" fmla="*/ 320609 h 477948"/>
                        <a:gd name="connsiteX75" fmla="*/ 216550 w 480537"/>
                        <a:gd name="connsiteY75" fmla="*/ 327162 h 477948"/>
                        <a:gd name="connsiteX76" fmla="*/ 187442 w 480537"/>
                        <a:gd name="connsiteY76" fmla="*/ 334442 h 477948"/>
                        <a:gd name="connsiteX77" fmla="*/ 186037 w 480537"/>
                        <a:gd name="connsiteY77" fmla="*/ 328843 h 477948"/>
                        <a:gd name="connsiteX78" fmla="*/ 196145 w 480537"/>
                        <a:gd name="connsiteY78" fmla="*/ 310616 h 477948"/>
                        <a:gd name="connsiteX79" fmla="*/ 198943 w 480537"/>
                        <a:gd name="connsiteY79" fmla="*/ 303755 h 477948"/>
                        <a:gd name="connsiteX80" fmla="*/ 199117 w 480537"/>
                        <a:gd name="connsiteY80" fmla="*/ 299067 h 477948"/>
                        <a:gd name="connsiteX81" fmla="*/ 196556 w 480537"/>
                        <a:gd name="connsiteY81" fmla="*/ 295014 h 477948"/>
                        <a:gd name="connsiteX82" fmla="*/ 192017 w 480537"/>
                        <a:gd name="connsiteY82" fmla="*/ 294337 h 477948"/>
                        <a:gd name="connsiteX83" fmla="*/ 188025 w 480537"/>
                        <a:gd name="connsiteY83" fmla="*/ 297470 h 477948"/>
                        <a:gd name="connsiteX84" fmla="*/ 187824 w 480537"/>
                        <a:gd name="connsiteY84" fmla="*/ 303193 h 477948"/>
                        <a:gd name="connsiteX85" fmla="*/ 179504 w 480537"/>
                        <a:gd name="connsiteY85" fmla="*/ 305275 h 477948"/>
                        <a:gd name="connsiteX86" fmla="*/ 179408 w 480537"/>
                        <a:gd name="connsiteY86" fmla="*/ 305114 h 477948"/>
                        <a:gd name="connsiteX87" fmla="*/ 180754 w 480537"/>
                        <a:gd name="connsiteY87" fmla="*/ 294404 h 477948"/>
                        <a:gd name="connsiteX88" fmla="*/ 190365 w 480537"/>
                        <a:gd name="connsiteY88" fmla="*/ 287756 h 477948"/>
                        <a:gd name="connsiteX89" fmla="*/ 310218 w 480537"/>
                        <a:gd name="connsiteY89" fmla="*/ 257222 h 477948"/>
                        <a:gd name="connsiteX90" fmla="*/ 321577 w 480537"/>
                        <a:gd name="connsiteY90" fmla="*/ 257739 h 477948"/>
                        <a:gd name="connsiteX91" fmla="*/ 327768 w 480537"/>
                        <a:gd name="connsiteY91" fmla="*/ 265781 h 477948"/>
                        <a:gd name="connsiteX92" fmla="*/ 327329 w 480537"/>
                        <a:gd name="connsiteY92" fmla="*/ 271515 h 477948"/>
                        <a:gd name="connsiteX93" fmla="*/ 323468 w 480537"/>
                        <a:gd name="connsiteY93" fmla="*/ 276625 h 477948"/>
                        <a:gd name="connsiteX94" fmla="*/ 329841 w 480537"/>
                        <a:gd name="connsiteY94" fmla="*/ 279149 h 477948"/>
                        <a:gd name="connsiteX95" fmla="*/ 333213 w 480537"/>
                        <a:gd name="connsiteY95" fmla="*/ 284735 h 477948"/>
                        <a:gd name="connsiteX96" fmla="*/ 331254 w 480537"/>
                        <a:gd name="connsiteY96" fmla="*/ 295025 h 477948"/>
                        <a:gd name="connsiteX97" fmla="*/ 321186 w 480537"/>
                        <a:gd name="connsiteY97" fmla="*/ 301091 h 477948"/>
                        <a:gd name="connsiteX98" fmla="*/ 310190 w 480537"/>
                        <a:gd name="connsiteY98" fmla="*/ 300499 h 477948"/>
                        <a:gd name="connsiteX99" fmla="*/ 303856 w 480537"/>
                        <a:gd name="connsiteY99" fmla="*/ 292646 h 477948"/>
                        <a:gd name="connsiteX100" fmla="*/ 303865 w 480537"/>
                        <a:gd name="connsiteY100" fmla="*/ 292446 h 477948"/>
                        <a:gd name="connsiteX101" fmla="*/ 312148 w 480537"/>
                        <a:gd name="connsiteY101" fmla="*/ 290373 h 477948"/>
                        <a:gd name="connsiteX102" fmla="*/ 314928 w 480537"/>
                        <a:gd name="connsiteY102" fmla="*/ 293993 h 477948"/>
                        <a:gd name="connsiteX103" fmla="*/ 319771 w 480537"/>
                        <a:gd name="connsiteY103" fmla="*/ 294480 h 477948"/>
                        <a:gd name="connsiteX104" fmla="*/ 324042 w 480537"/>
                        <a:gd name="connsiteY104" fmla="*/ 291671 h 477948"/>
                        <a:gd name="connsiteX105" fmla="*/ 324645 w 480537"/>
                        <a:gd name="connsiteY105" fmla="*/ 286800 h 477948"/>
                        <a:gd name="connsiteX106" fmla="*/ 321720 w 480537"/>
                        <a:gd name="connsiteY106" fmla="*/ 282281 h 477948"/>
                        <a:gd name="connsiteX107" fmla="*/ 316371 w 480537"/>
                        <a:gd name="connsiteY107" fmla="*/ 281947 h 477948"/>
                        <a:gd name="connsiteX108" fmla="*/ 311565 w 480537"/>
                        <a:gd name="connsiteY108" fmla="*/ 283150 h 477948"/>
                        <a:gd name="connsiteX109" fmla="*/ 309961 w 480537"/>
                        <a:gd name="connsiteY109" fmla="*/ 276731 h 477948"/>
                        <a:gd name="connsiteX110" fmla="*/ 314766 w 480537"/>
                        <a:gd name="connsiteY110" fmla="*/ 275526 h 477948"/>
                        <a:gd name="connsiteX111" fmla="*/ 318873 w 480537"/>
                        <a:gd name="connsiteY111" fmla="*/ 272804 h 477948"/>
                        <a:gd name="connsiteX112" fmla="*/ 319226 w 480537"/>
                        <a:gd name="connsiteY112" fmla="*/ 267999 h 477948"/>
                        <a:gd name="connsiteX113" fmla="*/ 316735 w 480537"/>
                        <a:gd name="connsiteY113" fmla="*/ 264234 h 477948"/>
                        <a:gd name="connsiteX114" fmla="*/ 312100 w 480537"/>
                        <a:gd name="connsiteY114" fmla="*/ 263757 h 477948"/>
                        <a:gd name="connsiteX115" fmla="*/ 308413 w 480537"/>
                        <a:gd name="connsiteY115" fmla="*/ 266164 h 477948"/>
                        <a:gd name="connsiteX116" fmla="*/ 307695 w 480537"/>
                        <a:gd name="connsiteY116" fmla="*/ 270272 h 477948"/>
                        <a:gd name="connsiteX117" fmla="*/ 299404 w 480537"/>
                        <a:gd name="connsiteY117" fmla="*/ 272336 h 477948"/>
                        <a:gd name="connsiteX118" fmla="*/ 299299 w 480537"/>
                        <a:gd name="connsiteY118" fmla="*/ 272174 h 477948"/>
                        <a:gd name="connsiteX119" fmla="*/ 301076 w 480537"/>
                        <a:gd name="connsiteY119" fmla="*/ 262955 h 477948"/>
                        <a:gd name="connsiteX120" fmla="*/ 310218 w 480537"/>
                        <a:gd name="connsiteY120" fmla="*/ 257222 h 477948"/>
                        <a:gd name="connsiteX121" fmla="*/ 442444 w 480537"/>
                        <a:gd name="connsiteY121" fmla="*/ 247090 h 477948"/>
                        <a:gd name="connsiteX122" fmla="*/ 444088 w 480537"/>
                        <a:gd name="connsiteY122" fmla="*/ 253672 h 477948"/>
                        <a:gd name="connsiteX123" fmla="*/ 427580 w 480537"/>
                        <a:gd name="connsiteY123" fmla="*/ 257799 h 477948"/>
                        <a:gd name="connsiteX124" fmla="*/ 425936 w 480537"/>
                        <a:gd name="connsiteY124" fmla="*/ 251208 h 477948"/>
                        <a:gd name="connsiteX125" fmla="*/ 48683 w 480537"/>
                        <a:gd name="connsiteY125" fmla="*/ 213573 h 477948"/>
                        <a:gd name="connsiteX126" fmla="*/ 48301 w 480537"/>
                        <a:gd name="connsiteY126" fmla="*/ 214938 h 477948"/>
                        <a:gd name="connsiteX127" fmla="*/ 47804 w 480537"/>
                        <a:gd name="connsiteY127" fmla="*/ 216476 h 477948"/>
                        <a:gd name="connsiteX128" fmla="*/ 42894 w 480537"/>
                        <a:gd name="connsiteY128" fmla="*/ 231380 h 477948"/>
                        <a:gd name="connsiteX129" fmla="*/ 47804 w 480537"/>
                        <a:gd name="connsiteY129" fmla="*/ 230157 h 477948"/>
                        <a:gd name="connsiteX130" fmla="*/ 52705 w 480537"/>
                        <a:gd name="connsiteY130" fmla="*/ 228934 h 477948"/>
                        <a:gd name="connsiteX131" fmla="*/ 48874 w 480537"/>
                        <a:gd name="connsiteY131" fmla="*/ 213582 h 477948"/>
                        <a:gd name="connsiteX132" fmla="*/ 54540 w 480537"/>
                        <a:gd name="connsiteY132" fmla="*/ 200025 h 477948"/>
                        <a:gd name="connsiteX133" fmla="*/ 61236 w 480537"/>
                        <a:gd name="connsiteY133" fmla="*/ 226804 h 477948"/>
                        <a:gd name="connsiteX134" fmla="*/ 66061 w 480537"/>
                        <a:gd name="connsiteY134" fmla="*/ 225591 h 477948"/>
                        <a:gd name="connsiteX135" fmla="*/ 67713 w 480537"/>
                        <a:gd name="connsiteY135" fmla="*/ 232212 h 477948"/>
                        <a:gd name="connsiteX136" fmla="*/ 62879 w 480537"/>
                        <a:gd name="connsiteY136" fmla="*/ 233425 h 477948"/>
                        <a:gd name="connsiteX137" fmla="*/ 65201 w 480537"/>
                        <a:gd name="connsiteY137" fmla="*/ 242672 h 477948"/>
                        <a:gd name="connsiteX138" fmla="*/ 56670 w 480537"/>
                        <a:gd name="connsiteY138" fmla="*/ 244812 h 477948"/>
                        <a:gd name="connsiteX139" fmla="*/ 54357 w 480537"/>
                        <a:gd name="connsiteY139" fmla="*/ 235546 h 477948"/>
                        <a:gd name="connsiteX140" fmla="*/ 47804 w 480537"/>
                        <a:gd name="connsiteY140" fmla="*/ 237188 h 477948"/>
                        <a:gd name="connsiteX141" fmla="*/ 36962 w 480537"/>
                        <a:gd name="connsiteY141" fmla="*/ 239892 h 477948"/>
                        <a:gd name="connsiteX142" fmla="*/ 35299 w 480537"/>
                        <a:gd name="connsiteY142" fmla="*/ 234858 h 477948"/>
                        <a:gd name="connsiteX143" fmla="*/ 45940 w 480537"/>
                        <a:gd name="connsiteY143" fmla="*/ 202184 h 477948"/>
                        <a:gd name="connsiteX144" fmla="*/ 47804 w 480537"/>
                        <a:gd name="connsiteY144" fmla="*/ 201717 h 477948"/>
                        <a:gd name="connsiteX145" fmla="*/ 176738 w 480537"/>
                        <a:gd name="connsiteY145" fmla="*/ 169433 h 477948"/>
                        <a:gd name="connsiteX146" fmla="*/ 178459 w 480537"/>
                        <a:gd name="connsiteY146" fmla="*/ 176293 h 477948"/>
                        <a:gd name="connsiteX147" fmla="*/ 161683 w 480537"/>
                        <a:gd name="connsiteY147" fmla="*/ 180477 h 477948"/>
                        <a:gd name="connsiteX148" fmla="*/ 162963 w 480537"/>
                        <a:gd name="connsiteY148" fmla="*/ 190605 h 477948"/>
                        <a:gd name="connsiteX149" fmla="*/ 165446 w 480537"/>
                        <a:gd name="connsiteY149" fmla="*/ 188445 h 477948"/>
                        <a:gd name="connsiteX150" fmla="*/ 168982 w 480537"/>
                        <a:gd name="connsiteY150" fmla="*/ 186935 h 477948"/>
                        <a:gd name="connsiteX151" fmla="*/ 179432 w 480537"/>
                        <a:gd name="connsiteY151" fmla="*/ 188273 h 477948"/>
                        <a:gd name="connsiteX152" fmla="*/ 185481 w 480537"/>
                        <a:gd name="connsiteY152" fmla="*/ 198027 h 477948"/>
                        <a:gd name="connsiteX153" fmla="*/ 184324 w 480537"/>
                        <a:gd name="connsiteY153" fmla="*/ 209177 h 477948"/>
                        <a:gd name="connsiteX154" fmla="*/ 174656 w 480537"/>
                        <a:gd name="connsiteY154" fmla="*/ 215922 h 477948"/>
                        <a:gd name="connsiteX155" fmla="*/ 163794 w 480537"/>
                        <a:gd name="connsiteY155" fmla="*/ 215224 h 477948"/>
                        <a:gd name="connsiteX156" fmla="*/ 157536 w 480537"/>
                        <a:gd name="connsiteY156" fmla="*/ 207408 h 477948"/>
                        <a:gd name="connsiteX157" fmla="*/ 157565 w 480537"/>
                        <a:gd name="connsiteY157" fmla="*/ 207236 h 477948"/>
                        <a:gd name="connsiteX158" fmla="*/ 165687 w 480537"/>
                        <a:gd name="connsiteY158" fmla="*/ 204782 h 477948"/>
                        <a:gd name="connsiteX159" fmla="*/ 168418 w 480537"/>
                        <a:gd name="connsiteY159" fmla="*/ 208814 h 477948"/>
                        <a:gd name="connsiteX160" fmla="*/ 173024 w 480537"/>
                        <a:gd name="connsiteY160" fmla="*/ 209359 h 477948"/>
                        <a:gd name="connsiteX161" fmla="*/ 176901 w 480537"/>
                        <a:gd name="connsiteY161" fmla="*/ 206129 h 477948"/>
                        <a:gd name="connsiteX162" fmla="*/ 176931 w 480537"/>
                        <a:gd name="connsiteY162" fmla="*/ 200225 h 477948"/>
                        <a:gd name="connsiteX163" fmla="*/ 173931 w 480537"/>
                        <a:gd name="connsiteY163" fmla="*/ 194683 h 477948"/>
                        <a:gd name="connsiteX164" fmla="*/ 168867 w 480537"/>
                        <a:gd name="connsiteY164" fmla="*/ 193584 h 477948"/>
                        <a:gd name="connsiteX165" fmla="*/ 165333 w 480537"/>
                        <a:gd name="connsiteY165" fmla="*/ 195439 h 477948"/>
                        <a:gd name="connsiteX166" fmla="*/ 164081 w 480537"/>
                        <a:gd name="connsiteY166" fmla="*/ 198361 h 477948"/>
                        <a:gd name="connsiteX167" fmla="*/ 156429 w 480537"/>
                        <a:gd name="connsiteY167" fmla="*/ 199737 h 477948"/>
                        <a:gd name="connsiteX168" fmla="*/ 152961 w 480537"/>
                        <a:gd name="connsiteY168" fmla="*/ 175366 h 477948"/>
                        <a:gd name="connsiteX169" fmla="*/ 288468 w 480537"/>
                        <a:gd name="connsiteY169" fmla="*/ 163280 h 477948"/>
                        <a:gd name="connsiteX170" fmla="*/ 287274 w 480537"/>
                        <a:gd name="connsiteY170" fmla="*/ 163462 h 477948"/>
                        <a:gd name="connsiteX171" fmla="*/ 283414 w 480537"/>
                        <a:gd name="connsiteY171" fmla="*/ 165229 h 477948"/>
                        <a:gd name="connsiteX172" fmla="*/ 281369 w 480537"/>
                        <a:gd name="connsiteY172" fmla="*/ 167952 h 477948"/>
                        <a:gd name="connsiteX173" fmla="*/ 282077 w 480537"/>
                        <a:gd name="connsiteY173" fmla="*/ 170798 h 477948"/>
                        <a:gd name="connsiteX174" fmla="*/ 285849 w 480537"/>
                        <a:gd name="connsiteY174" fmla="*/ 178135 h 477948"/>
                        <a:gd name="connsiteX175" fmla="*/ 288468 w 480537"/>
                        <a:gd name="connsiteY175" fmla="*/ 179634 h 477948"/>
                        <a:gd name="connsiteX176" fmla="*/ 291400 w 480537"/>
                        <a:gd name="connsiteY176" fmla="*/ 179645 h 477948"/>
                        <a:gd name="connsiteX177" fmla="*/ 295041 w 480537"/>
                        <a:gd name="connsiteY177" fmla="*/ 176167 h 477948"/>
                        <a:gd name="connsiteX178" fmla="*/ 295165 w 480537"/>
                        <a:gd name="connsiteY178" fmla="*/ 169920 h 477948"/>
                        <a:gd name="connsiteX179" fmla="*/ 292126 w 480537"/>
                        <a:gd name="connsiteY179" fmla="*/ 164590 h 477948"/>
                        <a:gd name="connsiteX180" fmla="*/ 288468 w 480537"/>
                        <a:gd name="connsiteY180" fmla="*/ 163280 h 477948"/>
                        <a:gd name="connsiteX181" fmla="*/ 288468 w 480537"/>
                        <a:gd name="connsiteY181" fmla="*/ 141203 h 477948"/>
                        <a:gd name="connsiteX182" fmla="*/ 288516 w 480537"/>
                        <a:gd name="connsiteY182" fmla="*/ 141203 h 477948"/>
                        <a:gd name="connsiteX183" fmla="*/ 292929 w 480537"/>
                        <a:gd name="connsiteY183" fmla="*/ 141509 h 477948"/>
                        <a:gd name="connsiteX184" fmla="*/ 292968 w 480537"/>
                        <a:gd name="connsiteY184" fmla="*/ 148168 h 477948"/>
                        <a:gd name="connsiteX185" fmla="*/ 289279 w 480537"/>
                        <a:gd name="connsiteY185" fmla="*/ 148013 h 477948"/>
                        <a:gd name="connsiteX186" fmla="*/ 288468 w 480537"/>
                        <a:gd name="connsiteY186" fmla="*/ 148062 h 477948"/>
                        <a:gd name="connsiteX187" fmla="*/ 285696 w 480537"/>
                        <a:gd name="connsiteY187" fmla="*/ 148548 h 477948"/>
                        <a:gd name="connsiteX188" fmla="*/ 280166 w 480537"/>
                        <a:gd name="connsiteY188" fmla="*/ 153029 h 477948"/>
                        <a:gd name="connsiteX189" fmla="*/ 280004 w 480537"/>
                        <a:gd name="connsiteY189" fmla="*/ 161646 h 477948"/>
                        <a:gd name="connsiteX190" fmla="*/ 280128 w 480537"/>
                        <a:gd name="connsiteY190" fmla="*/ 161760 h 477948"/>
                        <a:gd name="connsiteX191" fmla="*/ 283174 w 480537"/>
                        <a:gd name="connsiteY191" fmla="*/ 158514 h 477948"/>
                        <a:gd name="connsiteX192" fmla="*/ 287905 w 480537"/>
                        <a:gd name="connsiteY192" fmla="*/ 156429 h 477948"/>
                        <a:gd name="connsiteX193" fmla="*/ 288468 w 480537"/>
                        <a:gd name="connsiteY193" fmla="*/ 156296 h 477948"/>
                        <a:gd name="connsiteX194" fmla="*/ 297867 w 480537"/>
                        <a:gd name="connsiteY194" fmla="*/ 158254 h 477948"/>
                        <a:gd name="connsiteX195" fmla="*/ 303695 w 480537"/>
                        <a:gd name="connsiteY195" fmla="*/ 167789 h 477948"/>
                        <a:gd name="connsiteX196" fmla="*/ 302349 w 480537"/>
                        <a:gd name="connsiteY196" fmla="*/ 179425 h 477948"/>
                        <a:gd name="connsiteX197" fmla="*/ 293044 w 480537"/>
                        <a:gd name="connsiteY197" fmla="*/ 186198 h 477948"/>
                        <a:gd name="connsiteX198" fmla="*/ 288468 w 480537"/>
                        <a:gd name="connsiteY198" fmla="*/ 186741 h 477948"/>
                        <a:gd name="connsiteX199" fmla="*/ 280892 w 480537"/>
                        <a:gd name="connsiteY199" fmla="*/ 184363 h 477948"/>
                        <a:gd name="connsiteX200" fmla="*/ 273469 w 480537"/>
                        <a:gd name="connsiteY200" fmla="*/ 172727 h 477948"/>
                        <a:gd name="connsiteX201" fmla="*/ 271387 w 480537"/>
                        <a:gd name="connsiteY201" fmla="*/ 164416 h 477948"/>
                        <a:gd name="connsiteX202" fmla="*/ 272885 w 480537"/>
                        <a:gd name="connsiteY202" fmla="*/ 149876 h 477948"/>
                        <a:gd name="connsiteX203" fmla="*/ 283958 w 480537"/>
                        <a:gd name="connsiteY203" fmla="*/ 141853 h 477948"/>
                        <a:gd name="connsiteX204" fmla="*/ 288468 w 480537"/>
                        <a:gd name="connsiteY204" fmla="*/ 141203 h 477948"/>
                        <a:gd name="connsiteX205" fmla="*/ 417336 w 480537"/>
                        <a:gd name="connsiteY205" fmla="*/ 120015 h 477948"/>
                        <a:gd name="connsiteX206" fmla="*/ 411700 w 480537"/>
                        <a:gd name="connsiteY206" fmla="*/ 138062 h 477948"/>
                        <a:gd name="connsiteX207" fmla="*/ 425570 w 480537"/>
                        <a:gd name="connsiteY207" fmla="*/ 151618 h 477948"/>
                        <a:gd name="connsiteX208" fmla="*/ 415950 w 480537"/>
                        <a:gd name="connsiteY208" fmla="*/ 154026 h 477948"/>
                        <a:gd name="connsiteX209" fmla="*/ 408135 w 480537"/>
                        <a:gd name="connsiteY209" fmla="*/ 144807 h 477948"/>
                        <a:gd name="connsiteX210" fmla="*/ 405565 w 480537"/>
                        <a:gd name="connsiteY210" fmla="*/ 156623 h 477948"/>
                        <a:gd name="connsiteX211" fmla="*/ 395917 w 480537"/>
                        <a:gd name="connsiteY211" fmla="*/ 159031 h 477948"/>
                        <a:gd name="connsiteX212" fmla="*/ 401773 w 480537"/>
                        <a:gd name="connsiteY212" fmla="*/ 140546 h 477948"/>
                        <a:gd name="connsiteX213" fmla="*/ 388284 w 480537"/>
                        <a:gd name="connsiteY213" fmla="*/ 127277 h 477948"/>
                        <a:gd name="connsiteX214" fmla="*/ 397894 w 480537"/>
                        <a:gd name="connsiteY214" fmla="*/ 124869 h 477948"/>
                        <a:gd name="connsiteX215" fmla="*/ 405165 w 480537"/>
                        <a:gd name="connsiteY215" fmla="*/ 133763 h 477948"/>
                        <a:gd name="connsiteX216" fmla="*/ 405337 w 480537"/>
                        <a:gd name="connsiteY216" fmla="*/ 133714 h 477948"/>
                        <a:gd name="connsiteX217" fmla="*/ 407676 w 480537"/>
                        <a:gd name="connsiteY217" fmla="*/ 122423 h 477948"/>
                        <a:gd name="connsiteX218" fmla="*/ 30122 w 480537"/>
                        <a:gd name="connsiteY218" fmla="*/ 84716 h 477948"/>
                        <a:gd name="connsiteX219" fmla="*/ 31774 w 480537"/>
                        <a:gd name="connsiteY219" fmla="*/ 91297 h 477948"/>
                        <a:gd name="connsiteX220" fmla="*/ 26156 w 480537"/>
                        <a:gd name="connsiteY220" fmla="*/ 108609 h 477948"/>
                        <a:gd name="connsiteX221" fmla="*/ 26758 w 480537"/>
                        <a:gd name="connsiteY221" fmla="*/ 126253 h 477948"/>
                        <a:gd name="connsiteX222" fmla="*/ 27436 w 480537"/>
                        <a:gd name="connsiteY222" fmla="*/ 130695 h 477948"/>
                        <a:gd name="connsiteX223" fmla="*/ 18876 w 480537"/>
                        <a:gd name="connsiteY223" fmla="*/ 132836 h 477948"/>
                        <a:gd name="connsiteX224" fmla="*/ 18208 w 480537"/>
                        <a:gd name="connsiteY224" fmla="*/ 128394 h 477948"/>
                        <a:gd name="connsiteX225" fmla="*/ 18170 w 480537"/>
                        <a:gd name="connsiteY225" fmla="*/ 110062 h 477948"/>
                        <a:gd name="connsiteX226" fmla="*/ 23550 w 480537"/>
                        <a:gd name="connsiteY226" fmla="*/ 93362 h 477948"/>
                        <a:gd name="connsiteX227" fmla="*/ 1643 w 480537"/>
                        <a:gd name="connsiteY227" fmla="*/ 98825 h 477948"/>
                        <a:gd name="connsiteX228" fmla="*/ 0 w 480537"/>
                        <a:gd name="connsiteY228" fmla="*/ 92244 h 477948"/>
                        <a:gd name="connsiteX229" fmla="*/ 141166 w 480537"/>
                        <a:gd name="connsiteY229" fmla="*/ 81547 h 477948"/>
                        <a:gd name="connsiteX230" fmla="*/ 139550 w 480537"/>
                        <a:gd name="connsiteY230" fmla="*/ 81777 h 477948"/>
                        <a:gd name="connsiteX231" fmla="*/ 135671 w 480537"/>
                        <a:gd name="connsiteY231" fmla="*/ 84586 h 477948"/>
                        <a:gd name="connsiteX232" fmla="*/ 135184 w 480537"/>
                        <a:gd name="connsiteY232" fmla="*/ 89592 h 477948"/>
                        <a:gd name="connsiteX233" fmla="*/ 137975 w 480537"/>
                        <a:gd name="connsiteY233" fmla="*/ 93795 h 477948"/>
                        <a:gd name="connsiteX234" fmla="*/ 141166 w 480537"/>
                        <a:gd name="connsiteY234" fmla="*/ 94637 h 477948"/>
                        <a:gd name="connsiteX235" fmla="*/ 142770 w 480537"/>
                        <a:gd name="connsiteY235" fmla="*/ 94398 h 477948"/>
                        <a:gd name="connsiteX236" fmla="*/ 146639 w 480537"/>
                        <a:gd name="connsiteY236" fmla="*/ 91617 h 477948"/>
                        <a:gd name="connsiteX237" fmla="*/ 147136 w 480537"/>
                        <a:gd name="connsiteY237" fmla="*/ 86601 h 477948"/>
                        <a:gd name="connsiteX238" fmla="*/ 144318 w 480537"/>
                        <a:gd name="connsiteY238" fmla="*/ 82427 h 477948"/>
                        <a:gd name="connsiteX239" fmla="*/ 141166 w 480537"/>
                        <a:gd name="connsiteY239" fmla="*/ 81547 h 477948"/>
                        <a:gd name="connsiteX240" fmla="*/ 135032 w 480537"/>
                        <a:gd name="connsiteY240" fmla="*/ 63683 h 477948"/>
                        <a:gd name="connsiteX241" fmla="*/ 131765 w 480537"/>
                        <a:gd name="connsiteY241" fmla="*/ 66128 h 477948"/>
                        <a:gd name="connsiteX242" fmla="*/ 131477 w 480537"/>
                        <a:gd name="connsiteY242" fmla="*/ 70638 h 477948"/>
                        <a:gd name="connsiteX243" fmla="*/ 133866 w 480537"/>
                        <a:gd name="connsiteY243" fmla="*/ 74527 h 477948"/>
                        <a:gd name="connsiteX244" fmla="*/ 137965 w 480537"/>
                        <a:gd name="connsiteY244" fmla="*/ 75177 h 477948"/>
                        <a:gd name="connsiteX245" fmla="*/ 141166 w 480537"/>
                        <a:gd name="connsiteY245" fmla="*/ 72796 h 477948"/>
                        <a:gd name="connsiteX246" fmla="*/ 141213 w 480537"/>
                        <a:gd name="connsiteY246" fmla="*/ 72693 h 477948"/>
                        <a:gd name="connsiteX247" fmla="*/ 141499 w 480537"/>
                        <a:gd name="connsiteY247" fmla="*/ 68135 h 477948"/>
                        <a:gd name="connsiteX248" fmla="*/ 141166 w 480537"/>
                        <a:gd name="connsiteY248" fmla="*/ 67065 h 477948"/>
                        <a:gd name="connsiteX249" fmla="*/ 139092 w 480537"/>
                        <a:gd name="connsiteY249" fmla="*/ 64333 h 477948"/>
                        <a:gd name="connsiteX250" fmla="*/ 135032 w 480537"/>
                        <a:gd name="connsiteY250" fmla="*/ 63683 h 477948"/>
                        <a:gd name="connsiteX251" fmla="*/ 141166 w 480537"/>
                        <a:gd name="connsiteY251" fmla="*/ 56795 h 477948"/>
                        <a:gd name="connsiteX252" fmla="*/ 143974 w 480537"/>
                        <a:gd name="connsiteY252" fmla="*/ 57760 h 477948"/>
                        <a:gd name="connsiteX253" fmla="*/ 149926 w 480537"/>
                        <a:gd name="connsiteY253" fmla="*/ 65622 h 477948"/>
                        <a:gd name="connsiteX254" fmla="*/ 149647 w 480537"/>
                        <a:gd name="connsiteY254" fmla="*/ 71689 h 477948"/>
                        <a:gd name="connsiteX255" fmla="*/ 145961 w 480537"/>
                        <a:gd name="connsiteY255" fmla="*/ 76694 h 477948"/>
                        <a:gd name="connsiteX256" fmla="*/ 152342 w 480537"/>
                        <a:gd name="connsiteY256" fmla="*/ 79456 h 477948"/>
                        <a:gd name="connsiteX257" fmla="*/ 155839 w 480537"/>
                        <a:gd name="connsiteY257" fmla="*/ 85063 h 477948"/>
                        <a:gd name="connsiteX258" fmla="*/ 154090 w 480537"/>
                        <a:gd name="connsiteY258" fmla="*/ 95162 h 477948"/>
                        <a:gd name="connsiteX259" fmla="*/ 144404 w 480537"/>
                        <a:gd name="connsiteY259" fmla="*/ 100961 h 477948"/>
                        <a:gd name="connsiteX260" fmla="*/ 141166 w 480537"/>
                        <a:gd name="connsiteY260" fmla="*/ 101543 h 477948"/>
                        <a:gd name="connsiteX261" fmla="*/ 133045 w 480537"/>
                        <a:gd name="connsiteY261" fmla="*/ 100416 h 477948"/>
                        <a:gd name="connsiteX262" fmla="*/ 126759 w 480537"/>
                        <a:gd name="connsiteY262" fmla="*/ 92324 h 477948"/>
                        <a:gd name="connsiteX263" fmla="*/ 127170 w 480537"/>
                        <a:gd name="connsiteY263" fmla="*/ 85732 h 477948"/>
                        <a:gd name="connsiteX264" fmla="*/ 131516 w 480537"/>
                        <a:gd name="connsiteY264" fmla="*/ 80268 h 477948"/>
                        <a:gd name="connsiteX265" fmla="*/ 125909 w 480537"/>
                        <a:gd name="connsiteY265" fmla="*/ 77612 h 477948"/>
                        <a:gd name="connsiteX266" fmla="*/ 122823 w 480537"/>
                        <a:gd name="connsiteY266" fmla="*/ 72396 h 477948"/>
                        <a:gd name="connsiteX267" fmla="*/ 124351 w 480537"/>
                        <a:gd name="connsiteY267" fmla="*/ 62662 h 477948"/>
                        <a:gd name="connsiteX268" fmla="*/ 133388 w 480537"/>
                        <a:gd name="connsiteY268" fmla="*/ 57091 h 477948"/>
                        <a:gd name="connsiteX269" fmla="*/ 141166 w 480537"/>
                        <a:gd name="connsiteY269" fmla="*/ 56795 h 477948"/>
                        <a:gd name="connsiteX270" fmla="*/ 257877 w 480537"/>
                        <a:gd name="connsiteY270" fmla="*/ 35319 h 477948"/>
                        <a:gd name="connsiteX271" fmla="*/ 255231 w 480537"/>
                        <a:gd name="connsiteY271" fmla="*/ 35347 h 477948"/>
                        <a:gd name="connsiteX272" fmla="*/ 251620 w 480537"/>
                        <a:gd name="connsiteY272" fmla="*/ 38797 h 477948"/>
                        <a:gd name="connsiteX273" fmla="*/ 251467 w 480537"/>
                        <a:gd name="connsiteY273" fmla="*/ 45053 h 477948"/>
                        <a:gd name="connsiteX274" fmla="*/ 254410 w 480537"/>
                        <a:gd name="connsiteY274" fmla="*/ 50566 h 477948"/>
                        <a:gd name="connsiteX275" fmla="*/ 257877 w 480537"/>
                        <a:gd name="connsiteY275" fmla="*/ 51932 h 477948"/>
                        <a:gd name="connsiteX276" fmla="*/ 259167 w 480537"/>
                        <a:gd name="connsiteY276" fmla="*/ 51759 h 477948"/>
                        <a:gd name="connsiteX277" fmla="*/ 262653 w 480537"/>
                        <a:gd name="connsiteY277" fmla="*/ 50041 h 477948"/>
                        <a:gd name="connsiteX278" fmla="*/ 264679 w 480537"/>
                        <a:gd name="connsiteY278" fmla="*/ 47299 h 477948"/>
                        <a:gd name="connsiteX279" fmla="*/ 263705 w 480537"/>
                        <a:gd name="connsiteY279" fmla="*/ 43373 h 477948"/>
                        <a:gd name="connsiteX280" fmla="*/ 260283 w 480537"/>
                        <a:gd name="connsiteY280" fmla="*/ 36656 h 477948"/>
                        <a:gd name="connsiteX281" fmla="*/ 257877 w 480537"/>
                        <a:gd name="connsiteY281" fmla="*/ 35319 h 477948"/>
                        <a:gd name="connsiteX282" fmla="*/ 257877 w 480537"/>
                        <a:gd name="connsiteY282" fmla="*/ 28240 h 477948"/>
                        <a:gd name="connsiteX283" fmla="*/ 265272 w 480537"/>
                        <a:gd name="connsiteY283" fmla="*/ 30608 h 477948"/>
                        <a:gd name="connsiteX284" fmla="*/ 272503 w 480537"/>
                        <a:gd name="connsiteY284" fmla="*/ 42226 h 477948"/>
                        <a:gd name="connsiteX285" fmla="*/ 275025 w 480537"/>
                        <a:gd name="connsiteY285" fmla="*/ 52306 h 477948"/>
                        <a:gd name="connsiteX286" fmla="*/ 273516 w 480537"/>
                        <a:gd name="connsiteY286" fmla="*/ 65661 h 477948"/>
                        <a:gd name="connsiteX287" fmla="*/ 263008 w 480537"/>
                        <a:gd name="connsiteY287" fmla="*/ 73016 h 477948"/>
                        <a:gd name="connsiteX288" fmla="*/ 258327 w 480537"/>
                        <a:gd name="connsiteY288" fmla="*/ 73714 h 477948"/>
                        <a:gd name="connsiteX289" fmla="*/ 257877 w 480537"/>
                        <a:gd name="connsiteY289" fmla="*/ 73733 h 477948"/>
                        <a:gd name="connsiteX290" fmla="*/ 253607 w 480537"/>
                        <a:gd name="connsiteY290" fmla="*/ 73465 h 477948"/>
                        <a:gd name="connsiteX291" fmla="*/ 253063 w 480537"/>
                        <a:gd name="connsiteY291" fmla="*/ 67036 h 477948"/>
                        <a:gd name="connsiteX292" fmla="*/ 257094 w 480537"/>
                        <a:gd name="connsiteY292" fmla="*/ 67160 h 477948"/>
                        <a:gd name="connsiteX293" fmla="*/ 257877 w 480537"/>
                        <a:gd name="connsiteY293" fmla="*/ 67103 h 477948"/>
                        <a:gd name="connsiteX294" fmla="*/ 261374 w 480537"/>
                        <a:gd name="connsiteY294" fmla="*/ 66454 h 477948"/>
                        <a:gd name="connsiteX295" fmla="*/ 266245 w 480537"/>
                        <a:gd name="connsiteY295" fmla="*/ 62576 h 477948"/>
                        <a:gd name="connsiteX296" fmla="*/ 266580 w 480537"/>
                        <a:gd name="connsiteY296" fmla="*/ 54885 h 477948"/>
                        <a:gd name="connsiteX297" fmla="*/ 266055 w 480537"/>
                        <a:gd name="connsiteY297" fmla="*/ 52772 h 477948"/>
                        <a:gd name="connsiteX298" fmla="*/ 263333 w 480537"/>
                        <a:gd name="connsiteY298" fmla="*/ 56376 h 477948"/>
                        <a:gd name="connsiteX299" fmla="*/ 259299 w 480537"/>
                        <a:gd name="connsiteY299" fmla="*/ 58381 h 477948"/>
                        <a:gd name="connsiteX300" fmla="*/ 257877 w 480537"/>
                        <a:gd name="connsiteY300" fmla="*/ 58676 h 477948"/>
                        <a:gd name="connsiteX301" fmla="*/ 248984 w 480537"/>
                        <a:gd name="connsiteY301" fmla="*/ 56842 h 477948"/>
                        <a:gd name="connsiteX302" fmla="*/ 242936 w 480537"/>
                        <a:gd name="connsiteY302" fmla="*/ 47183 h 477948"/>
                        <a:gd name="connsiteX303" fmla="*/ 244331 w 480537"/>
                        <a:gd name="connsiteY303" fmla="*/ 35557 h 477948"/>
                        <a:gd name="connsiteX304" fmla="*/ 253550 w 480537"/>
                        <a:gd name="connsiteY304" fmla="*/ 28757 h 477948"/>
                        <a:gd name="connsiteX305" fmla="*/ 257877 w 480537"/>
                        <a:gd name="connsiteY305" fmla="*/ 28240 h 477948"/>
                        <a:gd name="connsiteX306" fmla="*/ 391632 w 480537"/>
                        <a:gd name="connsiteY306" fmla="*/ 23958 h 477948"/>
                        <a:gd name="connsiteX307" fmla="*/ 390315 w 480537"/>
                        <a:gd name="connsiteY307" fmla="*/ 24071 h 477948"/>
                        <a:gd name="connsiteX308" fmla="*/ 387935 w 480537"/>
                        <a:gd name="connsiteY308" fmla="*/ 25936 h 477948"/>
                        <a:gd name="connsiteX309" fmla="*/ 387725 w 480537"/>
                        <a:gd name="connsiteY309" fmla="*/ 29021 h 477948"/>
                        <a:gd name="connsiteX310" fmla="*/ 388291 w 480537"/>
                        <a:gd name="connsiteY310" fmla="*/ 31266 h 477948"/>
                        <a:gd name="connsiteX311" fmla="*/ 390008 w 480537"/>
                        <a:gd name="connsiteY311" fmla="*/ 33864 h 477948"/>
                        <a:gd name="connsiteX312" fmla="*/ 391632 w 480537"/>
                        <a:gd name="connsiteY312" fmla="*/ 34495 h 477948"/>
                        <a:gd name="connsiteX313" fmla="*/ 392951 w 480537"/>
                        <a:gd name="connsiteY313" fmla="*/ 34390 h 477948"/>
                        <a:gd name="connsiteX314" fmla="*/ 395406 w 480537"/>
                        <a:gd name="connsiteY314" fmla="*/ 32614 h 477948"/>
                        <a:gd name="connsiteX315" fmla="*/ 395482 w 480537"/>
                        <a:gd name="connsiteY315" fmla="*/ 29471 h 477948"/>
                        <a:gd name="connsiteX316" fmla="*/ 394919 w 480537"/>
                        <a:gd name="connsiteY316" fmla="*/ 27216 h 477948"/>
                        <a:gd name="connsiteX317" fmla="*/ 393286 w 480537"/>
                        <a:gd name="connsiteY317" fmla="*/ 24607 h 477948"/>
                        <a:gd name="connsiteX318" fmla="*/ 391632 w 480537"/>
                        <a:gd name="connsiteY318" fmla="*/ 23958 h 477948"/>
                        <a:gd name="connsiteX319" fmla="*/ 391632 w 480537"/>
                        <a:gd name="connsiteY319" fmla="*/ 18941 h 477948"/>
                        <a:gd name="connsiteX320" fmla="*/ 396591 w 480537"/>
                        <a:gd name="connsiteY320" fmla="*/ 20117 h 477948"/>
                        <a:gd name="connsiteX321" fmla="*/ 400612 w 480537"/>
                        <a:gd name="connsiteY321" fmla="*/ 25802 h 477948"/>
                        <a:gd name="connsiteX322" fmla="*/ 401177 w 480537"/>
                        <a:gd name="connsiteY322" fmla="*/ 28047 h 477948"/>
                        <a:gd name="connsiteX323" fmla="*/ 400317 w 480537"/>
                        <a:gd name="connsiteY323" fmla="*/ 34952 h 477948"/>
                        <a:gd name="connsiteX324" fmla="*/ 394135 w 480537"/>
                        <a:gd name="connsiteY324" fmla="*/ 39139 h 477948"/>
                        <a:gd name="connsiteX325" fmla="*/ 391632 w 480537"/>
                        <a:gd name="connsiteY325" fmla="*/ 39530 h 477948"/>
                        <a:gd name="connsiteX326" fmla="*/ 386647 w 480537"/>
                        <a:gd name="connsiteY326" fmla="*/ 38354 h 477948"/>
                        <a:gd name="connsiteX327" fmla="*/ 384200 w 480537"/>
                        <a:gd name="connsiteY327" fmla="*/ 36158 h 477948"/>
                        <a:gd name="connsiteX328" fmla="*/ 382604 w 480537"/>
                        <a:gd name="connsiteY328" fmla="*/ 32690 h 477948"/>
                        <a:gd name="connsiteX329" fmla="*/ 382041 w 480537"/>
                        <a:gd name="connsiteY329" fmla="*/ 30435 h 477948"/>
                        <a:gd name="connsiteX330" fmla="*/ 382929 w 480537"/>
                        <a:gd name="connsiteY330" fmla="*/ 23556 h 477948"/>
                        <a:gd name="connsiteX331" fmla="*/ 384200 w 480537"/>
                        <a:gd name="connsiteY331" fmla="*/ 21913 h 477948"/>
                        <a:gd name="connsiteX332" fmla="*/ 389131 w 480537"/>
                        <a:gd name="connsiteY332" fmla="*/ 19334 h 477948"/>
                        <a:gd name="connsiteX333" fmla="*/ 391632 w 480537"/>
                        <a:gd name="connsiteY333" fmla="*/ 18941 h 477948"/>
                        <a:gd name="connsiteX334" fmla="*/ 365209 w 480537"/>
                        <a:gd name="connsiteY334" fmla="*/ 5033 h 477948"/>
                        <a:gd name="connsiteX335" fmla="*/ 363899 w 480537"/>
                        <a:gd name="connsiteY335" fmla="*/ 5158 h 477948"/>
                        <a:gd name="connsiteX336" fmla="*/ 361550 w 480537"/>
                        <a:gd name="connsiteY336" fmla="*/ 7011 h 477948"/>
                        <a:gd name="connsiteX337" fmla="*/ 361348 w 480537"/>
                        <a:gd name="connsiteY337" fmla="*/ 10116 h 477948"/>
                        <a:gd name="connsiteX338" fmla="*/ 361913 w 480537"/>
                        <a:gd name="connsiteY338" fmla="*/ 12360 h 477948"/>
                        <a:gd name="connsiteX339" fmla="*/ 363555 w 480537"/>
                        <a:gd name="connsiteY339" fmla="*/ 14978 h 477948"/>
                        <a:gd name="connsiteX340" fmla="*/ 365209 w 480537"/>
                        <a:gd name="connsiteY340" fmla="*/ 15598 h 477948"/>
                        <a:gd name="connsiteX341" fmla="*/ 366545 w 480537"/>
                        <a:gd name="connsiteY341" fmla="*/ 15464 h 477948"/>
                        <a:gd name="connsiteX342" fmla="*/ 368867 w 480537"/>
                        <a:gd name="connsiteY342" fmla="*/ 13659 h 477948"/>
                        <a:gd name="connsiteX343" fmla="*/ 369077 w 480537"/>
                        <a:gd name="connsiteY343" fmla="*/ 10574 h 477948"/>
                        <a:gd name="connsiteX344" fmla="*/ 368514 w 480537"/>
                        <a:gd name="connsiteY344" fmla="*/ 8328 h 477948"/>
                        <a:gd name="connsiteX345" fmla="*/ 366870 w 480537"/>
                        <a:gd name="connsiteY345" fmla="*/ 5682 h 477948"/>
                        <a:gd name="connsiteX346" fmla="*/ 365209 w 480537"/>
                        <a:gd name="connsiteY346" fmla="*/ 5033 h 477948"/>
                        <a:gd name="connsiteX347" fmla="*/ 381985 w 480537"/>
                        <a:gd name="connsiteY347" fmla="*/ 418 h 477948"/>
                        <a:gd name="connsiteX348" fmla="*/ 384200 w 480537"/>
                        <a:gd name="connsiteY348" fmla="*/ 964 h 477948"/>
                        <a:gd name="connsiteX349" fmla="*/ 386695 w 480537"/>
                        <a:gd name="connsiteY349" fmla="*/ 1574 h 477948"/>
                        <a:gd name="connsiteX350" fmla="*/ 384200 w 480537"/>
                        <a:gd name="connsiteY350" fmla="*/ 9245 h 477948"/>
                        <a:gd name="connsiteX351" fmla="*/ 374198 w 480537"/>
                        <a:gd name="connsiteY351" fmla="*/ 40103 h 477948"/>
                        <a:gd name="connsiteX352" fmla="*/ 372288 w 480537"/>
                        <a:gd name="connsiteY352" fmla="*/ 39643 h 477948"/>
                        <a:gd name="connsiteX353" fmla="*/ 369488 w 480537"/>
                        <a:gd name="connsiteY353" fmla="*/ 38947 h 477948"/>
                        <a:gd name="connsiteX354" fmla="*/ 372288 w 480537"/>
                        <a:gd name="connsiteY354" fmla="*/ 30301 h 477948"/>
                        <a:gd name="connsiteX355" fmla="*/ 365209 w 480537"/>
                        <a:gd name="connsiteY355" fmla="*/ 16 h 477948"/>
                        <a:gd name="connsiteX356" fmla="*/ 370194 w 480537"/>
                        <a:gd name="connsiteY356" fmla="*/ 1192 h 477948"/>
                        <a:gd name="connsiteX357" fmla="*/ 372288 w 480537"/>
                        <a:gd name="connsiteY357" fmla="*/ 2997 h 477948"/>
                        <a:gd name="connsiteX358" fmla="*/ 374209 w 480537"/>
                        <a:gd name="connsiteY358" fmla="*/ 6905 h 477948"/>
                        <a:gd name="connsiteX359" fmla="*/ 374761 w 480537"/>
                        <a:gd name="connsiteY359" fmla="*/ 9151 h 477948"/>
                        <a:gd name="connsiteX360" fmla="*/ 373901 w 480537"/>
                        <a:gd name="connsiteY360" fmla="*/ 16028 h 477948"/>
                        <a:gd name="connsiteX361" fmla="*/ 372288 w 480537"/>
                        <a:gd name="connsiteY361" fmla="*/ 17978 h 477948"/>
                        <a:gd name="connsiteX362" fmla="*/ 367730 w 480537"/>
                        <a:gd name="connsiteY362" fmla="*/ 20212 h 477948"/>
                        <a:gd name="connsiteX363" fmla="*/ 365209 w 480537"/>
                        <a:gd name="connsiteY363" fmla="*/ 20605 h 477948"/>
                        <a:gd name="connsiteX364" fmla="*/ 360250 w 480537"/>
                        <a:gd name="connsiteY364" fmla="*/ 19440 h 477948"/>
                        <a:gd name="connsiteX365" fmla="*/ 356218 w 480537"/>
                        <a:gd name="connsiteY365" fmla="*/ 13784 h 477948"/>
                        <a:gd name="connsiteX366" fmla="*/ 355655 w 480537"/>
                        <a:gd name="connsiteY366" fmla="*/ 11540 h 477948"/>
                        <a:gd name="connsiteX367" fmla="*/ 356534 w 480537"/>
                        <a:gd name="connsiteY367" fmla="*/ 4622 h 477948"/>
                        <a:gd name="connsiteX368" fmla="*/ 362715 w 480537"/>
                        <a:gd name="connsiteY368" fmla="*/ 409 h 477948"/>
                        <a:gd name="connsiteX369" fmla="*/ 365209 w 480537"/>
                        <a:gd name="connsiteY369" fmla="*/ 16 h 4779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  <a:cxn ang="0">
                          <a:pos x="connsiteX96" y="connsiteY96"/>
                        </a:cxn>
                        <a:cxn ang="0">
                          <a:pos x="connsiteX97" y="connsiteY97"/>
                        </a:cxn>
                        <a:cxn ang="0">
                          <a:pos x="connsiteX98" y="connsiteY98"/>
                        </a:cxn>
                        <a:cxn ang="0">
                          <a:pos x="connsiteX99" y="connsiteY99"/>
                        </a:cxn>
                        <a:cxn ang="0">
                          <a:pos x="connsiteX100" y="connsiteY100"/>
                        </a:cxn>
                        <a:cxn ang="0">
                          <a:pos x="connsiteX101" y="connsiteY101"/>
                        </a:cxn>
                        <a:cxn ang="0">
                          <a:pos x="connsiteX102" y="connsiteY102"/>
                        </a:cxn>
                        <a:cxn ang="0">
                          <a:pos x="connsiteX103" y="connsiteY103"/>
                        </a:cxn>
                        <a:cxn ang="0">
                          <a:pos x="connsiteX104" y="connsiteY104"/>
                        </a:cxn>
                        <a:cxn ang="0">
                          <a:pos x="connsiteX105" y="connsiteY105"/>
                        </a:cxn>
                        <a:cxn ang="0">
                          <a:pos x="connsiteX106" y="connsiteY106"/>
                        </a:cxn>
                        <a:cxn ang="0">
                          <a:pos x="connsiteX107" y="connsiteY107"/>
                        </a:cxn>
                        <a:cxn ang="0">
                          <a:pos x="connsiteX108" y="connsiteY108"/>
                        </a:cxn>
                        <a:cxn ang="0">
                          <a:pos x="connsiteX109" y="connsiteY109"/>
                        </a:cxn>
                        <a:cxn ang="0">
                          <a:pos x="connsiteX110" y="connsiteY110"/>
                        </a:cxn>
                        <a:cxn ang="0">
                          <a:pos x="connsiteX111" y="connsiteY111"/>
                        </a:cxn>
                        <a:cxn ang="0">
                          <a:pos x="connsiteX112" y="connsiteY112"/>
                        </a:cxn>
                        <a:cxn ang="0">
                          <a:pos x="connsiteX113" y="connsiteY113"/>
                        </a:cxn>
                        <a:cxn ang="0">
                          <a:pos x="connsiteX114" y="connsiteY114"/>
                        </a:cxn>
                        <a:cxn ang="0">
                          <a:pos x="connsiteX115" y="connsiteY115"/>
                        </a:cxn>
                        <a:cxn ang="0">
                          <a:pos x="connsiteX116" y="connsiteY116"/>
                        </a:cxn>
                        <a:cxn ang="0">
                          <a:pos x="connsiteX117" y="connsiteY117"/>
                        </a:cxn>
                        <a:cxn ang="0">
                          <a:pos x="connsiteX118" y="connsiteY118"/>
                        </a:cxn>
                        <a:cxn ang="0">
                          <a:pos x="connsiteX119" y="connsiteY119"/>
                        </a:cxn>
                        <a:cxn ang="0">
                          <a:pos x="connsiteX120" y="connsiteY120"/>
                        </a:cxn>
                        <a:cxn ang="0">
                          <a:pos x="connsiteX121" y="connsiteY121"/>
                        </a:cxn>
                        <a:cxn ang="0">
                          <a:pos x="connsiteX122" y="connsiteY122"/>
                        </a:cxn>
                        <a:cxn ang="0">
                          <a:pos x="connsiteX123" y="connsiteY123"/>
                        </a:cxn>
                        <a:cxn ang="0">
                          <a:pos x="connsiteX124" y="connsiteY124"/>
                        </a:cxn>
                        <a:cxn ang="0">
                          <a:pos x="connsiteX125" y="connsiteY125"/>
                        </a:cxn>
                        <a:cxn ang="0">
                          <a:pos x="connsiteX126" y="connsiteY126"/>
                        </a:cxn>
                        <a:cxn ang="0">
                          <a:pos x="connsiteX127" y="connsiteY127"/>
                        </a:cxn>
                        <a:cxn ang="0">
                          <a:pos x="connsiteX128" y="connsiteY128"/>
                        </a:cxn>
                        <a:cxn ang="0">
                          <a:pos x="connsiteX129" y="connsiteY129"/>
                        </a:cxn>
                        <a:cxn ang="0">
                          <a:pos x="connsiteX130" y="connsiteY130"/>
                        </a:cxn>
                        <a:cxn ang="0">
                          <a:pos x="connsiteX131" y="connsiteY131"/>
                        </a:cxn>
                        <a:cxn ang="0">
                          <a:pos x="connsiteX132" y="connsiteY132"/>
                        </a:cxn>
                        <a:cxn ang="0">
                          <a:pos x="connsiteX133" y="connsiteY133"/>
                        </a:cxn>
                        <a:cxn ang="0">
                          <a:pos x="connsiteX134" y="connsiteY134"/>
                        </a:cxn>
                        <a:cxn ang="0">
                          <a:pos x="connsiteX135" y="connsiteY135"/>
                        </a:cxn>
                        <a:cxn ang="0">
                          <a:pos x="connsiteX136" y="connsiteY136"/>
                        </a:cxn>
                        <a:cxn ang="0">
                          <a:pos x="connsiteX137" y="connsiteY137"/>
                        </a:cxn>
                        <a:cxn ang="0">
                          <a:pos x="connsiteX138" y="connsiteY138"/>
                        </a:cxn>
                        <a:cxn ang="0">
                          <a:pos x="connsiteX139" y="connsiteY139"/>
                        </a:cxn>
                        <a:cxn ang="0">
                          <a:pos x="connsiteX140" y="connsiteY140"/>
                        </a:cxn>
                        <a:cxn ang="0">
                          <a:pos x="connsiteX141" y="connsiteY141"/>
                        </a:cxn>
                        <a:cxn ang="0">
                          <a:pos x="connsiteX142" y="connsiteY142"/>
                        </a:cxn>
                        <a:cxn ang="0">
                          <a:pos x="connsiteX143" y="connsiteY143"/>
                        </a:cxn>
                        <a:cxn ang="0">
                          <a:pos x="connsiteX144" y="connsiteY144"/>
                        </a:cxn>
                        <a:cxn ang="0">
                          <a:pos x="connsiteX145" y="connsiteY145"/>
                        </a:cxn>
                        <a:cxn ang="0">
                          <a:pos x="connsiteX146" y="connsiteY146"/>
                        </a:cxn>
                        <a:cxn ang="0">
                          <a:pos x="connsiteX147" y="connsiteY147"/>
                        </a:cxn>
                        <a:cxn ang="0">
                          <a:pos x="connsiteX148" y="connsiteY148"/>
                        </a:cxn>
                        <a:cxn ang="0">
                          <a:pos x="connsiteX149" y="connsiteY149"/>
                        </a:cxn>
                        <a:cxn ang="0">
                          <a:pos x="connsiteX150" y="connsiteY150"/>
                        </a:cxn>
                        <a:cxn ang="0">
                          <a:pos x="connsiteX151" y="connsiteY151"/>
                        </a:cxn>
                        <a:cxn ang="0">
                          <a:pos x="connsiteX152" y="connsiteY152"/>
                        </a:cxn>
                        <a:cxn ang="0">
                          <a:pos x="connsiteX153" y="connsiteY153"/>
                        </a:cxn>
                        <a:cxn ang="0">
                          <a:pos x="connsiteX154" y="connsiteY154"/>
                        </a:cxn>
                        <a:cxn ang="0">
                          <a:pos x="connsiteX155" y="connsiteY155"/>
                        </a:cxn>
                        <a:cxn ang="0">
                          <a:pos x="connsiteX156" y="connsiteY156"/>
                        </a:cxn>
                        <a:cxn ang="0">
                          <a:pos x="connsiteX157" y="connsiteY157"/>
                        </a:cxn>
                        <a:cxn ang="0">
                          <a:pos x="connsiteX158" y="connsiteY158"/>
                        </a:cxn>
                        <a:cxn ang="0">
                          <a:pos x="connsiteX159" y="connsiteY159"/>
                        </a:cxn>
                        <a:cxn ang="0">
                          <a:pos x="connsiteX160" y="connsiteY160"/>
                        </a:cxn>
                        <a:cxn ang="0">
                          <a:pos x="connsiteX161" y="connsiteY161"/>
                        </a:cxn>
                        <a:cxn ang="0">
                          <a:pos x="connsiteX162" y="connsiteY162"/>
                        </a:cxn>
                        <a:cxn ang="0">
                          <a:pos x="connsiteX163" y="connsiteY163"/>
                        </a:cxn>
                        <a:cxn ang="0">
                          <a:pos x="connsiteX164" y="connsiteY164"/>
                        </a:cxn>
                        <a:cxn ang="0">
                          <a:pos x="connsiteX165" y="connsiteY165"/>
                        </a:cxn>
                        <a:cxn ang="0">
                          <a:pos x="connsiteX166" y="connsiteY166"/>
                        </a:cxn>
                        <a:cxn ang="0">
                          <a:pos x="connsiteX167" y="connsiteY167"/>
                        </a:cxn>
                        <a:cxn ang="0">
                          <a:pos x="connsiteX168" y="connsiteY168"/>
                        </a:cxn>
                        <a:cxn ang="0">
                          <a:pos x="connsiteX169" y="connsiteY169"/>
                        </a:cxn>
                        <a:cxn ang="0">
                          <a:pos x="connsiteX170" y="connsiteY170"/>
                        </a:cxn>
                        <a:cxn ang="0">
                          <a:pos x="connsiteX171" y="connsiteY171"/>
                        </a:cxn>
                        <a:cxn ang="0">
                          <a:pos x="connsiteX172" y="connsiteY172"/>
                        </a:cxn>
                        <a:cxn ang="0">
                          <a:pos x="connsiteX173" y="connsiteY173"/>
                        </a:cxn>
                        <a:cxn ang="0">
                          <a:pos x="connsiteX174" y="connsiteY174"/>
                        </a:cxn>
                        <a:cxn ang="0">
                          <a:pos x="connsiteX175" y="connsiteY175"/>
                        </a:cxn>
                        <a:cxn ang="0">
                          <a:pos x="connsiteX176" y="connsiteY176"/>
                        </a:cxn>
                        <a:cxn ang="0">
                          <a:pos x="connsiteX177" y="connsiteY177"/>
                        </a:cxn>
                        <a:cxn ang="0">
                          <a:pos x="connsiteX178" y="connsiteY178"/>
                        </a:cxn>
                        <a:cxn ang="0">
                          <a:pos x="connsiteX179" y="connsiteY179"/>
                        </a:cxn>
                        <a:cxn ang="0">
                          <a:pos x="connsiteX180" y="connsiteY180"/>
                        </a:cxn>
                        <a:cxn ang="0">
                          <a:pos x="connsiteX181" y="connsiteY181"/>
                        </a:cxn>
                        <a:cxn ang="0">
                          <a:pos x="connsiteX182" y="connsiteY182"/>
                        </a:cxn>
                        <a:cxn ang="0">
                          <a:pos x="connsiteX183" y="connsiteY183"/>
                        </a:cxn>
                        <a:cxn ang="0">
                          <a:pos x="connsiteX184" y="connsiteY184"/>
                        </a:cxn>
                        <a:cxn ang="0">
                          <a:pos x="connsiteX185" y="connsiteY185"/>
                        </a:cxn>
                        <a:cxn ang="0">
                          <a:pos x="connsiteX186" y="connsiteY186"/>
                        </a:cxn>
                        <a:cxn ang="0">
                          <a:pos x="connsiteX187" y="connsiteY187"/>
                        </a:cxn>
                        <a:cxn ang="0">
                          <a:pos x="connsiteX188" y="connsiteY188"/>
                        </a:cxn>
                        <a:cxn ang="0">
                          <a:pos x="connsiteX189" y="connsiteY189"/>
                        </a:cxn>
                        <a:cxn ang="0">
                          <a:pos x="connsiteX190" y="connsiteY190"/>
                        </a:cxn>
                        <a:cxn ang="0">
                          <a:pos x="connsiteX191" y="connsiteY191"/>
                        </a:cxn>
                        <a:cxn ang="0">
                          <a:pos x="connsiteX192" y="connsiteY192"/>
                        </a:cxn>
                        <a:cxn ang="0">
                          <a:pos x="connsiteX193" y="connsiteY193"/>
                        </a:cxn>
                        <a:cxn ang="0">
                          <a:pos x="connsiteX194" y="connsiteY194"/>
                        </a:cxn>
                        <a:cxn ang="0">
                          <a:pos x="connsiteX195" y="connsiteY195"/>
                        </a:cxn>
                        <a:cxn ang="0">
                          <a:pos x="connsiteX196" y="connsiteY196"/>
                        </a:cxn>
                        <a:cxn ang="0">
                          <a:pos x="connsiteX197" y="connsiteY197"/>
                        </a:cxn>
                        <a:cxn ang="0">
                          <a:pos x="connsiteX198" y="connsiteY198"/>
                        </a:cxn>
                        <a:cxn ang="0">
                          <a:pos x="connsiteX199" y="connsiteY199"/>
                        </a:cxn>
                        <a:cxn ang="0">
                          <a:pos x="connsiteX200" y="connsiteY200"/>
                        </a:cxn>
                        <a:cxn ang="0">
                          <a:pos x="connsiteX201" y="connsiteY201"/>
                        </a:cxn>
                        <a:cxn ang="0">
                          <a:pos x="connsiteX202" y="connsiteY202"/>
                        </a:cxn>
                        <a:cxn ang="0">
                          <a:pos x="connsiteX203" y="connsiteY203"/>
                        </a:cxn>
                        <a:cxn ang="0">
                          <a:pos x="connsiteX204" y="connsiteY204"/>
                        </a:cxn>
                        <a:cxn ang="0">
                          <a:pos x="connsiteX205" y="connsiteY205"/>
                        </a:cxn>
                        <a:cxn ang="0">
                          <a:pos x="connsiteX206" y="connsiteY206"/>
                        </a:cxn>
                        <a:cxn ang="0">
                          <a:pos x="connsiteX207" y="connsiteY207"/>
                        </a:cxn>
                        <a:cxn ang="0">
                          <a:pos x="connsiteX208" y="connsiteY208"/>
                        </a:cxn>
                        <a:cxn ang="0">
                          <a:pos x="connsiteX209" y="connsiteY209"/>
                        </a:cxn>
                        <a:cxn ang="0">
                          <a:pos x="connsiteX210" y="connsiteY210"/>
                        </a:cxn>
                        <a:cxn ang="0">
                          <a:pos x="connsiteX211" y="connsiteY211"/>
                        </a:cxn>
                        <a:cxn ang="0">
                          <a:pos x="connsiteX212" y="connsiteY212"/>
                        </a:cxn>
                        <a:cxn ang="0">
                          <a:pos x="connsiteX213" y="connsiteY213"/>
                        </a:cxn>
                        <a:cxn ang="0">
                          <a:pos x="connsiteX214" y="connsiteY214"/>
                        </a:cxn>
                        <a:cxn ang="0">
                          <a:pos x="connsiteX215" y="connsiteY215"/>
                        </a:cxn>
                        <a:cxn ang="0">
                          <a:pos x="connsiteX216" y="connsiteY216"/>
                        </a:cxn>
                        <a:cxn ang="0">
                          <a:pos x="connsiteX217" y="connsiteY217"/>
                        </a:cxn>
                        <a:cxn ang="0">
                          <a:pos x="connsiteX218" y="connsiteY218"/>
                        </a:cxn>
                        <a:cxn ang="0">
                          <a:pos x="connsiteX219" y="connsiteY219"/>
                        </a:cxn>
                        <a:cxn ang="0">
                          <a:pos x="connsiteX220" y="connsiteY220"/>
                        </a:cxn>
                        <a:cxn ang="0">
                          <a:pos x="connsiteX221" y="connsiteY221"/>
                        </a:cxn>
                        <a:cxn ang="0">
                          <a:pos x="connsiteX222" y="connsiteY222"/>
                        </a:cxn>
                        <a:cxn ang="0">
                          <a:pos x="connsiteX223" y="connsiteY223"/>
                        </a:cxn>
                        <a:cxn ang="0">
                          <a:pos x="connsiteX224" y="connsiteY224"/>
                        </a:cxn>
                        <a:cxn ang="0">
                          <a:pos x="connsiteX225" y="connsiteY225"/>
                        </a:cxn>
                        <a:cxn ang="0">
                          <a:pos x="connsiteX226" y="connsiteY226"/>
                        </a:cxn>
                        <a:cxn ang="0">
                          <a:pos x="connsiteX227" y="connsiteY227"/>
                        </a:cxn>
                        <a:cxn ang="0">
                          <a:pos x="connsiteX228" y="connsiteY228"/>
                        </a:cxn>
                        <a:cxn ang="0">
                          <a:pos x="connsiteX229" y="connsiteY229"/>
                        </a:cxn>
                        <a:cxn ang="0">
                          <a:pos x="connsiteX230" y="connsiteY230"/>
                        </a:cxn>
                        <a:cxn ang="0">
                          <a:pos x="connsiteX231" y="connsiteY231"/>
                        </a:cxn>
                        <a:cxn ang="0">
                          <a:pos x="connsiteX232" y="connsiteY232"/>
                        </a:cxn>
                        <a:cxn ang="0">
                          <a:pos x="connsiteX233" y="connsiteY233"/>
                        </a:cxn>
                        <a:cxn ang="0">
                          <a:pos x="connsiteX234" y="connsiteY234"/>
                        </a:cxn>
                        <a:cxn ang="0">
                          <a:pos x="connsiteX235" y="connsiteY235"/>
                        </a:cxn>
                        <a:cxn ang="0">
                          <a:pos x="connsiteX236" y="connsiteY236"/>
                        </a:cxn>
                        <a:cxn ang="0">
                          <a:pos x="connsiteX237" y="connsiteY237"/>
                        </a:cxn>
                        <a:cxn ang="0">
                          <a:pos x="connsiteX238" y="connsiteY238"/>
                        </a:cxn>
                        <a:cxn ang="0">
                          <a:pos x="connsiteX239" y="connsiteY239"/>
                        </a:cxn>
                        <a:cxn ang="0">
                          <a:pos x="connsiteX240" y="connsiteY240"/>
                        </a:cxn>
                        <a:cxn ang="0">
                          <a:pos x="connsiteX241" y="connsiteY241"/>
                        </a:cxn>
                        <a:cxn ang="0">
                          <a:pos x="connsiteX242" y="connsiteY242"/>
                        </a:cxn>
                        <a:cxn ang="0">
                          <a:pos x="connsiteX243" y="connsiteY243"/>
                        </a:cxn>
                        <a:cxn ang="0">
                          <a:pos x="connsiteX244" y="connsiteY244"/>
                        </a:cxn>
                        <a:cxn ang="0">
                          <a:pos x="connsiteX245" y="connsiteY245"/>
                        </a:cxn>
                        <a:cxn ang="0">
                          <a:pos x="connsiteX246" y="connsiteY246"/>
                        </a:cxn>
                        <a:cxn ang="0">
                          <a:pos x="connsiteX247" y="connsiteY247"/>
                        </a:cxn>
                        <a:cxn ang="0">
                          <a:pos x="connsiteX248" y="connsiteY248"/>
                        </a:cxn>
                        <a:cxn ang="0">
                          <a:pos x="connsiteX249" y="connsiteY249"/>
                        </a:cxn>
                        <a:cxn ang="0">
                          <a:pos x="connsiteX250" y="connsiteY250"/>
                        </a:cxn>
                        <a:cxn ang="0">
                          <a:pos x="connsiteX251" y="connsiteY251"/>
                        </a:cxn>
                        <a:cxn ang="0">
                          <a:pos x="connsiteX252" y="connsiteY252"/>
                        </a:cxn>
                        <a:cxn ang="0">
                          <a:pos x="connsiteX253" y="connsiteY253"/>
                        </a:cxn>
                        <a:cxn ang="0">
                          <a:pos x="connsiteX254" y="connsiteY254"/>
                        </a:cxn>
                        <a:cxn ang="0">
                          <a:pos x="connsiteX255" y="connsiteY255"/>
                        </a:cxn>
                        <a:cxn ang="0">
                          <a:pos x="connsiteX256" y="connsiteY256"/>
                        </a:cxn>
                        <a:cxn ang="0">
                          <a:pos x="connsiteX257" y="connsiteY257"/>
                        </a:cxn>
                        <a:cxn ang="0">
                          <a:pos x="connsiteX258" y="connsiteY258"/>
                        </a:cxn>
                        <a:cxn ang="0">
                          <a:pos x="connsiteX259" y="connsiteY259"/>
                        </a:cxn>
                        <a:cxn ang="0">
                          <a:pos x="connsiteX260" y="connsiteY260"/>
                        </a:cxn>
                        <a:cxn ang="0">
                          <a:pos x="connsiteX261" y="connsiteY261"/>
                        </a:cxn>
                        <a:cxn ang="0">
                          <a:pos x="connsiteX262" y="connsiteY262"/>
                        </a:cxn>
                        <a:cxn ang="0">
                          <a:pos x="connsiteX263" y="connsiteY263"/>
                        </a:cxn>
                        <a:cxn ang="0">
                          <a:pos x="connsiteX264" y="connsiteY264"/>
                        </a:cxn>
                        <a:cxn ang="0">
                          <a:pos x="connsiteX265" y="connsiteY265"/>
                        </a:cxn>
                        <a:cxn ang="0">
                          <a:pos x="connsiteX266" y="connsiteY266"/>
                        </a:cxn>
                        <a:cxn ang="0">
                          <a:pos x="connsiteX267" y="connsiteY267"/>
                        </a:cxn>
                        <a:cxn ang="0">
                          <a:pos x="connsiteX268" y="connsiteY268"/>
                        </a:cxn>
                        <a:cxn ang="0">
                          <a:pos x="connsiteX269" y="connsiteY269"/>
                        </a:cxn>
                        <a:cxn ang="0">
                          <a:pos x="connsiteX270" y="connsiteY270"/>
                        </a:cxn>
                        <a:cxn ang="0">
                          <a:pos x="connsiteX271" y="connsiteY271"/>
                        </a:cxn>
                        <a:cxn ang="0">
                          <a:pos x="connsiteX272" y="connsiteY272"/>
                        </a:cxn>
                        <a:cxn ang="0">
                          <a:pos x="connsiteX273" y="connsiteY273"/>
                        </a:cxn>
                        <a:cxn ang="0">
                          <a:pos x="connsiteX274" y="connsiteY274"/>
                        </a:cxn>
                        <a:cxn ang="0">
                          <a:pos x="connsiteX275" y="connsiteY275"/>
                        </a:cxn>
                        <a:cxn ang="0">
                          <a:pos x="connsiteX276" y="connsiteY276"/>
                        </a:cxn>
                        <a:cxn ang="0">
                          <a:pos x="connsiteX277" y="connsiteY277"/>
                        </a:cxn>
                        <a:cxn ang="0">
                          <a:pos x="connsiteX278" y="connsiteY278"/>
                        </a:cxn>
                        <a:cxn ang="0">
                          <a:pos x="connsiteX279" y="connsiteY279"/>
                        </a:cxn>
                        <a:cxn ang="0">
                          <a:pos x="connsiteX280" y="connsiteY280"/>
                        </a:cxn>
                        <a:cxn ang="0">
                          <a:pos x="connsiteX281" y="connsiteY281"/>
                        </a:cxn>
                        <a:cxn ang="0">
                          <a:pos x="connsiteX282" y="connsiteY282"/>
                        </a:cxn>
                        <a:cxn ang="0">
                          <a:pos x="connsiteX283" y="connsiteY283"/>
                        </a:cxn>
                        <a:cxn ang="0">
                          <a:pos x="connsiteX284" y="connsiteY284"/>
                        </a:cxn>
                        <a:cxn ang="0">
                          <a:pos x="connsiteX285" y="connsiteY285"/>
                        </a:cxn>
                        <a:cxn ang="0">
                          <a:pos x="connsiteX286" y="connsiteY286"/>
                        </a:cxn>
                        <a:cxn ang="0">
                          <a:pos x="connsiteX287" y="connsiteY287"/>
                        </a:cxn>
                        <a:cxn ang="0">
                          <a:pos x="connsiteX288" y="connsiteY288"/>
                        </a:cxn>
                        <a:cxn ang="0">
                          <a:pos x="connsiteX289" y="connsiteY289"/>
                        </a:cxn>
                        <a:cxn ang="0">
                          <a:pos x="connsiteX290" y="connsiteY290"/>
                        </a:cxn>
                        <a:cxn ang="0">
                          <a:pos x="connsiteX291" y="connsiteY291"/>
                        </a:cxn>
                        <a:cxn ang="0">
                          <a:pos x="connsiteX292" y="connsiteY292"/>
                        </a:cxn>
                        <a:cxn ang="0">
                          <a:pos x="connsiteX293" y="connsiteY293"/>
                        </a:cxn>
                        <a:cxn ang="0">
                          <a:pos x="connsiteX294" y="connsiteY294"/>
                        </a:cxn>
                        <a:cxn ang="0">
                          <a:pos x="connsiteX295" y="connsiteY295"/>
                        </a:cxn>
                        <a:cxn ang="0">
                          <a:pos x="connsiteX296" y="connsiteY296"/>
                        </a:cxn>
                        <a:cxn ang="0">
                          <a:pos x="connsiteX297" y="connsiteY297"/>
                        </a:cxn>
                        <a:cxn ang="0">
                          <a:pos x="connsiteX298" y="connsiteY298"/>
                        </a:cxn>
                        <a:cxn ang="0">
                          <a:pos x="connsiteX299" y="connsiteY299"/>
                        </a:cxn>
                        <a:cxn ang="0">
                          <a:pos x="connsiteX300" y="connsiteY300"/>
                        </a:cxn>
                        <a:cxn ang="0">
                          <a:pos x="connsiteX301" y="connsiteY301"/>
                        </a:cxn>
                        <a:cxn ang="0">
                          <a:pos x="connsiteX302" y="connsiteY302"/>
                        </a:cxn>
                        <a:cxn ang="0">
                          <a:pos x="connsiteX303" y="connsiteY303"/>
                        </a:cxn>
                        <a:cxn ang="0">
                          <a:pos x="connsiteX304" y="connsiteY304"/>
                        </a:cxn>
                        <a:cxn ang="0">
                          <a:pos x="connsiteX305" y="connsiteY305"/>
                        </a:cxn>
                        <a:cxn ang="0">
                          <a:pos x="connsiteX306" y="connsiteY306"/>
                        </a:cxn>
                        <a:cxn ang="0">
                          <a:pos x="connsiteX307" y="connsiteY307"/>
                        </a:cxn>
                        <a:cxn ang="0">
                          <a:pos x="connsiteX308" y="connsiteY308"/>
                        </a:cxn>
                        <a:cxn ang="0">
                          <a:pos x="connsiteX309" y="connsiteY309"/>
                        </a:cxn>
                        <a:cxn ang="0">
                          <a:pos x="connsiteX310" y="connsiteY310"/>
                        </a:cxn>
                        <a:cxn ang="0">
                          <a:pos x="connsiteX311" y="connsiteY311"/>
                        </a:cxn>
                        <a:cxn ang="0">
                          <a:pos x="connsiteX312" y="connsiteY312"/>
                        </a:cxn>
                        <a:cxn ang="0">
                          <a:pos x="connsiteX313" y="connsiteY313"/>
                        </a:cxn>
                        <a:cxn ang="0">
                          <a:pos x="connsiteX314" y="connsiteY314"/>
                        </a:cxn>
                        <a:cxn ang="0">
                          <a:pos x="connsiteX315" y="connsiteY315"/>
                        </a:cxn>
                        <a:cxn ang="0">
                          <a:pos x="connsiteX316" y="connsiteY316"/>
                        </a:cxn>
                        <a:cxn ang="0">
                          <a:pos x="connsiteX317" y="connsiteY317"/>
                        </a:cxn>
                        <a:cxn ang="0">
                          <a:pos x="connsiteX318" y="connsiteY318"/>
                        </a:cxn>
                        <a:cxn ang="0">
                          <a:pos x="connsiteX319" y="connsiteY319"/>
                        </a:cxn>
                        <a:cxn ang="0">
                          <a:pos x="connsiteX320" y="connsiteY320"/>
                        </a:cxn>
                        <a:cxn ang="0">
                          <a:pos x="connsiteX321" y="connsiteY321"/>
                        </a:cxn>
                        <a:cxn ang="0">
                          <a:pos x="connsiteX322" y="connsiteY322"/>
                        </a:cxn>
                        <a:cxn ang="0">
                          <a:pos x="connsiteX323" y="connsiteY323"/>
                        </a:cxn>
                        <a:cxn ang="0">
                          <a:pos x="connsiteX324" y="connsiteY324"/>
                        </a:cxn>
                        <a:cxn ang="0">
                          <a:pos x="connsiteX325" y="connsiteY325"/>
                        </a:cxn>
                        <a:cxn ang="0">
                          <a:pos x="connsiteX326" y="connsiteY326"/>
                        </a:cxn>
                        <a:cxn ang="0">
                          <a:pos x="connsiteX327" y="connsiteY327"/>
                        </a:cxn>
                        <a:cxn ang="0">
                          <a:pos x="connsiteX328" y="connsiteY328"/>
                        </a:cxn>
                        <a:cxn ang="0">
                          <a:pos x="connsiteX329" y="connsiteY329"/>
                        </a:cxn>
                        <a:cxn ang="0">
                          <a:pos x="connsiteX330" y="connsiteY330"/>
                        </a:cxn>
                        <a:cxn ang="0">
                          <a:pos x="connsiteX331" y="connsiteY331"/>
                        </a:cxn>
                        <a:cxn ang="0">
                          <a:pos x="connsiteX332" y="connsiteY332"/>
                        </a:cxn>
                        <a:cxn ang="0">
                          <a:pos x="connsiteX333" y="connsiteY333"/>
                        </a:cxn>
                        <a:cxn ang="0">
                          <a:pos x="connsiteX334" y="connsiteY334"/>
                        </a:cxn>
                        <a:cxn ang="0">
                          <a:pos x="connsiteX335" y="connsiteY335"/>
                        </a:cxn>
                        <a:cxn ang="0">
                          <a:pos x="connsiteX336" y="connsiteY336"/>
                        </a:cxn>
                        <a:cxn ang="0">
                          <a:pos x="connsiteX337" y="connsiteY337"/>
                        </a:cxn>
                        <a:cxn ang="0">
                          <a:pos x="connsiteX338" y="connsiteY338"/>
                        </a:cxn>
                        <a:cxn ang="0">
                          <a:pos x="connsiteX339" y="connsiteY339"/>
                        </a:cxn>
                        <a:cxn ang="0">
                          <a:pos x="connsiteX340" y="connsiteY340"/>
                        </a:cxn>
                        <a:cxn ang="0">
                          <a:pos x="connsiteX341" y="connsiteY341"/>
                        </a:cxn>
                        <a:cxn ang="0">
                          <a:pos x="connsiteX342" y="connsiteY342"/>
                        </a:cxn>
                        <a:cxn ang="0">
                          <a:pos x="connsiteX343" y="connsiteY343"/>
                        </a:cxn>
                        <a:cxn ang="0">
                          <a:pos x="connsiteX344" y="connsiteY344"/>
                        </a:cxn>
                        <a:cxn ang="0">
                          <a:pos x="connsiteX345" y="connsiteY345"/>
                        </a:cxn>
                        <a:cxn ang="0">
                          <a:pos x="connsiteX346" y="connsiteY346"/>
                        </a:cxn>
                        <a:cxn ang="0">
                          <a:pos x="connsiteX347" y="connsiteY347"/>
                        </a:cxn>
                        <a:cxn ang="0">
                          <a:pos x="connsiteX348" y="connsiteY348"/>
                        </a:cxn>
                        <a:cxn ang="0">
                          <a:pos x="connsiteX349" y="connsiteY349"/>
                        </a:cxn>
                        <a:cxn ang="0">
                          <a:pos x="connsiteX350" y="connsiteY350"/>
                        </a:cxn>
                        <a:cxn ang="0">
                          <a:pos x="connsiteX351" y="connsiteY351"/>
                        </a:cxn>
                        <a:cxn ang="0">
                          <a:pos x="connsiteX352" y="connsiteY352"/>
                        </a:cxn>
                        <a:cxn ang="0">
                          <a:pos x="connsiteX353" y="connsiteY353"/>
                        </a:cxn>
                        <a:cxn ang="0">
                          <a:pos x="connsiteX354" y="connsiteY354"/>
                        </a:cxn>
                        <a:cxn ang="0">
                          <a:pos x="connsiteX355" y="connsiteY355"/>
                        </a:cxn>
                        <a:cxn ang="0">
                          <a:pos x="connsiteX356" y="connsiteY356"/>
                        </a:cxn>
                        <a:cxn ang="0">
                          <a:pos x="connsiteX357" y="connsiteY357"/>
                        </a:cxn>
                        <a:cxn ang="0">
                          <a:pos x="connsiteX358" y="connsiteY358"/>
                        </a:cxn>
                        <a:cxn ang="0">
                          <a:pos x="connsiteX359" y="connsiteY359"/>
                        </a:cxn>
                        <a:cxn ang="0">
                          <a:pos x="connsiteX360" y="connsiteY360"/>
                        </a:cxn>
                        <a:cxn ang="0">
                          <a:pos x="connsiteX361" y="connsiteY361"/>
                        </a:cxn>
                        <a:cxn ang="0">
                          <a:pos x="connsiteX362" y="connsiteY362"/>
                        </a:cxn>
                        <a:cxn ang="0">
                          <a:pos x="connsiteX363" y="connsiteY363"/>
                        </a:cxn>
                        <a:cxn ang="0">
                          <a:pos x="connsiteX364" y="connsiteY364"/>
                        </a:cxn>
                        <a:cxn ang="0">
                          <a:pos x="connsiteX365" y="connsiteY365"/>
                        </a:cxn>
                        <a:cxn ang="0">
                          <a:pos x="connsiteX366" y="connsiteY366"/>
                        </a:cxn>
                        <a:cxn ang="0">
                          <a:pos x="connsiteX367" y="connsiteY367"/>
                        </a:cxn>
                        <a:cxn ang="0">
                          <a:pos x="connsiteX368" y="connsiteY368"/>
                        </a:cxn>
                        <a:cxn ang="0">
                          <a:pos x="connsiteX369" y="connsiteY369"/>
                        </a:cxn>
                      </a:cxnLst>
                      <a:rect l="l" t="t" r="r" b="b"/>
                      <a:pathLst>
                        <a:path w="480537" h="477948">
                          <a:moveTo>
                            <a:pt x="102082" y="440122"/>
                          </a:moveTo>
                          <a:cubicBezTo>
                            <a:pt x="100142" y="440610"/>
                            <a:pt x="98872" y="441755"/>
                            <a:pt x="98261" y="443562"/>
                          </a:cubicBezTo>
                          <a:cubicBezTo>
                            <a:pt x="97667" y="445376"/>
                            <a:pt x="97782" y="447986"/>
                            <a:pt x="98632" y="451385"/>
                          </a:cubicBezTo>
                          <a:lnTo>
                            <a:pt x="101403" y="462478"/>
                          </a:lnTo>
                          <a:cubicBezTo>
                            <a:pt x="102263" y="465915"/>
                            <a:pt x="103390" y="468295"/>
                            <a:pt x="104795" y="469605"/>
                          </a:cubicBezTo>
                          <a:cubicBezTo>
                            <a:pt x="105149" y="469948"/>
                            <a:pt x="105530" y="470226"/>
                            <a:pt x="105932" y="470444"/>
                          </a:cubicBezTo>
                          <a:cubicBezTo>
                            <a:pt x="107068" y="471075"/>
                            <a:pt x="108358" y="471201"/>
                            <a:pt x="109810" y="470837"/>
                          </a:cubicBezTo>
                          <a:cubicBezTo>
                            <a:pt x="111721" y="470358"/>
                            <a:pt x="112992" y="469223"/>
                            <a:pt x="113593" y="467416"/>
                          </a:cubicBezTo>
                          <a:cubicBezTo>
                            <a:pt x="114196" y="465591"/>
                            <a:pt x="114072" y="462965"/>
                            <a:pt x="113210" y="459524"/>
                          </a:cubicBezTo>
                          <a:lnTo>
                            <a:pt x="110441" y="448433"/>
                          </a:lnTo>
                          <a:cubicBezTo>
                            <a:pt x="109600" y="445052"/>
                            <a:pt x="108463" y="442692"/>
                            <a:pt x="107059" y="441383"/>
                          </a:cubicBezTo>
                          <a:cubicBezTo>
                            <a:pt x="106695" y="441049"/>
                            <a:pt x="106324" y="440762"/>
                            <a:pt x="105932" y="440553"/>
                          </a:cubicBezTo>
                          <a:cubicBezTo>
                            <a:pt x="104785" y="439911"/>
                            <a:pt x="103496" y="439769"/>
                            <a:pt x="102082" y="440122"/>
                          </a:cubicBezTo>
                          <a:close/>
                          <a:moveTo>
                            <a:pt x="105932" y="433062"/>
                          </a:moveTo>
                          <a:cubicBezTo>
                            <a:pt x="108137" y="433271"/>
                            <a:pt x="110183" y="434028"/>
                            <a:pt x="112064" y="435316"/>
                          </a:cubicBezTo>
                          <a:cubicBezTo>
                            <a:pt x="115408" y="437601"/>
                            <a:pt x="117778" y="441555"/>
                            <a:pt x="119181" y="447183"/>
                          </a:cubicBezTo>
                          <a:cubicBezTo>
                            <a:pt x="119181" y="447183"/>
                            <a:pt x="121522" y="456582"/>
                            <a:pt x="121522" y="456582"/>
                          </a:cubicBezTo>
                          <a:cubicBezTo>
                            <a:pt x="122936" y="462229"/>
                            <a:pt x="122717" y="466825"/>
                            <a:pt x="120853" y="470396"/>
                          </a:cubicBezTo>
                          <a:cubicBezTo>
                            <a:pt x="119000" y="473971"/>
                            <a:pt x="115867" y="476291"/>
                            <a:pt x="111453" y="477399"/>
                          </a:cubicBezTo>
                          <a:cubicBezTo>
                            <a:pt x="109504" y="477887"/>
                            <a:pt x="107660" y="478050"/>
                            <a:pt x="105932" y="477887"/>
                          </a:cubicBezTo>
                          <a:cubicBezTo>
                            <a:pt x="103696" y="477678"/>
                            <a:pt x="101651" y="476931"/>
                            <a:pt x="99778" y="475660"/>
                          </a:cubicBezTo>
                          <a:cubicBezTo>
                            <a:pt x="96455" y="473387"/>
                            <a:pt x="94085" y="469442"/>
                            <a:pt x="92671" y="463787"/>
                          </a:cubicBezTo>
                          <a:lnTo>
                            <a:pt x="90321" y="454396"/>
                          </a:lnTo>
                          <a:cubicBezTo>
                            <a:pt x="88927" y="448759"/>
                            <a:pt x="89155" y="444153"/>
                            <a:pt x="91009" y="440572"/>
                          </a:cubicBezTo>
                          <a:cubicBezTo>
                            <a:pt x="92852" y="436988"/>
                            <a:pt x="95997" y="434647"/>
                            <a:pt x="100438" y="433541"/>
                          </a:cubicBezTo>
                          <a:cubicBezTo>
                            <a:pt x="102368" y="433054"/>
                            <a:pt x="104203" y="432891"/>
                            <a:pt x="105932" y="433062"/>
                          </a:cubicBezTo>
                          <a:close/>
                          <a:moveTo>
                            <a:pt x="224372" y="414465"/>
                          </a:moveTo>
                          <a:cubicBezTo>
                            <a:pt x="226522" y="413930"/>
                            <a:pt x="228385" y="414121"/>
                            <a:pt x="229961" y="415038"/>
                          </a:cubicBezTo>
                          <a:cubicBezTo>
                            <a:pt x="231537" y="415965"/>
                            <a:pt x="232578" y="417417"/>
                            <a:pt x="233066" y="419384"/>
                          </a:cubicBezTo>
                          <a:lnTo>
                            <a:pt x="233725" y="422022"/>
                          </a:lnTo>
                          <a:cubicBezTo>
                            <a:pt x="234212" y="423990"/>
                            <a:pt x="233983" y="425747"/>
                            <a:pt x="233028" y="427266"/>
                          </a:cubicBezTo>
                          <a:cubicBezTo>
                            <a:pt x="232072" y="428785"/>
                            <a:pt x="230534" y="429826"/>
                            <a:pt x="228404" y="430352"/>
                          </a:cubicBezTo>
                          <a:cubicBezTo>
                            <a:pt x="226273" y="430887"/>
                            <a:pt x="224420" y="430696"/>
                            <a:pt x="222853" y="429798"/>
                          </a:cubicBezTo>
                          <a:cubicBezTo>
                            <a:pt x="221277" y="428900"/>
                            <a:pt x="220245" y="427467"/>
                            <a:pt x="219758" y="425518"/>
                          </a:cubicBezTo>
                          <a:cubicBezTo>
                            <a:pt x="219758" y="425518"/>
                            <a:pt x="219098" y="422882"/>
                            <a:pt x="219098" y="422882"/>
                          </a:cubicBezTo>
                          <a:cubicBezTo>
                            <a:pt x="218611" y="420923"/>
                            <a:pt x="218841" y="419165"/>
                            <a:pt x="219806" y="417608"/>
                          </a:cubicBezTo>
                          <a:cubicBezTo>
                            <a:pt x="220762" y="416032"/>
                            <a:pt x="222280" y="414990"/>
                            <a:pt x="224372" y="414465"/>
                          </a:cubicBezTo>
                          <a:close/>
                          <a:moveTo>
                            <a:pt x="345255" y="378871"/>
                          </a:moveTo>
                          <a:cubicBezTo>
                            <a:pt x="345255" y="378871"/>
                            <a:pt x="348140" y="390411"/>
                            <a:pt x="348140" y="390411"/>
                          </a:cubicBezTo>
                          <a:lnTo>
                            <a:pt x="358686" y="387774"/>
                          </a:lnTo>
                          <a:lnTo>
                            <a:pt x="360530" y="395159"/>
                          </a:lnTo>
                          <a:lnTo>
                            <a:pt x="349984" y="397795"/>
                          </a:lnTo>
                          <a:lnTo>
                            <a:pt x="353013" y="409920"/>
                          </a:lnTo>
                          <a:lnTo>
                            <a:pt x="344930" y="411934"/>
                          </a:lnTo>
                          <a:lnTo>
                            <a:pt x="341901" y="399811"/>
                          </a:lnTo>
                          <a:lnTo>
                            <a:pt x="331298" y="402458"/>
                          </a:lnTo>
                          <a:lnTo>
                            <a:pt x="329453" y="395083"/>
                          </a:lnTo>
                          <a:lnTo>
                            <a:pt x="340057" y="392436"/>
                          </a:lnTo>
                          <a:lnTo>
                            <a:pt x="337172" y="380896"/>
                          </a:lnTo>
                          <a:close/>
                          <a:moveTo>
                            <a:pt x="478866" y="367958"/>
                          </a:moveTo>
                          <a:lnTo>
                            <a:pt x="480537" y="374665"/>
                          </a:lnTo>
                          <a:cubicBezTo>
                            <a:pt x="480537" y="374665"/>
                            <a:pt x="465003" y="378553"/>
                            <a:pt x="465003" y="378553"/>
                          </a:cubicBezTo>
                          <a:lnTo>
                            <a:pt x="454295" y="381228"/>
                          </a:lnTo>
                          <a:lnTo>
                            <a:pt x="452622" y="374512"/>
                          </a:lnTo>
                          <a:cubicBezTo>
                            <a:pt x="452622" y="374512"/>
                            <a:pt x="465003" y="371426"/>
                            <a:pt x="465003" y="371426"/>
                          </a:cubicBezTo>
                          <a:close/>
                          <a:moveTo>
                            <a:pt x="475712" y="355338"/>
                          </a:moveTo>
                          <a:lnTo>
                            <a:pt x="477384" y="362044"/>
                          </a:lnTo>
                          <a:lnTo>
                            <a:pt x="465003" y="365131"/>
                          </a:lnTo>
                          <a:lnTo>
                            <a:pt x="451140" y="368598"/>
                          </a:lnTo>
                          <a:lnTo>
                            <a:pt x="449469" y="361891"/>
                          </a:lnTo>
                          <a:lnTo>
                            <a:pt x="465003" y="358012"/>
                          </a:lnTo>
                          <a:close/>
                          <a:moveTo>
                            <a:pt x="78027" y="317687"/>
                          </a:moveTo>
                          <a:cubicBezTo>
                            <a:pt x="78027" y="317687"/>
                            <a:pt x="88679" y="360334"/>
                            <a:pt x="88679" y="360334"/>
                          </a:cubicBezTo>
                          <a:lnTo>
                            <a:pt x="80120" y="362474"/>
                          </a:lnTo>
                          <a:lnTo>
                            <a:pt x="71358" y="327383"/>
                          </a:lnTo>
                          <a:lnTo>
                            <a:pt x="62694" y="329543"/>
                          </a:lnTo>
                          <a:lnTo>
                            <a:pt x="61184" y="323514"/>
                          </a:lnTo>
                          <a:close/>
                          <a:moveTo>
                            <a:pt x="190365" y="287756"/>
                          </a:moveTo>
                          <a:cubicBezTo>
                            <a:pt x="194769" y="286656"/>
                            <a:pt x="198505" y="286924"/>
                            <a:pt x="201580" y="288594"/>
                          </a:cubicBezTo>
                          <a:cubicBezTo>
                            <a:pt x="204667" y="290249"/>
                            <a:pt x="206672" y="292981"/>
                            <a:pt x="207627" y="296793"/>
                          </a:cubicBezTo>
                          <a:cubicBezTo>
                            <a:pt x="208268" y="299373"/>
                            <a:pt x="208153" y="301921"/>
                            <a:pt x="207284" y="304445"/>
                          </a:cubicBezTo>
                          <a:cubicBezTo>
                            <a:pt x="206414" y="306985"/>
                            <a:pt x="204782" y="310425"/>
                            <a:pt x="202412" y="314770"/>
                          </a:cubicBezTo>
                          <a:lnTo>
                            <a:pt x="196890" y="324956"/>
                          </a:lnTo>
                          <a:lnTo>
                            <a:pt x="196985" y="325089"/>
                          </a:lnTo>
                          <a:lnTo>
                            <a:pt x="214916" y="320609"/>
                          </a:lnTo>
                          <a:cubicBezTo>
                            <a:pt x="214916" y="320609"/>
                            <a:pt x="216550" y="327162"/>
                            <a:pt x="216550" y="327162"/>
                          </a:cubicBezTo>
                          <a:lnTo>
                            <a:pt x="187442" y="334442"/>
                          </a:lnTo>
                          <a:lnTo>
                            <a:pt x="186037" y="328843"/>
                          </a:lnTo>
                          <a:lnTo>
                            <a:pt x="196145" y="310616"/>
                          </a:lnTo>
                          <a:cubicBezTo>
                            <a:pt x="197569" y="307826"/>
                            <a:pt x="198505" y="305552"/>
                            <a:pt x="198943" y="303755"/>
                          </a:cubicBezTo>
                          <a:cubicBezTo>
                            <a:pt x="199392" y="301979"/>
                            <a:pt x="199449" y="300412"/>
                            <a:pt x="199117" y="299067"/>
                          </a:cubicBezTo>
                          <a:cubicBezTo>
                            <a:pt x="198667" y="297280"/>
                            <a:pt x="197808" y="295932"/>
                            <a:pt x="196556" y="295014"/>
                          </a:cubicBezTo>
                          <a:cubicBezTo>
                            <a:pt x="195303" y="294127"/>
                            <a:pt x="193795" y="293897"/>
                            <a:pt x="192017" y="294337"/>
                          </a:cubicBezTo>
                          <a:cubicBezTo>
                            <a:pt x="190040" y="294833"/>
                            <a:pt x="188713" y="295875"/>
                            <a:pt x="188025" y="297470"/>
                          </a:cubicBezTo>
                          <a:cubicBezTo>
                            <a:pt x="187327" y="299056"/>
                            <a:pt x="187270" y="300977"/>
                            <a:pt x="187824" y="303193"/>
                          </a:cubicBezTo>
                          <a:lnTo>
                            <a:pt x="179504" y="305275"/>
                          </a:lnTo>
                          <a:lnTo>
                            <a:pt x="179408" y="305114"/>
                          </a:lnTo>
                          <a:cubicBezTo>
                            <a:pt x="178347" y="301293"/>
                            <a:pt x="178786" y="297720"/>
                            <a:pt x="180754" y="294404"/>
                          </a:cubicBezTo>
                          <a:cubicBezTo>
                            <a:pt x="182712" y="291081"/>
                            <a:pt x="185922" y="288864"/>
                            <a:pt x="190365" y="287756"/>
                          </a:cubicBezTo>
                          <a:close/>
                          <a:moveTo>
                            <a:pt x="310218" y="257222"/>
                          </a:moveTo>
                          <a:cubicBezTo>
                            <a:pt x="314631" y="256115"/>
                            <a:pt x="318415" y="256285"/>
                            <a:pt x="321577" y="257739"/>
                          </a:cubicBezTo>
                          <a:cubicBezTo>
                            <a:pt x="324729" y="259190"/>
                            <a:pt x="326793" y="261874"/>
                            <a:pt x="327768" y="265781"/>
                          </a:cubicBezTo>
                          <a:cubicBezTo>
                            <a:pt x="328226" y="267635"/>
                            <a:pt x="328082" y="269546"/>
                            <a:pt x="327329" y="271515"/>
                          </a:cubicBezTo>
                          <a:cubicBezTo>
                            <a:pt x="326574" y="273473"/>
                            <a:pt x="325293" y="275173"/>
                            <a:pt x="323468" y="276625"/>
                          </a:cubicBezTo>
                          <a:cubicBezTo>
                            <a:pt x="326038" y="276882"/>
                            <a:pt x="328168" y="277723"/>
                            <a:pt x="329841" y="279149"/>
                          </a:cubicBezTo>
                          <a:cubicBezTo>
                            <a:pt x="331513" y="280570"/>
                            <a:pt x="332639" y="282443"/>
                            <a:pt x="333213" y="284735"/>
                          </a:cubicBezTo>
                          <a:cubicBezTo>
                            <a:pt x="334187" y="288651"/>
                            <a:pt x="333537" y="292071"/>
                            <a:pt x="331254" y="295025"/>
                          </a:cubicBezTo>
                          <a:cubicBezTo>
                            <a:pt x="328971" y="297958"/>
                            <a:pt x="325618" y="299993"/>
                            <a:pt x="321186" y="301091"/>
                          </a:cubicBezTo>
                          <a:cubicBezTo>
                            <a:pt x="317211" y="302085"/>
                            <a:pt x="313553" y="301893"/>
                            <a:pt x="310190" y="300499"/>
                          </a:cubicBezTo>
                          <a:cubicBezTo>
                            <a:pt x="306827" y="299103"/>
                            <a:pt x="304706" y="296485"/>
                            <a:pt x="303856" y="292646"/>
                          </a:cubicBezTo>
                          <a:lnTo>
                            <a:pt x="303865" y="292446"/>
                          </a:lnTo>
                          <a:lnTo>
                            <a:pt x="312148" y="290373"/>
                          </a:lnTo>
                          <a:cubicBezTo>
                            <a:pt x="312569" y="292016"/>
                            <a:pt x="313495" y="293218"/>
                            <a:pt x="314928" y="293993"/>
                          </a:cubicBezTo>
                          <a:cubicBezTo>
                            <a:pt x="316371" y="294766"/>
                            <a:pt x="317976" y="294929"/>
                            <a:pt x="319771" y="294480"/>
                          </a:cubicBezTo>
                          <a:cubicBezTo>
                            <a:pt x="321740" y="293985"/>
                            <a:pt x="323173" y="293048"/>
                            <a:pt x="324042" y="291671"/>
                          </a:cubicBezTo>
                          <a:cubicBezTo>
                            <a:pt x="324912" y="290296"/>
                            <a:pt x="325112" y="288672"/>
                            <a:pt x="324645" y="286800"/>
                          </a:cubicBezTo>
                          <a:cubicBezTo>
                            <a:pt x="324079" y="284544"/>
                            <a:pt x="323115" y="283035"/>
                            <a:pt x="321720" y="282281"/>
                          </a:cubicBezTo>
                          <a:cubicBezTo>
                            <a:pt x="320335" y="281507"/>
                            <a:pt x="318558" y="281402"/>
                            <a:pt x="316371" y="281947"/>
                          </a:cubicBezTo>
                          <a:lnTo>
                            <a:pt x="311565" y="283150"/>
                          </a:lnTo>
                          <a:cubicBezTo>
                            <a:pt x="311565" y="283150"/>
                            <a:pt x="309961" y="276731"/>
                            <a:pt x="309961" y="276731"/>
                          </a:cubicBezTo>
                          <a:lnTo>
                            <a:pt x="314766" y="275526"/>
                          </a:lnTo>
                          <a:cubicBezTo>
                            <a:pt x="316801" y="275031"/>
                            <a:pt x="318166" y="274122"/>
                            <a:pt x="318873" y="272804"/>
                          </a:cubicBezTo>
                          <a:cubicBezTo>
                            <a:pt x="319590" y="271504"/>
                            <a:pt x="319704" y="269899"/>
                            <a:pt x="319226" y="267999"/>
                          </a:cubicBezTo>
                          <a:cubicBezTo>
                            <a:pt x="318797" y="266288"/>
                            <a:pt x="317976" y="265028"/>
                            <a:pt x="316735" y="264234"/>
                          </a:cubicBezTo>
                          <a:cubicBezTo>
                            <a:pt x="315502" y="263451"/>
                            <a:pt x="313964" y="263289"/>
                            <a:pt x="312100" y="263757"/>
                          </a:cubicBezTo>
                          <a:cubicBezTo>
                            <a:pt x="310504" y="264149"/>
                            <a:pt x="309263" y="264962"/>
                            <a:pt x="308413" y="266164"/>
                          </a:cubicBezTo>
                          <a:cubicBezTo>
                            <a:pt x="307542" y="267369"/>
                            <a:pt x="307314" y="268744"/>
                            <a:pt x="307695" y="270272"/>
                          </a:cubicBezTo>
                          <a:lnTo>
                            <a:pt x="299404" y="272336"/>
                          </a:lnTo>
                          <a:lnTo>
                            <a:pt x="299299" y="272174"/>
                          </a:lnTo>
                          <a:cubicBezTo>
                            <a:pt x="298353" y="268859"/>
                            <a:pt x="298936" y="265792"/>
                            <a:pt x="301076" y="262955"/>
                          </a:cubicBezTo>
                          <a:cubicBezTo>
                            <a:pt x="303206" y="260116"/>
                            <a:pt x="306253" y="258215"/>
                            <a:pt x="310218" y="257222"/>
                          </a:cubicBezTo>
                          <a:close/>
                          <a:moveTo>
                            <a:pt x="442444" y="247090"/>
                          </a:moveTo>
                          <a:cubicBezTo>
                            <a:pt x="442444" y="247090"/>
                            <a:pt x="444088" y="253672"/>
                            <a:pt x="444088" y="253672"/>
                          </a:cubicBezTo>
                          <a:lnTo>
                            <a:pt x="427580" y="257799"/>
                          </a:lnTo>
                          <a:lnTo>
                            <a:pt x="425936" y="251208"/>
                          </a:lnTo>
                          <a:close/>
                          <a:moveTo>
                            <a:pt x="48683" y="213573"/>
                          </a:moveTo>
                          <a:lnTo>
                            <a:pt x="48301" y="214938"/>
                          </a:lnTo>
                          <a:lnTo>
                            <a:pt x="47804" y="216476"/>
                          </a:lnTo>
                          <a:lnTo>
                            <a:pt x="42894" y="231380"/>
                          </a:lnTo>
                          <a:lnTo>
                            <a:pt x="47804" y="230157"/>
                          </a:lnTo>
                          <a:lnTo>
                            <a:pt x="52705" y="228934"/>
                          </a:lnTo>
                          <a:lnTo>
                            <a:pt x="48874" y="213582"/>
                          </a:lnTo>
                          <a:close/>
                          <a:moveTo>
                            <a:pt x="54540" y="200025"/>
                          </a:moveTo>
                          <a:cubicBezTo>
                            <a:pt x="54540" y="200025"/>
                            <a:pt x="61236" y="226804"/>
                            <a:pt x="61236" y="226804"/>
                          </a:cubicBezTo>
                          <a:lnTo>
                            <a:pt x="66061" y="225591"/>
                          </a:lnTo>
                          <a:lnTo>
                            <a:pt x="67713" y="232212"/>
                          </a:lnTo>
                          <a:lnTo>
                            <a:pt x="62879" y="233425"/>
                          </a:lnTo>
                          <a:lnTo>
                            <a:pt x="65201" y="242672"/>
                          </a:lnTo>
                          <a:lnTo>
                            <a:pt x="56670" y="244812"/>
                          </a:lnTo>
                          <a:lnTo>
                            <a:pt x="54357" y="235546"/>
                          </a:lnTo>
                          <a:lnTo>
                            <a:pt x="47804" y="237188"/>
                          </a:lnTo>
                          <a:lnTo>
                            <a:pt x="36962" y="239892"/>
                          </a:lnTo>
                          <a:lnTo>
                            <a:pt x="35299" y="234858"/>
                          </a:lnTo>
                          <a:lnTo>
                            <a:pt x="45940" y="202184"/>
                          </a:lnTo>
                          <a:lnTo>
                            <a:pt x="47804" y="201717"/>
                          </a:lnTo>
                          <a:close/>
                          <a:moveTo>
                            <a:pt x="176738" y="169433"/>
                          </a:moveTo>
                          <a:lnTo>
                            <a:pt x="178459" y="176293"/>
                          </a:lnTo>
                          <a:lnTo>
                            <a:pt x="161683" y="180477"/>
                          </a:lnTo>
                          <a:lnTo>
                            <a:pt x="162963" y="190605"/>
                          </a:lnTo>
                          <a:cubicBezTo>
                            <a:pt x="163593" y="189820"/>
                            <a:pt x="164415" y="189113"/>
                            <a:pt x="165446" y="188445"/>
                          </a:cubicBezTo>
                          <a:cubicBezTo>
                            <a:pt x="166460" y="187796"/>
                            <a:pt x="167635" y="187280"/>
                            <a:pt x="168982" y="186935"/>
                          </a:cubicBezTo>
                          <a:cubicBezTo>
                            <a:pt x="173070" y="185845"/>
                            <a:pt x="176558" y="186287"/>
                            <a:pt x="179432" y="188273"/>
                          </a:cubicBezTo>
                          <a:cubicBezTo>
                            <a:pt x="182338" y="190242"/>
                            <a:pt x="184344" y="193499"/>
                            <a:pt x="185481" y="198027"/>
                          </a:cubicBezTo>
                          <a:cubicBezTo>
                            <a:pt x="186502" y="202125"/>
                            <a:pt x="186110" y="205852"/>
                            <a:pt x="184324" y="209177"/>
                          </a:cubicBezTo>
                          <a:cubicBezTo>
                            <a:pt x="182527" y="212510"/>
                            <a:pt x="179308" y="214756"/>
                            <a:pt x="174656" y="215922"/>
                          </a:cubicBezTo>
                          <a:cubicBezTo>
                            <a:pt x="170749" y="216896"/>
                            <a:pt x="167118" y="216665"/>
                            <a:pt x="163794" y="215224"/>
                          </a:cubicBezTo>
                          <a:cubicBezTo>
                            <a:pt x="160460" y="213791"/>
                            <a:pt x="158387" y="211183"/>
                            <a:pt x="157536" y="207408"/>
                          </a:cubicBezTo>
                          <a:lnTo>
                            <a:pt x="157565" y="207236"/>
                          </a:lnTo>
                          <a:lnTo>
                            <a:pt x="165687" y="204782"/>
                          </a:lnTo>
                          <a:cubicBezTo>
                            <a:pt x="166163" y="206674"/>
                            <a:pt x="167072" y="208021"/>
                            <a:pt x="168418" y="208814"/>
                          </a:cubicBezTo>
                          <a:cubicBezTo>
                            <a:pt x="169755" y="209616"/>
                            <a:pt x="171294" y="209787"/>
                            <a:pt x="173024" y="209359"/>
                          </a:cubicBezTo>
                          <a:cubicBezTo>
                            <a:pt x="175019" y="208860"/>
                            <a:pt x="176319" y="207781"/>
                            <a:pt x="176901" y="206129"/>
                          </a:cubicBezTo>
                          <a:cubicBezTo>
                            <a:pt x="177494" y="204485"/>
                            <a:pt x="177504" y="202516"/>
                            <a:pt x="176931" y="200225"/>
                          </a:cubicBezTo>
                          <a:cubicBezTo>
                            <a:pt x="176319" y="197770"/>
                            <a:pt x="175325" y="195916"/>
                            <a:pt x="173931" y="194683"/>
                          </a:cubicBezTo>
                          <a:cubicBezTo>
                            <a:pt x="172544" y="193450"/>
                            <a:pt x="170854" y="193088"/>
                            <a:pt x="168867" y="193584"/>
                          </a:cubicBezTo>
                          <a:cubicBezTo>
                            <a:pt x="167233" y="193995"/>
                            <a:pt x="166039" y="194608"/>
                            <a:pt x="165333" y="195439"/>
                          </a:cubicBezTo>
                          <a:cubicBezTo>
                            <a:pt x="164606" y="196250"/>
                            <a:pt x="164196" y="197225"/>
                            <a:pt x="164081" y="198361"/>
                          </a:cubicBezTo>
                          <a:cubicBezTo>
                            <a:pt x="164081" y="198361"/>
                            <a:pt x="156429" y="199737"/>
                            <a:pt x="156429" y="199737"/>
                          </a:cubicBezTo>
                          <a:lnTo>
                            <a:pt x="152961" y="175366"/>
                          </a:lnTo>
                          <a:close/>
                          <a:moveTo>
                            <a:pt x="288468" y="163280"/>
                          </a:moveTo>
                          <a:cubicBezTo>
                            <a:pt x="288077" y="163299"/>
                            <a:pt x="287684" y="163356"/>
                            <a:pt x="287274" y="163462"/>
                          </a:cubicBezTo>
                          <a:cubicBezTo>
                            <a:pt x="285687" y="163852"/>
                            <a:pt x="284407" y="164435"/>
                            <a:pt x="283414" y="165229"/>
                          </a:cubicBezTo>
                          <a:cubicBezTo>
                            <a:pt x="282429" y="166021"/>
                            <a:pt x="281742" y="166919"/>
                            <a:pt x="281369" y="167952"/>
                          </a:cubicBezTo>
                          <a:lnTo>
                            <a:pt x="282077" y="170798"/>
                          </a:lnTo>
                          <a:cubicBezTo>
                            <a:pt x="282917" y="174180"/>
                            <a:pt x="284177" y="176625"/>
                            <a:pt x="285849" y="178135"/>
                          </a:cubicBezTo>
                          <a:cubicBezTo>
                            <a:pt x="286681" y="178881"/>
                            <a:pt x="287550" y="179387"/>
                            <a:pt x="288468" y="179634"/>
                          </a:cubicBezTo>
                          <a:cubicBezTo>
                            <a:pt x="289403" y="179892"/>
                            <a:pt x="290378" y="179892"/>
                            <a:pt x="291400" y="179645"/>
                          </a:cubicBezTo>
                          <a:cubicBezTo>
                            <a:pt x="293158" y="179204"/>
                            <a:pt x="294371" y="178040"/>
                            <a:pt x="295041" y="176167"/>
                          </a:cubicBezTo>
                          <a:cubicBezTo>
                            <a:pt x="295699" y="174296"/>
                            <a:pt x="295738" y="172211"/>
                            <a:pt x="295165" y="169920"/>
                          </a:cubicBezTo>
                          <a:cubicBezTo>
                            <a:pt x="294573" y="167569"/>
                            <a:pt x="293570" y="165774"/>
                            <a:pt x="292126" y="164590"/>
                          </a:cubicBezTo>
                          <a:cubicBezTo>
                            <a:pt x="291017" y="163652"/>
                            <a:pt x="289796" y="163221"/>
                            <a:pt x="288468" y="163280"/>
                          </a:cubicBezTo>
                          <a:close/>
                          <a:moveTo>
                            <a:pt x="288468" y="141203"/>
                          </a:moveTo>
                          <a:lnTo>
                            <a:pt x="288516" y="141203"/>
                          </a:lnTo>
                          <a:cubicBezTo>
                            <a:pt x="289949" y="141165"/>
                            <a:pt x="291420" y="141260"/>
                            <a:pt x="292929" y="141509"/>
                          </a:cubicBezTo>
                          <a:lnTo>
                            <a:pt x="292968" y="148168"/>
                          </a:lnTo>
                          <a:cubicBezTo>
                            <a:pt x="291573" y="148043"/>
                            <a:pt x="290330" y="147984"/>
                            <a:pt x="289279" y="148013"/>
                          </a:cubicBezTo>
                          <a:cubicBezTo>
                            <a:pt x="289012" y="148024"/>
                            <a:pt x="288745" y="148032"/>
                            <a:pt x="288468" y="148062"/>
                          </a:cubicBezTo>
                          <a:cubicBezTo>
                            <a:pt x="287618" y="148138"/>
                            <a:pt x="286699" y="148301"/>
                            <a:pt x="285696" y="148548"/>
                          </a:cubicBezTo>
                          <a:cubicBezTo>
                            <a:pt x="283099" y="149198"/>
                            <a:pt x="281264" y="150689"/>
                            <a:pt x="280166" y="153029"/>
                          </a:cubicBezTo>
                          <a:cubicBezTo>
                            <a:pt x="279086" y="155361"/>
                            <a:pt x="279019" y="158235"/>
                            <a:pt x="280004" y="161646"/>
                          </a:cubicBezTo>
                          <a:lnTo>
                            <a:pt x="280128" y="161760"/>
                          </a:lnTo>
                          <a:cubicBezTo>
                            <a:pt x="280834" y="160528"/>
                            <a:pt x="281856" y="159449"/>
                            <a:pt x="283174" y="158514"/>
                          </a:cubicBezTo>
                          <a:cubicBezTo>
                            <a:pt x="284502" y="157576"/>
                            <a:pt x="286079" y="156890"/>
                            <a:pt x="287905" y="156429"/>
                          </a:cubicBezTo>
                          <a:lnTo>
                            <a:pt x="288468" y="156296"/>
                          </a:lnTo>
                          <a:cubicBezTo>
                            <a:pt x="292039" y="155532"/>
                            <a:pt x="295174" y="156191"/>
                            <a:pt x="297867" y="158254"/>
                          </a:cubicBezTo>
                          <a:cubicBezTo>
                            <a:pt x="300706" y="160414"/>
                            <a:pt x="302644" y="163605"/>
                            <a:pt x="303695" y="167789"/>
                          </a:cubicBezTo>
                          <a:cubicBezTo>
                            <a:pt x="304765" y="172089"/>
                            <a:pt x="304326" y="175977"/>
                            <a:pt x="302349" y="179425"/>
                          </a:cubicBezTo>
                          <a:cubicBezTo>
                            <a:pt x="300381" y="182883"/>
                            <a:pt x="297286" y="185146"/>
                            <a:pt x="293044" y="186198"/>
                          </a:cubicBezTo>
                          <a:cubicBezTo>
                            <a:pt x="291458" y="186599"/>
                            <a:pt x="289939" y="186781"/>
                            <a:pt x="288468" y="186741"/>
                          </a:cubicBezTo>
                          <a:cubicBezTo>
                            <a:pt x="285745" y="186686"/>
                            <a:pt x="283223" y="185892"/>
                            <a:pt x="280892" y="184363"/>
                          </a:cubicBezTo>
                          <a:cubicBezTo>
                            <a:pt x="277300" y="182023"/>
                            <a:pt x="274816" y="178135"/>
                            <a:pt x="273469" y="172727"/>
                          </a:cubicBezTo>
                          <a:lnTo>
                            <a:pt x="271387" y="164416"/>
                          </a:lnTo>
                          <a:cubicBezTo>
                            <a:pt x="270001" y="158837"/>
                            <a:pt x="270498" y="153984"/>
                            <a:pt x="272885" y="149876"/>
                          </a:cubicBezTo>
                          <a:cubicBezTo>
                            <a:pt x="275293" y="145769"/>
                            <a:pt x="278982" y="143103"/>
                            <a:pt x="283958" y="141853"/>
                          </a:cubicBezTo>
                          <a:cubicBezTo>
                            <a:pt x="285545" y="141460"/>
                            <a:pt x="287043" y="141241"/>
                            <a:pt x="288468" y="141203"/>
                          </a:cubicBezTo>
                          <a:close/>
                          <a:moveTo>
                            <a:pt x="417336" y="120015"/>
                          </a:moveTo>
                          <a:lnTo>
                            <a:pt x="411700" y="138062"/>
                          </a:lnTo>
                          <a:lnTo>
                            <a:pt x="425570" y="151618"/>
                          </a:lnTo>
                          <a:lnTo>
                            <a:pt x="415950" y="154026"/>
                          </a:lnTo>
                          <a:lnTo>
                            <a:pt x="408135" y="144807"/>
                          </a:lnTo>
                          <a:lnTo>
                            <a:pt x="405565" y="156623"/>
                          </a:lnTo>
                          <a:lnTo>
                            <a:pt x="395917" y="159031"/>
                          </a:lnTo>
                          <a:lnTo>
                            <a:pt x="401773" y="140546"/>
                          </a:lnTo>
                          <a:lnTo>
                            <a:pt x="388284" y="127277"/>
                          </a:lnTo>
                          <a:lnTo>
                            <a:pt x="397894" y="124869"/>
                          </a:lnTo>
                          <a:cubicBezTo>
                            <a:pt x="397894" y="124869"/>
                            <a:pt x="405165" y="133763"/>
                            <a:pt x="405165" y="133763"/>
                          </a:cubicBezTo>
                          <a:lnTo>
                            <a:pt x="405337" y="133714"/>
                          </a:lnTo>
                          <a:lnTo>
                            <a:pt x="407676" y="122423"/>
                          </a:lnTo>
                          <a:close/>
                          <a:moveTo>
                            <a:pt x="30122" y="84716"/>
                          </a:moveTo>
                          <a:cubicBezTo>
                            <a:pt x="30122" y="84716"/>
                            <a:pt x="31774" y="91297"/>
                            <a:pt x="31774" y="91297"/>
                          </a:cubicBezTo>
                          <a:cubicBezTo>
                            <a:pt x="28536" y="97796"/>
                            <a:pt x="26673" y="103554"/>
                            <a:pt x="26156" y="108609"/>
                          </a:cubicBezTo>
                          <a:cubicBezTo>
                            <a:pt x="25641" y="113653"/>
                            <a:pt x="25850" y="119539"/>
                            <a:pt x="26758" y="126253"/>
                          </a:cubicBezTo>
                          <a:lnTo>
                            <a:pt x="27436" y="130695"/>
                          </a:lnTo>
                          <a:lnTo>
                            <a:pt x="18876" y="132836"/>
                          </a:lnTo>
                          <a:lnTo>
                            <a:pt x="18208" y="128394"/>
                          </a:lnTo>
                          <a:cubicBezTo>
                            <a:pt x="17301" y="121965"/>
                            <a:pt x="17290" y="115852"/>
                            <a:pt x="18170" y="110062"/>
                          </a:cubicBezTo>
                          <a:cubicBezTo>
                            <a:pt x="19059" y="104272"/>
                            <a:pt x="20836" y="98711"/>
                            <a:pt x="23550" y="93362"/>
                          </a:cubicBezTo>
                          <a:lnTo>
                            <a:pt x="1643" y="98825"/>
                          </a:lnTo>
                          <a:lnTo>
                            <a:pt x="0" y="92244"/>
                          </a:lnTo>
                          <a:close/>
                          <a:moveTo>
                            <a:pt x="141166" y="81547"/>
                          </a:moveTo>
                          <a:cubicBezTo>
                            <a:pt x="140650" y="81566"/>
                            <a:pt x="140105" y="81634"/>
                            <a:pt x="139550" y="81777"/>
                          </a:cubicBezTo>
                          <a:cubicBezTo>
                            <a:pt x="137755" y="82227"/>
                            <a:pt x="136465" y="83164"/>
                            <a:pt x="135671" y="84586"/>
                          </a:cubicBezTo>
                          <a:cubicBezTo>
                            <a:pt x="134859" y="86011"/>
                            <a:pt x="134707" y="87682"/>
                            <a:pt x="135184" y="89592"/>
                          </a:cubicBezTo>
                          <a:cubicBezTo>
                            <a:pt x="135681" y="91550"/>
                            <a:pt x="136617" y="92955"/>
                            <a:pt x="137975" y="93795"/>
                          </a:cubicBezTo>
                          <a:cubicBezTo>
                            <a:pt x="138929" y="94388"/>
                            <a:pt x="139990" y="94675"/>
                            <a:pt x="141166" y="94637"/>
                          </a:cubicBezTo>
                          <a:cubicBezTo>
                            <a:pt x="141682" y="94618"/>
                            <a:pt x="142215" y="94542"/>
                            <a:pt x="142770" y="94398"/>
                          </a:cubicBezTo>
                          <a:cubicBezTo>
                            <a:pt x="144538" y="93957"/>
                            <a:pt x="145837" y="93031"/>
                            <a:pt x="146639" y="91617"/>
                          </a:cubicBezTo>
                          <a:cubicBezTo>
                            <a:pt x="147461" y="90222"/>
                            <a:pt x="147622" y="88541"/>
                            <a:pt x="147136" y="86601"/>
                          </a:cubicBezTo>
                          <a:cubicBezTo>
                            <a:pt x="146658" y="84700"/>
                            <a:pt x="145722" y="83297"/>
                            <a:pt x="144318" y="82427"/>
                          </a:cubicBezTo>
                          <a:cubicBezTo>
                            <a:pt x="143352" y="81826"/>
                            <a:pt x="142303" y="81528"/>
                            <a:pt x="141166" y="81547"/>
                          </a:cubicBezTo>
                          <a:close/>
                          <a:moveTo>
                            <a:pt x="135032" y="63683"/>
                          </a:moveTo>
                          <a:cubicBezTo>
                            <a:pt x="133465" y="64075"/>
                            <a:pt x="132375" y="64888"/>
                            <a:pt x="131765" y="66128"/>
                          </a:cubicBezTo>
                          <a:cubicBezTo>
                            <a:pt x="131134" y="67371"/>
                            <a:pt x="131039" y="68880"/>
                            <a:pt x="131477" y="70638"/>
                          </a:cubicBezTo>
                          <a:cubicBezTo>
                            <a:pt x="131927" y="72415"/>
                            <a:pt x="132720" y="73714"/>
                            <a:pt x="133866" y="74527"/>
                          </a:cubicBezTo>
                          <a:cubicBezTo>
                            <a:pt x="135023" y="75356"/>
                            <a:pt x="136378" y="75567"/>
                            <a:pt x="137965" y="75177"/>
                          </a:cubicBezTo>
                          <a:cubicBezTo>
                            <a:pt x="139464" y="74803"/>
                            <a:pt x="140525" y="74020"/>
                            <a:pt x="141166" y="72796"/>
                          </a:cubicBezTo>
                          <a:lnTo>
                            <a:pt x="141213" y="72693"/>
                          </a:lnTo>
                          <a:cubicBezTo>
                            <a:pt x="141843" y="71440"/>
                            <a:pt x="141939" y="69912"/>
                            <a:pt x="141499" y="68135"/>
                          </a:cubicBezTo>
                          <a:cubicBezTo>
                            <a:pt x="141403" y="67753"/>
                            <a:pt x="141289" y="67399"/>
                            <a:pt x="141166" y="67065"/>
                          </a:cubicBezTo>
                          <a:cubicBezTo>
                            <a:pt x="140697" y="65882"/>
                            <a:pt x="140009" y="64964"/>
                            <a:pt x="139092" y="64333"/>
                          </a:cubicBezTo>
                          <a:cubicBezTo>
                            <a:pt x="137936" y="63512"/>
                            <a:pt x="136569" y="63301"/>
                            <a:pt x="135032" y="63683"/>
                          </a:cubicBezTo>
                          <a:close/>
                          <a:moveTo>
                            <a:pt x="141166" y="56795"/>
                          </a:moveTo>
                          <a:cubicBezTo>
                            <a:pt x="142149" y="57004"/>
                            <a:pt x="143084" y="57329"/>
                            <a:pt x="143974" y="57760"/>
                          </a:cubicBezTo>
                          <a:cubicBezTo>
                            <a:pt x="146993" y="59222"/>
                            <a:pt x="148970" y="61830"/>
                            <a:pt x="149926" y="65622"/>
                          </a:cubicBezTo>
                          <a:cubicBezTo>
                            <a:pt x="150451" y="67753"/>
                            <a:pt x="150366" y="69768"/>
                            <a:pt x="149647" y="71689"/>
                          </a:cubicBezTo>
                          <a:cubicBezTo>
                            <a:pt x="148932" y="73609"/>
                            <a:pt x="147718" y="75280"/>
                            <a:pt x="145961" y="76694"/>
                          </a:cubicBezTo>
                          <a:cubicBezTo>
                            <a:pt x="148473" y="77086"/>
                            <a:pt x="150603" y="77994"/>
                            <a:pt x="152342" y="79456"/>
                          </a:cubicBezTo>
                          <a:cubicBezTo>
                            <a:pt x="154100" y="80897"/>
                            <a:pt x="155266" y="82771"/>
                            <a:pt x="155839" y="85063"/>
                          </a:cubicBezTo>
                          <a:cubicBezTo>
                            <a:pt x="156822" y="89009"/>
                            <a:pt x="156240" y="92373"/>
                            <a:pt x="154090" y="95162"/>
                          </a:cubicBezTo>
                          <a:cubicBezTo>
                            <a:pt x="151951" y="97941"/>
                            <a:pt x="148711" y="99881"/>
                            <a:pt x="144404" y="100961"/>
                          </a:cubicBezTo>
                          <a:cubicBezTo>
                            <a:pt x="143284" y="101237"/>
                            <a:pt x="142206" y="101438"/>
                            <a:pt x="141166" y="101543"/>
                          </a:cubicBezTo>
                          <a:cubicBezTo>
                            <a:pt x="138146" y="101868"/>
                            <a:pt x="135443" y="101495"/>
                            <a:pt x="133045" y="100416"/>
                          </a:cubicBezTo>
                          <a:cubicBezTo>
                            <a:pt x="129834" y="98965"/>
                            <a:pt x="127743" y="96279"/>
                            <a:pt x="126759" y="92324"/>
                          </a:cubicBezTo>
                          <a:cubicBezTo>
                            <a:pt x="126185" y="90014"/>
                            <a:pt x="126319" y="87825"/>
                            <a:pt x="127170" y="85732"/>
                          </a:cubicBezTo>
                          <a:cubicBezTo>
                            <a:pt x="128029" y="83630"/>
                            <a:pt x="129481" y="81815"/>
                            <a:pt x="131516" y="80268"/>
                          </a:cubicBezTo>
                          <a:cubicBezTo>
                            <a:pt x="129300" y="79846"/>
                            <a:pt x="127437" y="78958"/>
                            <a:pt x="125909" y="77612"/>
                          </a:cubicBezTo>
                          <a:cubicBezTo>
                            <a:pt x="124390" y="76255"/>
                            <a:pt x="123358" y="74516"/>
                            <a:pt x="122823" y="72396"/>
                          </a:cubicBezTo>
                          <a:cubicBezTo>
                            <a:pt x="121886" y="68604"/>
                            <a:pt x="122392" y="65365"/>
                            <a:pt x="124351" y="62662"/>
                          </a:cubicBezTo>
                          <a:cubicBezTo>
                            <a:pt x="126310" y="59967"/>
                            <a:pt x="129318" y="58114"/>
                            <a:pt x="133388" y="57091"/>
                          </a:cubicBezTo>
                          <a:cubicBezTo>
                            <a:pt x="136236" y="56384"/>
                            <a:pt x="138824" y="56289"/>
                            <a:pt x="141166" y="56795"/>
                          </a:cubicBezTo>
                          <a:close/>
                          <a:moveTo>
                            <a:pt x="257877" y="35319"/>
                          </a:moveTo>
                          <a:cubicBezTo>
                            <a:pt x="257036" y="35100"/>
                            <a:pt x="256158" y="35108"/>
                            <a:pt x="255231" y="35347"/>
                          </a:cubicBezTo>
                          <a:cubicBezTo>
                            <a:pt x="253512" y="35768"/>
                            <a:pt x="252307" y="36913"/>
                            <a:pt x="251620" y="38797"/>
                          </a:cubicBezTo>
                          <a:cubicBezTo>
                            <a:pt x="250942" y="40659"/>
                            <a:pt x="250894" y="42751"/>
                            <a:pt x="251467" y="45053"/>
                          </a:cubicBezTo>
                          <a:cubicBezTo>
                            <a:pt x="252068" y="47481"/>
                            <a:pt x="253043" y="49315"/>
                            <a:pt x="254410" y="50566"/>
                          </a:cubicBezTo>
                          <a:cubicBezTo>
                            <a:pt x="255432" y="51502"/>
                            <a:pt x="256588" y="51960"/>
                            <a:pt x="257877" y="51932"/>
                          </a:cubicBezTo>
                          <a:cubicBezTo>
                            <a:pt x="258288" y="51932"/>
                            <a:pt x="258728" y="51865"/>
                            <a:pt x="259167" y="51759"/>
                          </a:cubicBezTo>
                          <a:cubicBezTo>
                            <a:pt x="260580" y="51407"/>
                            <a:pt x="261746" y="50844"/>
                            <a:pt x="262653" y="50041"/>
                          </a:cubicBezTo>
                          <a:cubicBezTo>
                            <a:pt x="263590" y="49248"/>
                            <a:pt x="264260" y="48341"/>
                            <a:pt x="264679" y="47299"/>
                          </a:cubicBezTo>
                          <a:lnTo>
                            <a:pt x="263705" y="43373"/>
                          </a:lnTo>
                          <a:cubicBezTo>
                            <a:pt x="262921" y="40250"/>
                            <a:pt x="261775" y="38012"/>
                            <a:pt x="260283" y="36656"/>
                          </a:cubicBezTo>
                          <a:cubicBezTo>
                            <a:pt x="259531" y="35977"/>
                            <a:pt x="258728" y="35538"/>
                            <a:pt x="257877" y="35319"/>
                          </a:cubicBezTo>
                          <a:close/>
                          <a:moveTo>
                            <a:pt x="257877" y="28240"/>
                          </a:moveTo>
                          <a:cubicBezTo>
                            <a:pt x="260532" y="28297"/>
                            <a:pt x="262998" y="29090"/>
                            <a:pt x="265272" y="30608"/>
                          </a:cubicBezTo>
                          <a:cubicBezTo>
                            <a:pt x="268740" y="32930"/>
                            <a:pt x="271146" y="36800"/>
                            <a:pt x="272503" y="42226"/>
                          </a:cubicBezTo>
                          <a:lnTo>
                            <a:pt x="275025" y="52306"/>
                          </a:lnTo>
                          <a:cubicBezTo>
                            <a:pt x="276325" y="57493"/>
                            <a:pt x="275808" y="61934"/>
                            <a:pt x="273516" y="65661"/>
                          </a:cubicBezTo>
                          <a:cubicBezTo>
                            <a:pt x="271223" y="69395"/>
                            <a:pt x="267727" y="71842"/>
                            <a:pt x="263008" y="73016"/>
                          </a:cubicBezTo>
                          <a:cubicBezTo>
                            <a:pt x="261537" y="73379"/>
                            <a:pt x="259969" y="73619"/>
                            <a:pt x="258327" y="73714"/>
                          </a:cubicBezTo>
                          <a:lnTo>
                            <a:pt x="257877" y="73733"/>
                          </a:lnTo>
                          <a:cubicBezTo>
                            <a:pt x="256397" y="73771"/>
                            <a:pt x="254963" y="73695"/>
                            <a:pt x="253607" y="73465"/>
                          </a:cubicBezTo>
                          <a:lnTo>
                            <a:pt x="253063" y="67036"/>
                          </a:lnTo>
                          <a:cubicBezTo>
                            <a:pt x="254457" y="67209"/>
                            <a:pt x="255794" y="67255"/>
                            <a:pt x="257094" y="67160"/>
                          </a:cubicBezTo>
                          <a:lnTo>
                            <a:pt x="257877" y="67103"/>
                          </a:lnTo>
                          <a:cubicBezTo>
                            <a:pt x="258957" y="66989"/>
                            <a:pt x="260122" y="66768"/>
                            <a:pt x="261374" y="66454"/>
                          </a:cubicBezTo>
                          <a:cubicBezTo>
                            <a:pt x="263620" y="65891"/>
                            <a:pt x="265244" y="64600"/>
                            <a:pt x="266245" y="62576"/>
                          </a:cubicBezTo>
                          <a:cubicBezTo>
                            <a:pt x="267240" y="60549"/>
                            <a:pt x="267354" y="57989"/>
                            <a:pt x="266580" y="54885"/>
                          </a:cubicBezTo>
                          <a:lnTo>
                            <a:pt x="266055" y="52772"/>
                          </a:lnTo>
                          <a:cubicBezTo>
                            <a:pt x="265395" y="54225"/>
                            <a:pt x="264488" y="55429"/>
                            <a:pt x="263333" y="56376"/>
                          </a:cubicBezTo>
                          <a:cubicBezTo>
                            <a:pt x="262167" y="57339"/>
                            <a:pt x="260819" y="57999"/>
                            <a:pt x="259299" y="58381"/>
                          </a:cubicBezTo>
                          <a:cubicBezTo>
                            <a:pt x="258813" y="58506"/>
                            <a:pt x="258346" y="58600"/>
                            <a:pt x="257877" y="58676"/>
                          </a:cubicBezTo>
                          <a:cubicBezTo>
                            <a:pt x="254505" y="59231"/>
                            <a:pt x="251534" y="58611"/>
                            <a:pt x="248984" y="56842"/>
                          </a:cubicBezTo>
                          <a:cubicBezTo>
                            <a:pt x="246051" y="54817"/>
                            <a:pt x="244035" y="51608"/>
                            <a:pt x="242936" y="47183"/>
                          </a:cubicBezTo>
                          <a:cubicBezTo>
                            <a:pt x="241875" y="42934"/>
                            <a:pt x="242343" y="39064"/>
                            <a:pt x="244331" y="35557"/>
                          </a:cubicBezTo>
                          <a:cubicBezTo>
                            <a:pt x="246317" y="32061"/>
                            <a:pt x="249394" y="29807"/>
                            <a:pt x="253550" y="28757"/>
                          </a:cubicBezTo>
                          <a:cubicBezTo>
                            <a:pt x="255049" y="28383"/>
                            <a:pt x="256483" y="28221"/>
                            <a:pt x="257877" y="28240"/>
                          </a:cubicBezTo>
                          <a:close/>
                          <a:moveTo>
                            <a:pt x="391632" y="23958"/>
                          </a:moveTo>
                          <a:cubicBezTo>
                            <a:pt x="391223" y="23930"/>
                            <a:pt x="390783" y="23967"/>
                            <a:pt x="390315" y="24071"/>
                          </a:cubicBezTo>
                          <a:cubicBezTo>
                            <a:pt x="389148" y="24378"/>
                            <a:pt x="388356" y="24990"/>
                            <a:pt x="387935" y="25936"/>
                          </a:cubicBezTo>
                          <a:cubicBezTo>
                            <a:pt x="387524" y="26881"/>
                            <a:pt x="387448" y="27914"/>
                            <a:pt x="387725" y="29021"/>
                          </a:cubicBezTo>
                          <a:lnTo>
                            <a:pt x="388291" y="31266"/>
                          </a:lnTo>
                          <a:cubicBezTo>
                            <a:pt x="388566" y="32374"/>
                            <a:pt x="389131" y="33242"/>
                            <a:pt x="390008" y="33864"/>
                          </a:cubicBezTo>
                          <a:cubicBezTo>
                            <a:pt x="390515" y="34217"/>
                            <a:pt x="391049" y="34428"/>
                            <a:pt x="391632" y="34495"/>
                          </a:cubicBezTo>
                          <a:cubicBezTo>
                            <a:pt x="392054" y="34543"/>
                            <a:pt x="392492" y="34504"/>
                            <a:pt x="392951" y="34390"/>
                          </a:cubicBezTo>
                          <a:cubicBezTo>
                            <a:pt x="394222" y="34074"/>
                            <a:pt x="395045" y="33473"/>
                            <a:pt x="395406" y="32614"/>
                          </a:cubicBezTo>
                          <a:cubicBezTo>
                            <a:pt x="395770" y="31743"/>
                            <a:pt x="395798" y="30703"/>
                            <a:pt x="395482" y="29471"/>
                          </a:cubicBezTo>
                          <a:lnTo>
                            <a:pt x="394919" y="27216"/>
                          </a:lnTo>
                          <a:cubicBezTo>
                            <a:pt x="394651" y="26116"/>
                            <a:pt x="394098" y="25238"/>
                            <a:pt x="393286" y="24607"/>
                          </a:cubicBezTo>
                          <a:cubicBezTo>
                            <a:pt x="392788" y="24226"/>
                            <a:pt x="392245" y="24015"/>
                            <a:pt x="391632" y="23958"/>
                          </a:cubicBezTo>
                          <a:close/>
                          <a:moveTo>
                            <a:pt x="391632" y="18941"/>
                          </a:moveTo>
                          <a:cubicBezTo>
                            <a:pt x="393505" y="18837"/>
                            <a:pt x="395157" y="19239"/>
                            <a:pt x="396591" y="20117"/>
                          </a:cubicBezTo>
                          <a:cubicBezTo>
                            <a:pt x="398644" y="21379"/>
                            <a:pt x="399982" y="23280"/>
                            <a:pt x="400612" y="25802"/>
                          </a:cubicBezTo>
                          <a:lnTo>
                            <a:pt x="401177" y="28047"/>
                          </a:lnTo>
                          <a:cubicBezTo>
                            <a:pt x="401807" y="30587"/>
                            <a:pt x="401530" y="32891"/>
                            <a:pt x="400317" y="34952"/>
                          </a:cubicBezTo>
                          <a:cubicBezTo>
                            <a:pt x="399113" y="37018"/>
                            <a:pt x="397050" y="38411"/>
                            <a:pt x="394135" y="39139"/>
                          </a:cubicBezTo>
                          <a:cubicBezTo>
                            <a:pt x="393267" y="39357"/>
                            <a:pt x="392427" y="39491"/>
                            <a:pt x="391632" y="39530"/>
                          </a:cubicBezTo>
                          <a:cubicBezTo>
                            <a:pt x="389761" y="39625"/>
                            <a:pt x="388098" y="39234"/>
                            <a:pt x="386647" y="38354"/>
                          </a:cubicBezTo>
                          <a:cubicBezTo>
                            <a:pt x="385681" y="37762"/>
                            <a:pt x="384861" y="37027"/>
                            <a:pt x="384200" y="36158"/>
                          </a:cubicBezTo>
                          <a:cubicBezTo>
                            <a:pt x="383475" y="35174"/>
                            <a:pt x="382940" y="34017"/>
                            <a:pt x="382604" y="32690"/>
                          </a:cubicBezTo>
                          <a:lnTo>
                            <a:pt x="382041" y="30435"/>
                          </a:lnTo>
                          <a:cubicBezTo>
                            <a:pt x="381411" y="27941"/>
                            <a:pt x="381708" y="25640"/>
                            <a:pt x="382929" y="23556"/>
                          </a:cubicBezTo>
                          <a:cubicBezTo>
                            <a:pt x="383282" y="22955"/>
                            <a:pt x="383713" y="22410"/>
                            <a:pt x="384200" y="21913"/>
                          </a:cubicBezTo>
                          <a:cubicBezTo>
                            <a:pt x="385424" y="20709"/>
                            <a:pt x="387067" y="19849"/>
                            <a:pt x="389131" y="19334"/>
                          </a:cubicBezTo>
                          <a:cubicBezTo>
                            <a:pt x="389999" y="19105"/>
                            <a:pt x="390831" y="18980"/>
                            <a:pt x="391632" y="18941"/>
                          </a:cubicBezTo>
                          <a:close/>
                          <a:moveTo>
                            <a:pt x="365209" y="5033"/>
                          </a:moveTo>
                          <a:cubicBezTo>
                            <a:pt x="364798" y="4994"/>
                            <a:pt x="364367" y="5042"/>
                            <a:pt x="363899" y="5158"/>
                          </a:cubicBezTo>
                          <a:cubicBezTo>
                            <a:pt x="362754" y="5444"/>
                            <a:pt x="361959" y="6064"/>
                            <a:pt x="361550" y="7011"/>
                          </a:cubicBezTo>
                          <a:cubicBezTo>
                            <a:pt x="361130" y="7947"/>
                            <a:pt x="361062" y="8987"/>
                            <a:pt x="361348" y="10116"/>
                          </a:cubicBezTo>
                          <a:lnTo>
                            <a:pt x="361913" y="12360"/>
                          </a:lnTo>
                          <a:cubicBezTo>
                            <a:pt x="362191" y="13497"/>
                            <a:pt x="362743" y="14366"/>
                            <a:pt x="363555" y="14978"/>
                          </a:cubicBezTo>
                          <a:cubicBezTo>
                            <a:pt x="364042" y="15341"/>
                            <a:pt x="364596" y="15551"/>
                            <a:pt x="365209" y="15598"/>
                          </a:cubicBezTo>
                          <a:cubicBezTo>
                            <a:pt x="365629" y="15628"/>
                            <a:pt x="366069" y="15588"/>
                            <a:pt x="366545" y="15464"/>
                          </a:cubicBezTo>
                          <a:cubicBezTo>
                            <a:pt x="367673" y="15188"/>
                            <a:pt x="368457" y="14576"/>
                            <a:pt x="368867" y="13659"/>
                          </a:cubicBezTo>
                          <a:cubicBezTo>
                            <a:pt x="369298" y="12723"/>
                            <a:pt x="369354" y="11711"/>
                            <a:pt x="369077" y="10574"/>
                          </a:cubicBezTo>
                          <a:lnTo>
                            <a:pt x="368514" y="8328"/>
                          </a:lnTo>
                          <a:cubicBezTo>
                            <a:pt x="368236" y="7191"/>
                            <a:pt x="367682" y="6313"/>
                            <a:pt x="366870" y="5682"/>
                          </a:cubicBezTo>
                          <a:cubicBezTo>
                            <a:pt x="366374" y="5301"/>
                            <a:pt x="365820" y="5081"/>
                            <a:pt x="365209" y="5033"/>
                          </a:cubicBezTo>
                          <a:close/>
                          <a:moveTo>
                            <a:pt x="381985" y="418"/>
                          </a:moveTo>
                          <a:lnTo>
                            <a:pt x="384200" y="964"/>
                          </a:lnTo>
                          <a:lnTo>
                            <a:pt x="386695" y="1574"/>
                          </a:lnTo>
                          <a:cubicBezTo>
                            <a:pt x="386695" y="1574"/>
                            <a:pt x="384200" y="9245"/>
                            <a:pt x="384200" y="9245"/>
                          </a:cubicBezTo>
                          <a:lnTo>
                            <a:pt x="374198" y="40103"/>
                          </a:lnTo>
                          <a:lnTo>
                            <a:pt x="372288" y="39643"/>
                          </a:lnTo>
                          <a:lnTo>
                            <a:pt x="369488" y="38947"/>
                          </a:lnTo>
                          <a:cubicBezTo>
                            <a:pt x="369488" y="38947"/>
                            <a:pt x="372288" y="30301"/>
                            <a:pt x="372288" y="30301"/>
                          </a:cubicBezTo>
                          <a:close/>
                          <a:moveTo>
                            <a:pt x="365209" y="16"/>
                          </a:moveTo>
                          <a:cubicBezTo>
                            <a:pt x="367100" y="-88"/>
                            <a:pt x="368763" y="303"/>
                            <a:pt x="370194" y="1192"/>
                          </a:cubicBezTo>
                          <a:cubicBezTo>
                            <a:pt x="371008" y="1699"/>
                            <a:pt x="371703" y="2292"/>
                            <a:pt x="372288" y="2997"/>
                          </a:cubicBezTo>
                          <a:cubicBezTo>
                            <a:pt x="373185" y="4067"/>
                            <a:pt x="373825" y="5368"/>
                            <a:pt x="374209" y="6905"/>
                          </a:cubicBezTo>
                          <a:lnTo>
                            <a:pt x="374761" y="9151"/>
                          </a:lnTo>
                          <a:cubicBezTo>
                            <a:pt x="375393" y="11672"/>
                            <a:pt x="375105" y="13964"/>
                            <a:pt x="373901" y="16028"/>
                          </a:cubicBezTo>
                          <a:cubicBezTo>
                            <a:pt x="373473" y="16764"/>
                            <a:pt x="372938" y="17414"/>
                            <a:pt x="372288" y="17978"/>
                          </a:cubicBezTo>
                          <a:cubicBezTo>
                            <a:pt x="371123" y="18999"/>
                            <a:pt x="369603" y="19745"/>
                            <a:pt x="367730" y="20212"/>
                          </a:cubicBezTo>
                          <a:cubicBezTo>
                            <a:pt x="366851" y="20432"/>
                            <a:pt x="366010" y="20556"/>
                            <a:pt x="365209" y="20605"/>
                          </a:cubicBezTo>
                          <a:cubicBezTo>
                            <a:pt x="363345" y="20700"/>
                            <a:pt x="361684" y="20318"/>
                            <a:pt x="360250" y="19440"/>
                          </a:cubicBezTo>
                          <a:cubicBezTo>
                            <a:pt x="358198" y="18188"/>
                            <a:pt x="356848" y="16307"/>
                            <a:pt x="356218" y="13784"/>
                          </a:cubicBezTo>
                          <a:cubicBezTo>
                            <a:pt x="356218" y="13784"/>
                            <a:pt x="355655" y="11540"/>
                            <a:pt x="355655" y="11540"/>
                          </a:cubicBezTo>
                          <a:cubicBezTo>
                            <a:pt x="355034" y="9017"/>
                            <a:pt x="355330" y="6715"/>
                            <a:pt x="356534" y="4622"/>
                          </a:cubicBezTo>
                          <a:cubicBezTo>
                            <a:pt x="357747" y="2540"/>
                            <a:pt x="359811" y="1135"/>
                            <a:pt x="362715" y="409"/>
                          </a:cubicBezTo>
                          <a:cubicBezTo>
                            <a:pt x="363585" y="190"/>
                            <a:pt x="364414" y="56"/>
                            <a:pt x="365209" y="16"/>
                          </a:cubicBezTo>
                          <a:close/>
                        </a:path>
                      </a:pathLst>
                    </a:custGeom>
                    <a:solidFill>
                      <a:srgbClr val="010101">
                        <a:alpha val="60000"/>
                      </a:srgbClr>
                    </a:solidFill>
                    <a:ln w="12700">
                      <a:miter lim="400000"/>
                    </a:ln>
                  </p:spPr>
                  <p:txBody>
                    <a:bodyPr wrap="square" lIns="0" tIns="0" rIns="0" bIns="0" anchor="ctr">
                      <a:noAutofit/>
                    </a:bodyPr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74" name="Group 160">
                    <a:extLst>
                      <a:ext uri="{FF2B5EF4-FFF2-40B4-BE49-F238E27FC236}">
                        <a16:creationId xmlns:a16="http://schemas.microsoft.com/office/drawing/2014/main" id="{12783FA3-180B-4A20-A972-9FFA675B2A11}"/>
                      </a:ext>
                    </a:extLst>
                  </p:cNvPr>
                  <p:cNvGrpSpPr/>
                  <p:nvPr/>
                </p:nvGrpSpPr>
                <p:grpSpPr>
                  <a:xfrm>
                    <a:off x="4816670" y="5185764"/>
                    <a:ext cx="482134" cy="955851"/>
                    <a:chOff x="2573939" y="4310398"/>
                    <a:chExt cx="482134" cy="955851"/>
                  </a:xfrm>
                </p:grpSpPr>
                <p:sp>
                  <p:nvSpPr>
                    <p:cNvPr id="75" name="Freeform 161">
                      <a:extLst>
                        <a:ext uri="{FF2B5EF4-FFF2-40B4-BE49-F238E27FC236}">
                          <a16:creationId xmlns:a16="http://schemas.microsoft.com/office/drawing/2014/main" id="{5843FD56-619A-4F46-8861-8550FA183A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3939" y="4310398"/>
                      <a:ext cx="449263" cy="948826"/>
                    </a:xfrm>
                    <a:custGeom>
                      <a:avLst/>
                      <a:gdLst>
                        <a:gd name="connsiteX0" fmla="*/ 426005 w 426795"/>
                        <a:gd name="connsiteY0" fmla="*/ 0 h 901374"/>
                        <a:gd name="connsiteX1" fmla="*/ 426005 w 426795"/>
                        <a:gd name="connsiteY1" fmla="*/ 6 h 901374"/>
                        <a:gd name="connsiteX2" fmla="*/ 426011 w 426795"/>
                        <a:gd name="connsiteY2" fmla="*/ 0 h 901374"/>
                        <a:gd name="connsiteX3" fmla="*/ 426005 w 426795"/>
                        <a:gd name="connsiteY3" fmla="*/ 15 h 901374"/>
                        <a:gd name="connsiteX4" fmla="*/ 426795 w 426795"/>
                        <a:gd name="connsiteY4" fmla="*/ 119349 h 901374"/>
                        <a:gd name="connsiteX5" fmla="*/ 88362 w 426795"/>
                        <a:gd name="connsiteY5" fmla="*/ 901374 h 901374"/>
                        <a:gd name="connsiteX6" fmla="*/ 44180 w 426795"/>
                        <a:gd name="connsiteY6" fmla="*/ 882261 h 901374"/>
                        <a:gd name="connsiteX7" fmla="*/ 42503 w 426795"/>
                        <a:gd name="connsiteY7" fmla="*/ 886136 h 901374"/>
                        <a:gd name="connsiteX8" fmla="*/ 0 w 426795"/>
                        <a:gd name="connsiteY8" fmla="*/ 863162 h 901374"/>
                        <a:gd name="connsiteX9" fmla="*/ 5 w 426795"/>
                        <a:gd name="connsiteY9" fmla="*/ 863151 h 901374"/>
                        <a:gd name="connsiteX10" fmla="*/ 0 w 426795"/>
                        <a:gd name="connsiteY10" fmla="*/ 863149 h 901374"/>
                        <a:gd name="connsiteX11" fmla="*/ 338452 w 426795"/>
                        <a:gd name="connsiteY11" fmla="*/ 81124 h 901374"/>
                        <a:gd name="connsiteX12" fmla="*/ 338455 w 426795"/>
                        <a:gd name="connsiteY12" fmla="*/ 81121 h 901374"/>
                        <a:gd name="connsiteX13" fmla="*/ 338462 w 426795"/>
                        <a:gd name="connsiteY13" fmla="*/ 81106 h 901374"/>
                        <a:gd name="connsiteX14" fmla="*/ 390847 w 426795"/>
                        <a:gd name="connsiteY14" fmla="*/ 32577 h 9013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426795" h="901374">
                          <a:moveTo>
                            <a:pt x="426005" y="0"/>
                          </a:moveTo>
                          <a:lnTo>
                            <a:pt x="426005" y="6"/>
                          </a:lnTo>
                          <a:lnTo>
                            <a:pt x="426011" y="0"/>
                          </a:lnTo>
                          <a:lnTo>
                            <a:pt x="426005" y="15"/>
                          </a:lnTo>
                          <a:lnTo>
                            <a:pt x="426795" y="119349"/>
                          </a:lnTo>
                          <a:lnTo>
                            <a:pt x="88362" y="901374"/>
                          </a:lnTo>
                          <a:lnTo>
                            <a:pt x="44180" y="882261"/>
                          </a:lnTo>
                          <a:lnTo>
                            <a:pt x="42503" y="886136"/>
                          </a:lnTo>
                          <a:cubicBezTo>
                            <a:pt x="27375" y="879654"/>
                            <a:pt x="13254" y="871942"/>
                            <a:pt x="0" y="863162"/>
                          </a:cubicBezTo>
                          <a:lnTo>
                            <a:pt x="5" y="863151"/>
                          </a:lnTo>
                          <a:lnTo>
                            <a:pt x="0" y="863149"/>
                          </a:lnTo>
                          <a:cubicBezTo>
                            <a:pt x="0" y="863149"/>
                            <a:pt x="338452" y="81124"/>
                            <a:pt x="338452" y="81124"/>
                          </a:cubicBezTo>
                          <a:lnTo>
                            <a:pt x="338455" y="81121"/>
                          </a:lnTo>
                          <a:lnTo>
                            <a:pt x="338462" y="81106"/>
                          </a:lnTo>
                          <a:lnTo>
                            <a:pt x="390847" y="32577"/>
                          </a:lnTo>
                          <a:close/>
                        </a:path>
                      </a:pathLst>
                    </a:custGeom>
                    <a:solidFill>
                      <a:srgbClr val="010101">
                        <a:alpha val="20000"/>
                      </a:srgbClr>
                    </a:solidFill>
                    <a:ln w="12700">
                      <a:miter lim="400000"/>
                    </a:ln>
                  </p:spPr>
                  <p:txBody>
                    <a:bodyPr wrap="square" lIns="0" tIns="0" rIns="0" bIns="0" anchor="ctr">
                      <a:noAutofit/>
                    </a:bodyPr>
                    <a:lstStyle/>
                    <a:p>
                      <a:pPr lvl="0">
                        <a:defRPr sz="3000">
                          <a:solidFill>
                            <a:srgbClr val="FFFFFF"/>
                          </a:solidFill>
                          <a:effectLst>
                            <a:outerShdw blurRad="38100" dist="12700" dir="5400000" rotWithShape="0">
                              <a:srgbClr val="000000">
                                <a:alpha val="5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p:txBody>
                </p:sp>
                <p:grpSp>
                  <p:nvGrpSpPr>
                    <p:cNvPr id="76" name="Group 162">
                      <a:extLst>
                        <a:ext uri="{FF2B5EF4-FFF2-40B4-BE49-F238E27FC236}">
                          <a16:creationId xmlns:a16="http://schemas.microsoft.com/office/drawing/2014/main" id="{B3436068-E4D1-4423-AD3D-A7B1B951443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10883" y="4313565"/>
                      <a:ext cx="445190" cy="952684"/>
                      <a:chOff x="2617315" y="4626760"/>
                      <a:chExt cx="445190" cy="952684"/>
                    </a:xfrm>
                  </p:grpSpPr>
                  <p:sp>
                    <p:nvSpPr>
                      <p:cNvPr id="77" name="Shape 63">
                        <a:extLst>
                          <a:ext uri="{FF2B5EF4-FFF2-40B4-BE49-F238E27FC236}">
                            <a16:creationId xmlns:a16="http://schemas.microsoft.com/office/drawing/2014/main" id="{37C3BD49-B84A-4A55-9F18-C53567BBF0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17315" y="4626760"/>
                        <a:ext cx="444292" cy="9526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27" h="21519" extrusionOk="0">
                            <a:moveTo>
                              <a:pt x="17167" y="1832"/>
                            </a:moveTo>
                            <a:lnTo>
                              <a:pt x="21389" y="0"/>
                            </a:lnTo>
                            <a:lnTo>
                              <a:pt x="21427" y="2696"/>
                            </a:lnTo>
                            <a:lnTo>
                              <a:pt x="4364" y="21161"/>
                            </a:lnTo>
                            <a:cubicBezTo>
                              <a:pt x="4087" y="21461"/>
                              <a:pt x="3338" y="21600"/>
                              <a:pt x="2699" y="21471"/>
                            </a:cubicBezTo>
                            <a:lnTo>
                              <a:pt x="763" y="21078"/>
                            </a:lnTo>
                            <a:cubicBezTo>
                              <a:pt x="123" y="20948"/>
                              <a:pt x="-173" y="20597"/>
                              <a:pt x="103" y="20298"/>
                            </a:cubicBezTo>
                            <a:cubicBezTo>
                              <a:pt x="103" y="20298"/>
                              <a:pt x="17167" y="1832"/>
                              <a:pt x="17167" y="1832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50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8" name="Shape 64">
                        <a:extLst>
                          <a:ext uri="{FF2B5EF4-FFF2-40B4-BE49-F238E27FC236}">
                            <a16:creationId xmlns:a16="http://schemas.microsoft.com/office/drawing/2014/main" id="{521BCA28-404E-49E3-97E7-8CE92EE91A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17315" y="4626760"/>
                        <a:ext cx="443513" cy="9418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427" h="21600" extrusionOk="0">
                            <a:moveTo>
                              <a:pt x="17197" y="1860"/>
                            </a:moveTo>
                            <a:lnTo>
                              <a:pt x="21427" y="0"/>
                            </a:lnTo>
                            <a:lnTo>
                              <a:pt x="19248" y="2390"/>
                            </a:lnTo>
                            <a:lnTo>
                              <a:pt x="1735" y="21600"/>
                            </a:lnTo>
                            <a:lnTo>
                              <a:pt x="765" y="21400"/>
                            </a:lnTo>
                            <a:cubicBezTo>
                              <a:pt x="124" y="21269"/>
                              <a:pt x="-173" y="20912"/>
                              <a:pt x="104" y="20609"/>
                            </a:cubicBezTo>
                            <a:cubicBezTo>
                              <a:pt x="104" y="20609"/>
                              <a:pt x="17197" y="1860"/>
                              <a:pt x="17197" y="1860"/>
                            </a:cubicBezTo>
                            <a:close/>
                          </a:path>
                        </a:pathLst>
                      </a:custGeom>
                      <a:solidFill>
                        <a:srgbClr val="010101"/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79" name="Shape 67">
                        <a:extLst>
                          <a:ext uri="{FF2B5EF4-FFF2-40B4-BE49-F238E27FC236}">
                            <a16:creationId xmlns:a16="http://schemas.microsoft.com/office/drawing/2014/main" id="{77996B8D-7B20-455C-951E-D74C02ADA5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7907" y="4626760"/>
                        <a:ext cx="414598" cy="87319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6998" y="2006"/>
                            </a:moveTo>
                            <a:lnTo>
                              <a:pt x="21559" y="0"/>
                            </a:lnTo>
                            <a:lnTo>
                              <a:pt x="21600" y="2953"/>
                            </a:lnTo>
                            <a:lnTo>
                              <a:pt x="4603" y="21600"/>
                            </a:lnTo>
                            <a:cubicBezTo>
                              <a:pt x="2846" y="21405"/>
                              <a:pt x="1329" y="21086"/>
                              <a:pt x="0" y="20654"/>
                            </a:cubicBezTo>
                            <a:cubicBezTo>
                              <a:pt x="0" y="20654"/>
                              <a:pt x="16998" y="2006"/>
                              <a:pt x="16998" y="200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80" name="Shape 68">
                        <a:extLst>
                          <a:ext uri="{FF2B5EF4-FFF2-40B4-BE49-F238E27FC236}">
                            <a16:creationId xmlns:a16="http://schemas.microsoft.com/office/drawing/2014/main" id="{2CD8BDCF-485C-4FCE-B3A8-5F4DCDFB87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47907" y="4626760"/>
                        <a:ext cx="413815" cy="8582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17030" y="2041"/>
                            </a:moveTo>
                            <a:lnTo>
                              <a:pt x="21600" y="0"/>
                            </a:lnTo>
                            <a:lnTo>
                              <a:pt x="19245" y="2623"/>
                            </a:lnTo>
                            <a:lnTo>
                              <a:pt x="2212" y="21600"/>
                            </a:lnTo>
                            <a:cubicBezTo>
                              <a:pt x="1419" y="21436"/>
                              <a:pt x="685" y="21240"/>
                              <a:pt x="0" y="21014"/>
                            </a:cubicBezTo>
                            <a:cubicBezTo>
                              <a:pt x="0" y="21014"/>
                              <a:pt x="17030" y="2041"/>
                              <a:pt x="17030" y="204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75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81" name="Shape 69">
                        <a:extLst>
                          <a:ext uri="{FF2B5EF4-FFF2-40B4-BE49-F238E27FC236}">
                            <a16:creationId xmlns:a16="http://schemas.microsoft.com/office/drawing/2014/main" id="{406E6DA7-3F8D-4E70-B267-28B6FB1AB1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72654" y="4626760"/>
                        <a:ext cx="88346" cy="11934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0" y="14680"/>
                            </a:moveTo>
                            <a:lnTo>
                              <a:pt x="21407" y="0"/>
                            </a:lnTo>
                            <a:lnTo>
                              <a:pt x="21600" y="21600"/>
                            </a:lnTo>
                            <a:cubicBezTo>
                              <a:pt x="17892" y="20973"/>
                              <a:pt x="14124" y="20065"/>
                              <a:pt x="10377" y="18865"/>
                            </a:cubicBezTo>
                            <a:cubicBezTo>
                              <a:pt x="6630" y="17665"/>
                              <a:pt x="3155" y="16252"/>
                              <a:pt x="0" y="1468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5000"/>
                        </a:srgbClr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  <p:sp>
                    <p:nvSpPr>
                      <p:cNvPr id="82" name="Shape 71">
                        <a:extLst>
                          <a:ext uri="{FF2B5EF4-FFF2-40B4-BE49-F238E27FC236}">
                            <a16:creationId xmlns:a16="http://schemas.microsoft.com/office/drawing/2014/main" id="{67DEF903-8A40-4359-AD0A-6D425CBF3D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1485" y="4626760"/>
                        <a:ext cx="29203" cy="3943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extrusionOk="0">
                            <a:moveTo>
                              <a:pt x="0" y="14681"/>
                            </a:moveTo>
                            <a:lnTo>
                              <a:pt x="21403" y="0"/>
                            </a:lnTo>
                            <a:lnTo>
                              <a:pt x="21600" y="21600"/>
                            </a:lnTo>
                            <a:cubicBezTo>
                              <a:pt x="17892" y="20973"/>
                              <a:pt x="14117" y="20061"/>
                              <a:pt x="10378" y="18867"/>
                            </a:cubicBezTo>
                            <a:cubicBezTo>
                              <a:pt x="6635" y="17665"/>
                              <a:pt x="3156" y="16250"/>
                              <a:pt x="0" y="14681"/>
                            </a:cubicBezTo>
                            <a:close/>
                          </a:path>
                        </a:pathLst>
                      </a:custGeom>
                      <a:solidFill>
                        <a:schemeClr val="bg2">
                          <a:lumMod val="75000"/>
                        </a:schemeClr>
                      </a:solidFill>
                      <a:ln w="12700">
                        <a:miter lim="400000"/>
                      </a:ln>
                    </p:spPr>
                    <p:txBody>
                      <a:bodyPr lIns="0" tIns="0" rIns="0" bIns="0" anchor="ctr"/>
                      <a:lstStyle/>
                      <a:p>
                        <a:pPr lvl="0">
                          <a:defRPr sz="3000">
                            <a:solidFill>
                              <a:srgbClr val="FFFFFF"/>
                            </a:solidFill>
                            <a:effectLst>
                              <a:outerShdw blurRad="38100" dist="12700" dir="5400000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:defRPr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6" name="Group 175">
                  <a:extLst>
                    <a:ext uri="{FF2B5EF4-FFF2-40B4-BE49-F238E27FC236}">
                      <a16:creationId xmlns:a16="http://schemas.microsoft.com/office/drawing/2014/main" id="{65BEBDD4-DD53-44C6-BA53-47B762F54542}"/>
                    </a:ext>
                  </a:extLst>
                </p:cNvPr>
                <p:cNvGrpSpPr/>
                <p:nvPr/>
              </p:nvGrpSpPr>
              <p:grpSpPr>
                <a:xfrm>
                  <a:off x="3974248" y="3367509"/>
                  <a:ext cx="384800" cy="385218"/>
                  <a:chOff x="1799041" y="849464"/>
                  <a:chExt cx="1388373" cy="1389880"/>
                </a:xfrm>
              </p:grpSpPr>
              <p:sp>
                <p:nvSpPr>
                  <p:cNvPr id="70" name="Shape 6">
                    <a:extLst>
                      <a:ext uri="{FF2B5EF4-FFF2-40B4-BE49-F238E27FC236}">
                        <a16:creationId xmlns:a16="http://schemas.microsoft.com/office/drawing/2014/main" id="{714D6664-758D-486A-BEFF-842C348E1B77}"/>
                      </a:ext>
                    </a:extLst>
                  </p:cNvPr>
                  <p:cNvSpPr/>
                  <p:nvPr/>
                </p:nvSpPr>
                <p:spPr>
                  <a:xfrm>
                    <a:off x="2492481" y="849464"/>
                    <a:ext cx="694933" cy="13898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cubicBezTo>
                          <a:pt x="11910" y="21600"/>
                          <a:pt x="21600" y="16756"/>
                          <a:pt x="21600" y="10800"/>
                        </a:cubicBezTo>
                        <a:cubicBezTo>
                          <a:pt x="21600" y="4846"/>
                          <a:pt x="11910" y="0"/>
                          <a:pt x="0" y="0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1" name="Shape 7">
                    <a:extLst>
                      <a:ext uri="{FF2B5EF4-FFF2-40B4-BE49-F238E27FC236}">
                        <a16:creationId xmlns:a16="http://schemas.microsoft.com/office/drawing/2014/main" id="{68EC2603-5F0A-4109-8920-ADACBAE1E748}"/>
                      </a:ext>
                    </a:extLst>
                  </p:cNvPr>
                  <p:cNvSpPr/>
                  <p:nvPr/>
                </p:nvSpPr>
                <p:spPr>
                  <a:xfrm>
                    <a:off x="1799041" y="849464"/>
                    <a:ext cx="695033" cy="13898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0"/>
                        </a:moveTo>
                        <a:cubicBezTo>
                          <a:pt x="9690" y="0"/>
                          <a:pt x="0" y="4846"/>
                          <a:pt x="0" y="10800"/>
                        </a:cubicBezTo>
                        <a:cubicBezTo>
                          <a:pt x="0" y="16756"/>
                          <a:pt x="9690" y="21600"/>
                          <a:pt x="21600" y="21600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72" name="Freeform 178">
                    <a:extLst>
                      <a:ext uri="{FF2B5EF4-FFF2-40B4-BE49-F238E27FC236}">
                        <a16:creationId xmlns:a16="http://schemas.microsoft.com/office/drawing/2014/main" id="{1F723210-66A2-4E83-8123-BA8F9569095C}"/>
                      </a:ext>
                    </a:extLst>
                  </p:cNvPr>
                  <p:cNvSpPr/>
                  <p:nvPr/>
                </p:nvSpPr>
                <p:spPr>
                  <a:xfrm>
                    <a:off x="1801417" y="924406"/>
                    <a:ext cx="1376191" cy="1147088"/>
                  </a:xfrm>
                  <a:custGeom>
                    <a:avLst/>
                    <a:gdLst>
                      <a:gd name="connsiteX0" fmla="*/ 1356443 w 1376191"/>
                      <a:gd name="connsiteY0" fmla="*/ 810404 h 1147088"/>
                      <a:gd name="connsiteX1" fmla="*/ 1360106 w 1376191"/>
                      <a:gd name="connsiteY1" fmla="*/ 810755 h 1147088"/>
                      <a:gd name="connsiteX2" fmla="*/ 1288579 w 1376191"/>
                      <a:gd name="connsiteY2" fmla="*/ 976743 h 1147088"/>
                      <a:gd name="connsiteX3" fmla="*/ 1279209 w 1376191"/>
                      <a:gd name="connsiteY3" fmla="*/ 980516 h 1147088"/>
                      <a:gd name="connsiteX4" fmla="*/ 1253413 w 1376191"/>
                      <a:gd name="connsiteY4" fmla="*/ 985205 h 1147088"/>
                      <a:gd name="connsiteX5" fmla="*/ 1246421 w 1376191"/>
                      <a:gd name="connsiteY5" fmla="*/ 966117 h 1147088"/>
                      <a:gd name="connsiteX6" fmla="*/ 1245135 w 1376191"/>
                      <a:gd name="connsiteY6" fmla="*/ 954168 h 1147088"/>
                      <a:gd name="connsiteX7" fmla="*/ 1244326 w 1376191"/>
                      <a:gd name="connsiteY7" fmla="*/ 948165 h 1147088"/>
                      <a:gd name="connsiteX8" fmla="*/ 1237809 w 1376191"/>
                      <a:gd name="connsiteY8" fmla="*/ 927387 h 1147088"/>
                      <a:gd name="connsiteX9" fmla="*/ 1242378 w 1376191"/>
                      <a:gd name="connsiteY9" fmla="*/ 900042 h 1147088"/>
                      <a:gd name="connsiteX10" fmla="*/ 1260966 w 1376191"/>
                      <a:gd name="connsiteY10" fmla="*/ 874772 h 1147088"/>
                      <a:gd name="connsiteX11" fmla="*/ 1266894 w 1376191"/>
                      <a:gd name="connsiteY11" fmla="*/ 868156 h 1147088"/>
                      <a:gd name="connsiteX12" fmla="*/ 1271916 w 1376191"/>
                      <a:gd name="connsiteY12" fmla="*/ 862880 h 1147088"/>
                      <a:gd name="connsiteX13" fmla="*/ 1276627 w 1376191"/>
                      <a:gd name="connsiteY13" fmla="*/ 863860 h 1147088"/>
                      <a:gd name="connsiteX14" fmla="*/ 1288307 w 1376191"/>
                      <a:gd name="connsiteY14" fmla="*/ 852058 h 1147088"/>
                      <a:gd name="connsiteX15" fmla="*/ 1304183 w 1376191"/>
                      <a:gd name="connsiteY15" fmla="*/ 847346 h 1147088"/>
                      <a:gd name="connsiteX16" fmla="*/ 1318231 w 1376191"/>
                      <a:gd name="connsiteY16" fmla="*/ 828544 h 1147088"/>
                      <a:gd name="connsiteX17" fmla="*/ 1335188 w 1376191"/>
                      <a:gd name="connsiteY17" fmla="*/ 818041 h 1147088"/>
                      <a:gd name="connsiteX18" fmla="*/ 1356443 w 1376191"/>
                      <a:gd name="connsiteY18" fmla="*/ 810404 h 1147088"/>
                      <a:gd name="connsiteX19" fmla="*/ 1376191 w 1376191"/>
                      <a:gd name="connsiteY19" fmla="*/ 732686 h 1147088"/>
                      <a:gd name="connsiteX20" fmla="*/ 1371961 w 1376191"/>
                      <a:gd name="connsiteY20" fmla="*/ 756169 h 1147088"/>
                      <a:gd name="connsiteX21" fmla="*/ 1352219 w 1376191"/>
                      <a:gd name="connsiteY21" fmla="*/ 747012 h 1147088"/>
                      <a:gd name="connsiteX22" fmla="*/ 1349911 w 1376191"/>
                      <a:gd name="connsiteY22" fmla="*/ 742326 h 1147088"/>
                      <a:gd name="connsiteX23" fmla="*/ 1355499 w 1376191"/>
                      <a:gd name="connsiteY23" fmla="*/ 737201 h 1147088"/>
                      <a:gd name="connsiteX24" fmla="*/ 1369086 w 1376191"/>
                      <a:gd name="connsiteY24" fmla="*/ 736903 h 1147088"/>
                      <a:gd name="connsiteX25" fmla="*/ 1376191 w 1376191"/>
                      <a:gd name="connsiteY25" fmla="*/ 732686 h 1147088"/>
                      <a:gd name="connsiteX26" fmla="*/ 181617 w 1376191"/>
                      <a:gd name="connsiteY26" fmla="*/ 568940 h 1147088"/>
                      <a:gd name="connsiteX27" fmla="*/ 210425 w 1376191"/>
                      <a:gd name="connsiteY27" fmla="*/ 572759 h 1147088"/>
                      <a:gd name="connsiteX28" fmla="*/ 223779 w 1376191"/>
                      <a:gd name="connsiteY28" fmla="*/ 581037 h 1147088"/>
                      <a:gd name="connsiteX29" fmla="*/ 239375 w 1376191"/>
                      <a:gd name="connsiteY29" fmla="*/ 588944 h 1147088"/>
                      <a:gd name="connsiteX30" fmla="*/ 248589 w 1376191"/>
                      <a:gd name="connsiteY30" fmla="*/ 604377 h 1147088"/>
                      <a:gd name="connsiteX31" fmla="*/ 235774 w 1376191"/>
                      <a:gd name="connsiteY31" fmla="*/ 607316 h 1147088"/>
                      <a:gd name="connsiteX32" fmla="*/ 220853 w 1376191"/>
                      <a:gd name="connsiteY32" fmla="*/ 600387 h 1147088"/>
                      <a:gd name="connsiteX33" fmla="*/ 217126 w 1376191"/>
                      <a:gd name="connsiteY33" fmla="*/ 590790 h 1147088"/>
                      <a:gd name="connsiteX34" fmla="*/ 202509 w 1376191"/>
                      <a:gd name="connsiteY34" fmla="*/ 585664 h 1147088"/>
                      <a:gd name="connsiteX35" fmla="*/ 180452 w 1376191"/>
                      <a:gd name="connsiteY35" fmla="*/ 579971 h 1147088"/>
                      <a:gd name="connsiteX36" fmla="*/ 166590 w 1376191"/>
                      <a:gd name="connsiteY36" fmla="*/ 577956 h 1147088"/>
                      <a:gd name="connsiteX37" fmla="*/ 181617 w 1376191"/>
                      <a:gd name="connsiteY37" fmla="*/ 568940 h 1147088"/>
                      <a:gd name="connsiteX38" fmla="*/ 223349 w 1376191"/>
                      <a:gd name="connsiteY38" fmla="*/ 122202 h 1147088"/>
                      <a:gd name="connsiteX39" fmla="*/ 239279 w 1376191"/>
                      <a:gd name="connsiteY39" fmla="*/ 128099 h 1147088"/>
                      <a:gd name="connsiteX40" fmla="*/ 256511 w 1376191"/>
                      <a:gd name="connsiteY40" fmla="*/ 135376 h 1147088"/>
                      <a:gd name="connsiteX41" fmla="*/ 277978 w 1376191"/>
                      <a:gd name="connsiteY41" fmla="*/ 137278 h 1147088"/>
                      <a:gd name="connsiteX42" fmla="*/ 288391 w 1376191"/>
                      <a:gd name="connsiteY42" fmla="*/ 147883 h 1147088"/>
                      <a:gd name="connsiteX43" fmla="*/ 306222 w 1376191"/>
                      <a:gd name="connsiteY43" fmla="*/ 153923 h 1147088"/>
                      <a:gd name="connsiteX44" fmla="*/ 309362 w 1376191"/>
                      <a:gd name="connsiteY44" fmla="*/ 168714 h 1147088"/>
                      <a:gd name="connsiteX45" fmla="*/ 312131 w 1376191"/>
                      <a:gd name="connsiteY45" fmla="*/ 179747 h 1147088"/>
                      <a:gd name="connsiteX46" fmla="*/ 327503 w 1376191"/>
                      <a:gd name="connsiteY46" fmla="*/ 189163 h 1147088"/>
                      <a:gd name="connsiteX47" fmla="*/ 332482 w 1376191"/>
                      <a:gd name="connsiteY47" fmla="*/ 196107 h 1147088"/>
                      <a:gd name="connsiteX48" fmla="*/ 328019 w 1376191"/>
                      <a:gd name="connsiteY48" fmla="*/ 209661 h 1147088"/>
                      <a:gd name="connsiteX49" fmla="*/ 319672 w 1376191"/>
                      <a:gd name="connsiteY49" fmla="*/ 213418 h 1147088"/>
                      <a:gd name="connsiteX50" fmla="*/ 308515 w 1376191"/>
                      <a:gd name="connsiteY50" fmla="*/ 212276 h 1147088"/>
                      <a:gd name="connsiteX51" fmla="*/ 308825 w 1376191"/>
                      <a:gd name="connsiteY51" fmla="*/ 231109 h 1147088"/>
                      <a:gd name="connsiteX52" fmla="*/ 297193 w 1376191"/>
                      <a:gd name="connsiteY52" fmla="*/ 242808 h 1147088"/>
                      <a:gd name="connsiteX53" fmla="*/ 258804 w 1376191"/>
                      <a:gd name="connsiteY53" fmla="*/ 226591 h 1147088"/>
                      <a:gd name="connsiteX54" fmla="*/ 273825 w 1376191"/>
                      <a:gd name="connsiteY54" fmla="*/ 208757 h 1147088"/>
                      <a:gd name="connsiteX55" fmla="*/ 276283 w 1376191"/>
                      <a:gd name="connsiteY55" fmla="*/ 189686 h 1147088"/>
                      <a:gd name="connsiteX56" fmla="*/ 277606 w 1376191"/>
                      <a:gd name="connsiteY56" fmla="*/ 178415 h 1147088"/>
                      <a:gd name="connsiteX57" fmla="*/ 259073 w 1376191"/>
                      <a:gd name="connsiteY57" fmla="*/ 167477 h 1147088"/>
                      <a:gd name="connsiteX58" fmla="*/ 241056 w 1376191"/>
                      <a:gd name="connsiteY58" fmla="*/ 168381 h 1147088"/>
                      <a:gd name="connsiteX59" fmla="*/ 230023 w 1376191"/>
                      <a:gd name="connsiteY59" fmla="*/ 168143 h 1147088"/>
                      <a:gd name="connsiteX60" fmla="*/ 235994 w 1376191"/>
                      <a:gd name="connsiteY60" fmla="*/ 181982 h 1147088"/>
                      <a:gd name="connsiteX61" fmla="*/ 225023 w 1376191"/>
                      <a:gd name="connsiteY61" fmla="*/ 203573 h 1147088"/>
                      <a:gd name="connsiteX62" fmla="*/ 200002 w 1376191"/>
                      <a:gd name="connsiteY62" fmla="*/ 213370 h 1147088"/>
                      <a:gd name="connsiteX63" fmla="*/ 192646 w 1376191"/>
                      <a:gd name="connsiteY63" fmla="*/ 226734 h 1147088"/>
                      <a:gd name="connsiteX64" fmla="*/ 173452 w 1376191"/>
                      <a:gd name="connsiteY64" fmla="*/ 248705 h 1147088"/>
                      <a:gd name="connsiteX65" fmla="*/ 159919 w 1376191"/>
                      <a:gd name="connsiteY65" fmla="*/ 264542 h 1147088"/>
                      <a:gd name="connsiteX66" fmla="*/ 160518 w 1376191"/>
                      <a:gd name="connsiteY66" fmla="*/ 270534 h 1147088"/>
                      <a:gd name="connsiteX67" fmla="*/ 171923 w 1376191"/>
                      <a:gd name="connsiteY67" fmla="*/ 291222 h 1147088"/>
                      <a:gd name="connsiteX68" fmla="*/ 192646 w 1376191"/>
                      <a:gd name="connsiteY68" fmla="*/ 301923 h 1147088"/>
                      <a:gd name="connsiteX69" fmla="*/ 200952 w 1376191"/>
                      <a:gd name="connsiteY69" fmla="*/ 303159 h 1147088"/>
                      <a:gd name="connsiteX70" fmla="*/ 210456 w 1376191"/>
                      <a:gd name="connsiteY70" fmla="*/ 316095 h 1147088"/>
                      <a:gd name="connsiteX71" fmla="*/ 219837 w 1376191"/>
                      <a:gd name="connsiteY71" fmla="*/ 322800 h 1147088"/>
                      <a:gd name="connsiteX72" fmla="*/ 226428 w 1376191"/>
                      <a:gd name="connsiteY72" fmla="*/ 305537 h 1147088"/>
                      <a:gd name="connsiteX73" fmla="*/ 225539 w 1376191"/>
                      <a:gd name="connsiteY73" fmla="*/ 299497 h 1147088"/>
                      <a:gd name="connsiteX74" fmla="*/ 238039 w 1376191"/>
                      <a:gd name="connsiteY74" fmla="*/ 282234 h 1147088"/>
                      <a:gd name="connsiteX75" fmla="*/ 240601 w 1376191"/>
                      <a:gd name="connsiteY75" fmla="*/ 237339 h 1147088"/>
                      <a:gd name="connsiteX76" fmla="*/ 252399 w 1376191"/>
                      <a:gd name="connsiteY76" fmla="*/ 241477 h 1147088"/>
                      <a:gd name="connsiteX77" fmla="*/ 266097 w 1376191"/>
                      <a:gd name="connsiteY77" fmla="*/ 246185 h 1147088"/>
                      <a:gd name="connsiteX78" fmla="*/ 283432 w 1376191"/>
                      <a:gd name="connsiteY78" fmla="*/ 255696 h 1147088"/>
                      <a:gd name="connsiteX79" fmla="*/ 289445 w 1376191"/>
                      <a:gd name="connsiteY79" fmla="*/ 273578 h 1147088"/>
                      <a:gd name="connsiteX80" fmla="*/ 301036 w 1376191"/>
                      <a:gd name="connsiteY80" fmla="*/ 270962 h 1147088"/>
                      <a:gd name="connsiteX81" fmla="*/ 307916 w 1376191"/>
                      <a:gd name="connsiteY81" fmla="*/ 272865 h 1147088"/>
                      <a:gd name="connsiteX82" fmla="*/ 322090 w 1376191"/>
                      <a:gd name="connsiteY82" fmla="*/ 292791 h 1147088"/>
                      <a:gd name="connsiteX83" fmla="*/ 326119 w 1376191"/>
                      <a:gd name="connsiteY83" fmla="*/ 304681 h 1147088"/>
                      <a:gd name="connsiteX84" fmla="*/ 335788 w 1376191"/>
                      <a:gd name="connsiteY84" fmla="*/ 320232 h 1147088"/>
                      <a:gd name="connsiteX85" fmla="*/ 344569 w 1376191"/>
                      <a:gd name="connsiteY85" fmla="*/ 331503 h 1147088"/>
                      <a:gd name="connsiteX86" fmla="*/ 346987 w 1376191"/>
                      <a:gd name="connsiteY86" fmla="*/ 363938 h 1147088"/>
                      <a:gd name="connsiteX87" fmla="*/ 358268 w 1376191"/>
                      <a:gd name="connsiteY87" fmla="*/ 378348 h 1147088"/>
                      <a:gd name="connsiteX88" fmla="*/ 351449 w 1376191"/>
                      <a:gd name="connsiteY88" fmla="*/ 387241 h 1147088"/>
                      <a:gd name="connsiteX89" fmla="*/ 340664 w 1376191"/>
                      <a:gd name="connsiteY89" fmla="*/ 387288 h 1147088"/>
                      <a:gd name="connsiteX90" fmla="*/ 334156 w 1376191"/>
                      <a:gd name="connsiteY90" fmla="*/ 382247 h 1147088"/>
                      <a:gd name="connsiteX91" fmla="*/ 327978 w 1376191"/>
                      <a:gd name="connsiteY91" fmla="*/ 371309 h 1147088"/>
                      <a:gd name="connsiteX92" fmla="*/ 330747 w 1376191"/>
                      <a:gd name="connsiteY92" fmla="*/ 354236 h 1147088"/>
                      <a:gd name="connsiteX93" fmla="*/ 309507 w 1376191"/>
                      <a:gd name="connsiteY93" fmla="*/ 357280 h 1147088"/>
                      <a:gd name="connsiteX94" fmla="*/ 303660 w 1376191"/>
                      <a:gd name="connsiteY94" fmla="*/ 368598 h 1147088"/>
                      <a:gd name="connsiteX95" fmla="*/ 301201 w 1376191"/>
                      <a:gd name="connsiteY95" fmla="*/ 381867 h 1147088"/>
                      <a:gd name="connsiteX96" fmla="*/ 304197 w 1376191"/>
                      <a:gd name="connsiteY96" fmla="*/ 396087 h 1147088"/>
                      <a:gd name="connsiteX97" fmla="*/ 289341 w 1376191"/>
                      <a:gd name="connsiteY97" fmla="*/ 404409 h 1147088"/>
                      <a:gd name="connsiteX98" fmla="*/ 278246 w 1376191"/>
                      <a:gd name="connsiteY98" fmla="*/ 399463 h 1147088"/>
                      <a:gd name="connsiteX99" fmla="*/ 259858 w 1376191"/>
                      <a:gd name="connsiteY99" fmla="*/ 414967 h 1147088"/>
                      <a:gd name="connsiteX100" fmla="*/ 253597 w 1376191"/>
                      <a:gd name="connsiteY100" fmla="*/ 430376 h 1147088"/>
                      <a:gd name="connsiteX101" fmla="*/ 232006 w 1376191"/>
                      <a:gd name="connsiteY101" fmla="*/ 444595 h 1147088"/>
                      <a:gd name="connsiteX102" fmla="*/ 229300 w 1376191"/>
                      <a:gd name="connsiteY102" fmla="*/ 467708 h 1147088"/>
                      <a:gd name="connsiteX103" fmla="*/ 221490 w 1376191"/>
                      <a:gd name="connsiteY103" fmla="*/ 472607 h 1147088"/>
                      <a:gd name="connsiteX104" fmla="*/ 206675 w 1376191"/>
                      <a:gd name="connsiteY104" fmla="*/ 491250 h 1147088"/>
                      <a:gd name="connsiteX105" fmla="*/ 191097 w 1376191"/>
                      <a:gd name="connsiteY105" fmla="*/ 520165 h 1147088"/>
                      <a:gd name="connsiteX106" fmla="*/ 194713 w 1376191"/>
                      <a:gd name="connsiteY106" fmla="*/ 535003 h 1147088"/>
                      <a:gd name="connsiteX107" fmla="*/ 187088 w 1376191"/>
                      <a:gd name="connsiteY107" fmla="*/ 550506 h 1147088"/>
                      <a:gd name="connsiteX108" fmla="*/ 170415 w 1376191"/>
                      <a:gd name="connsiteY108" fmla="*/ 527631 h 1147088"/>
                      <a:gd name="connsiteX109" fmla="*/ 148741 w 1376191"/>
                      <a:gd name="connsiteY109" fmla="*/ 525539 h 1147088"/>
                      <a:gd name="connsiteX110" fmla="*/ 139650 w 1376191"/>
                      <a:gd name="connsiteY110" fmla="*/ 526680 h 1147088"/>
                      <a:gd name="connsiteX111" fmla="*/ 111902 w 1376191"/>
                      <a:gd name="connsiteY111" fmla="*/ 527536 h 1147088"/>
                      <a:gd name="connsiteX112" fmla="*/ 90125 w 1376191"/>
                      <a:gd name="connsiteY112" fmla="*/ 567294 h 1147088"/>
                      <a:gd name="connsiteX113" fmla="*/ 118679 w 1376191"/>
                      <a:gd name="connsiteY113" fmla="*/ 591406 h 1147088"/>
                      <a:gd name="connsiteX114" fmla="*/ 132005 w 1376191"/>
                      <a:gd name="connsiteY114" fmla="*/ 579041 h 1147088"/>
                      <a:gd name="connsiteX115" fmla="*/ 147584 w 1376191"/>
                      <a:gd name="connsiteY115" fmla="*/ 589456 h 1147088"/>
                      <a:gd name="connsiteX116" fmla="*/ 155105 w 1376191"/>
                      <a:gd name="connsiteY116" fmla="*/ 612759 h 1147088"/>
                      <a:gd name="connsiteX117" fmla="*/ 169051 w 1376191"/>
                      <a:gd name="connsiteY117" fmla="*/ 637061 h 1147088"/>
                      <a:gd name="connsiteX118" fmla="*/ 177295 w 1376191"/>
                      <a:gd name="connsiteY118" fmla="*/ 660364 h 1147088"/>
                      <a:gd name="connsiteX119" fmla="*/ 194051 w 1376191"/>
                      <a:gd name="connsiteY119" fmla="*/ 656084 h 1147088"/>
                      <a:gd name="connsiteX120" fmla="*/ 206427 w 1376191"/>
                      <a:gd name="connsiteY120" fmla="*/ 660555 h 1147088"/>
                      <a:gd name="connsiteX121" fmla="*/ 222957 w 1376191"/>
                      <a:gd name="connsiteY121" fmla="*/ 641769 h 1147088"/>
                      <a:gd name="connsiteX122" fmla="*/ 233349 w 1376191"/>
                      <a:gd name="connsiteY122" fmla="*/ 639867 h 1147088"/>
                      <a:gd name="connsiteX123" fmla="*/ 243184 w 1376191"/>
                      <a:gd name="connsiteY123" fmla="*/ 640913 h 1147088"/>
                      <a:gd name="connsiteX124" fmla="*/ 258866 w 1376191"/>
                      <a:gd name="connsiteY124" fmla="*/ 643814 h 1147088"/>
                      <a:gd name="connsiteX125" fmla="*/ 271097 w 1376191"/>
                      <a:gd name="connsiteY125" fmla="*/ 656893 h 1147088"/>
                      <a:gd name="connsiteX126" fmla="*/ 286924 w 1376191"/>
                      <a:gd name="connsiteY126" fmla="*/ 659699 h 1147088"/>
                      <a:gd name="connsiteX127" fmla="*/ 313701 w 1376191"/>
                      <a:gd name="connsiteY127" fmla="*/ 678769 h 1147088"/>
                      <a:gd name="connsiteX128" fmla="*/ 342854 w 1376191"/>
                      <a:gd name="connsiteY128" fmla="*/ 703785 h 1147088"/>
                      <a:gd name="connsiteX129" fmla="*/ 357999 w 1376191"/>
                      <a:gd name="connsiteY129" fmla="*/ 729466 h 1147088"/>
                      <a:gd name="connsiteX130" fmla="*/ 377359 w 1376191"/>
                      <a:gd name="connsiteY130" fmla="*/ 734745 h 1147088"/>
                      <a:gd name="connsiteX131" fmla="*/ 396016 w 1376191"/>
                      <a:gd name="connsiteY131" fmla="*/ 745065 h 1147088"/>
                      <a:gd name="connsiteX132" fmla="*/ 416347 w 1376191"/>
                      <a:gd name="connsiteY132" fmla="*/ 748441 h 1147088"/>
                      <a:gd name="connsiteX133" fmla="*/ 433041 w 1376191"/>
                      <a:gd name="connsiteY133" fmla="*/ 757002 h 1147088"/>
                      <a:gd name="connsiteX134" fmla="*/ 446285 w 1376191"/>
                      <a:gd name="connsiteY134" fmla="*/ 771887 h 1147088"/>
                      <a:gd name="connsiteX135" fmla="*/ 446202 w 1376191"/>
                      <a:gd name="connsiteY135" fmla="*/ 781684 h 1147088"/>
                      <a:gd name="connsiteX136" fmla="*/ 446264 w 1376191"/>
                      <a:gd name="connsiteY136" fmla="*/ 787772 h 1147088"/>
                      <a:gd name="connsiteX137" fmla="*/ 443330 w 1376191"/>
                      <a:gd name="connsiteY137" fmla="*/ 801706 h 1147088"/>
                      <a:gd name="connsiteX138" fmla="*/ 432111 w 1376191"/>
                      <a:gd name="connsiteY138" fmla="*/ 817685 h 1147088"/>
                      <a:gd name="connsiteX139" fmla="*/ 425045 w 1376191"/>
                      <a:gd name="connsiteY139" fmla="*/ 832761 h 1147088"/>
                      <a:gd name="connsiteX140" fmla="*/ 418805 w 1376191"/>
                      <a:gd name="connsiteY140" fmla="*/ 839229 h 1147088"/>
                      <a:gd name="connsiteX141" fmla="*/ 412710 w 1376191"/>
                      <a:gd name="connsiteY141" fmla="*/ 863198 h 1147088"/>
                      <a:gd name="connsiteX142" fmla="*/ 404611 w 1376191"/>
                      <a:gd name="connsiteY142" fmla="*/ 898391 h 1147088"/>
                      <a:gd name="connsiteX143" fmla="*/ 384136 w 1376191"/>
                      <a:gd name="connsiteY143" fmla="*/ 909662 h 1147088"/>
                      <a:gd name="connsiteX144" fmla="*/ 375706 w 1376191"/>
                      <a:gd name="connsiteY144" fmla="*/ 925879 h 1147088"/>
                      <a:gd name="connsiteX145" fmla="*/ 368102 w 1376191"/>
                      <a:gd name="connsiteY145" fmla="*/ 943713 h 1147088"/>
                      <a:gd name="connsiteX146" fmla="*/ 356966 w 1376191"/>
                      <a:gd name="connsiteY146" fmla="*/ 967444 h 1147088"/>
                      <a:gd name="connsiteX147" fmla="*/ 349115 w 1376191"/>
                      <a:gd name="connsiteY147" fmla="*/ 977194 h 1147088"/>
                      <a:gd name="connsiteX148" fmla="*/ 340168 w 1376191"/>
                      <a:gd name="connsiteY148" fmla="*/ 979762 h 1147088"/>
                      <a:gd name="connsiteX149" fmla="*/ 330437 w 1376191"/>
                      <a:gd name="connsiteY149" fmla="*/ 986658 h 1147088"/>
                      <a:gd name="connsiteX150" fmla="*/ 325148 w 1376191"/>
                      <a:gd name="connsiteY150" fmla="*/ 1011530 h 1147088"/>
                      <a:gd name="connsiteX151" fmla="*/ 303784 w 1376191"/>
                      <a:gd name="connsiteY151" fmla="*/ 1027557 h 1147088"/>
                      <a:gd name="connsiteX152" fmla="*/ 289217 w 1376191"/>
                      <a:gd name="connsiteY152" fmla="*/ 1048768 h 1147088"/>
                      <a:gd name="connsiteX153" fmla="*/ 290313 w 1376191"/>
                      <a:gd name="connsiteY153" fmla="*/ 1074211 h 1147088"/>
                      <a:gd name="connsiteX154" fmla="*/ 291470 w 1376191"/>
                      <a:gd name="connsiteY154" fmla="*/ 1091808 h 1147088"/>
                      <a:gd name="connsiteX155" fmla="*/ 279383 w 1376191"/>
                      <a:gd name="connsiteY155" fmla="*/ 1103221 h 1147088"/>
                      <a:gd name="connsiteX156" fmla="*/ 280726 w 1376191"/>
                      <a:gd name="connsiteY156" fmla="*/ 1122625 h 1147088"/>
                      <a:gd name="connsiteX157" fmla="*/ 287441 w 1376191"/>
                      <a:gd name="connsiteY157" fmla="*/ 1138034 h 1147088"/>
                      <a:gd name="connsiteX158" fmla="*/ 289217 w 1376191"/>
                      <a:gd name="connsiteY158" fmla="*/ 1145833 h 1147088"/>
                      <a:gd name="connsiteX159" fmla="*/ 267213 w 1376191"/>
                      <a:gd name="connsiteY159" fmla="*/ 1146213 h 1147088"/>
                      <a:gd name="connsiteX160" fmla="*/ 257296 w 1376191"/>
                      <a:gd name="connsiteY160" fmla="*/ 1141696 h 1147088"/>
                      <a:gd name="connsiteX161" fmla="*/ 255477 w 1376191"/>
                      <a:gd name="connsiteY161" fmla="*/ 1138414 h 1147088"/>
                      <a:gd name="connsiteX162" fmla="*/ 250725 w 1376191"/>
                      <a:gd name="connsiteY162" fmla="*/ 1121056 h 1147088"/>
                      <a:gd name="connsiteX163" fmla="*/ 238577 w 1376191"/>
                      <a:gd name="connsiteY163" fmla="*/ 1092949 h 1147088"/>
                      <a:gd name="connsiteX164" fmla="*/ 233886 w 1376191"/>
                      <a:gd name="connsiteY164" fmla="*/ 1055902 h 1147088"/>
                      <a:gd name="connsiteX165" fmla="*/ 233432 w 1376191"/>
                      <a:gd name="connsiteY165" fmla="*/ 1041349 h 1147088"/>
                      <a:gd name="connsiteX166" fmla="*/ 239672 w 1376191"/>
                      <a:gd name="connsiteY166" fmla="*/ 1029127 h 1147088"/>
                      <a:gd name="connsiteX167" fmla="*/ 240436 w 1376191"/>
                      <a:gd name="connsiteY167" fmla="*/ 1016001 h 1147088"/>
                      <a:gd name="connsiteX168" fmla="*/ 232068 w 1376191"/>
                      <a:gd name="connsiteY168" fmla="*/ 987894 h 1147088"/>
                      <a:gd name="connsiteX169" fmla="*/ 241428 w 1376191"/>
                      <a:gd name="connsiteY169" fmla="*/ 941288 h 1147088"/>
                      <a:gd name="connsiteX170" fmla="*/ 243907 w 1376191"/>
                      <a:gd name="connsiteY170" fmla="*/ 910232 h 1147088"/>
                      <a:gd name="connsiteX171" fmla="*/ 241056 w 1376191"/>
                      <a:gd name="connsiteY171" fmla="*/ 899389 h 1147088"/>
                      <a:gd name="connsiteX172" fmla="*/ 240911 w 1376191"/>
                      <a:gd name="connsiteY172" fmla="*/ 878702 h 1147088"/>
                      <a:gd name="connsiteX173" fmla="*/ 223804 w 1376191"/>
                      <a:gd name="connsiteY173" fmla="*/ 846648 h 1147088"/>
                      <a:gd name="connsiteX174" fmla="*/ 207502 w 1376191"/>
                      <a:gd name="connsiteY174" fmla="*/ 827720 h 1147088"/>
                      <a:gd name="connsiteX175" fmla="*/ 196510 w 1376191"/>
                      <a:gd name="connsiteY175" fmla="*/ 811645 h 1147088"/>
                      <a:gd name="connsiteX176" fmla="*/ 191489 w 1376191"/>
                      <a:gd name="connsiteY176" fmla="*/ 783539 h 1147088"/>
                      <a:gd name="connsiteX177" fmla="*/ 192233 w 1376191"/>
                      <a:gd name="connsiteY177" fmla="*/ 776263 h 1147088"/>
                      <a:gd name="connsiteX178" fmla="*/ 179278 w 1376191"/>
                      <a:gd name="connsiteY178" fmla="*/ 759427 h 1147088"/>
                      <a:gd name="connsiteX179" fmla="*/ 187026 w 1376191"/>
                      <a:gd name="connsiteY179" fmla="*/ 725709 h 1147088"/>
                      <a:gd name="connsiteX180" fmla="*/ 193803 w 1376191"/>
                      <a:gd name="connsiteY180" fmla="*/ 703357 h 1147088"/>
                      <a:gd name="connsiteX181" fmla="*/ 192977 w 1376191"/>
                      <a:gd name="connsiteY181" fmla="*/ 688566 h 1147088"/>
                      <a:gd name="connsiteX182" fmla="*/ 186448 w 1376191"/>
                      <a:gd name="connsiteY182" fmla="*/ 675535 h 1147088"/>
                      <a:gd name="connsiteX183" fmla="*/ 174030 w 1376191"/>
                      <a:gd name="connsiteY183" fmla="*/ 674156 h 1147088"/>
                      <a:gd name="connsiteX184" fmla="*/ 152605 w 1376191"/>
                      <a:gd name="connsiteY184" fmla="*/ 661553 h 1147088"/>
                      <a:gd name="connsiteX185" fmla="*/ 147584 w 1376191"/>
                      <a:gd name="connsiteY185" fmla="*/ 653041 h 1147088"/>
                      <a:gd name="connsiteX186" fmla="*/ 135290 w 1376191"/>
                      <a:gd name="connsiteY186" fmla="*/ 641009 h 1147088"/>
                      <a:gd name="connsiteX187" fmla="*/ 117480 w 1376191"/>
                      <a:gd name="connsiteY187" fmla="*/ 634969 h 1147088"/>
                      <a:gd name="connsiteX188" fmla="*/ 93265 w 1376191"/>
                      <a:gd name="connsiteY188" fmla="*/ 618656 h 1147088"/>
                      <a:gd name="connsiteX189" fmla="*/ 49629 w 1376191"/>
                      <a:gd name="connsiteY189" fmla="*/ 599158 h 1147088"/>
                      <a:gd name="connsiteX190" fmla="*/ 39711 w 1376191"/>
                      <a:gd name="connsiteY190" fmla="*/ 562871 h 1147088"/>
                      <a:gd name="connsiteX191" fmla="*/ 26447 w 1376191"/>
                      <a:gd name="connsiteY191" fmla="*/ 544942 h 1147088"/>
                      <a:gd name="connsiteX192" fmla="*/ 23946 w 1376191"/>
                      <a:gd name="connsiteY192" fmla="*/ 547796 h 1147088"/>
                      <a:gd name="connsiteX193" fmla="*/ 22727 w 1376191"/>
                      <a:gd name="connsiteY193" fmla="*/ 562871 h 1147088"/>
                      <a:gd name="connsiteX194" fmla="*/ 8203 w 1376191"/>
                      <a:gd name="connsiteY194" fmla="*/ 551505 h 1147088"/>
                      <a:gd name="connsiteX195" fmla="*/ 0 w 1376191"/>
                      <a:gd name="connsiteY195" fmla="*/ 539853 h 1147088"/>
                      <a:gd name="connsiteX196" fmla="*/ 156282 w 1376191"/>
                      <a:gd name="connsiteY196" fmla="*/ 176608 h 1147088"/>
                      <a:gd name="connsiteX197" fmla="*/ 162832 w 1376191"/>
                      <a:gd name="connsiteY197" fmla="*/ 179414 h 1147088"/>
                      <a:gd name="connsiteX198" fmla="*/ 171179 w 1376191"/>
                      <a:gd name="connsiteY198" fmla="*/ 174468 h 1147088"/>
                      <a:gd name="connsiteX199" fmla="*/ 169981 w 1376191"/>
                      <a:gd name="connsiteY199" fmla="*/ 160867 h 1147088"/>
                      <a:gd name="connsiteX200" fmla="*/ 179093 w 1376191"/>
                      <a:gd name="connsiteY200" fmla="*/ 150642 h 1147088"/>
                      <a:gd name="connsiteX201" fmla="*/ 194423 w 1376191"/>
                      <a:gd name="connsiteY201" fmla="*/ 159345 h 1147088"/>
                      <a:gd name="connsiteX202" fmla="*/ 204031 w 1376191"/>
                      <a:gd name="connsiteY202" fmla="*/ 178653 h 1147088"/>
                      <a:gd name="connsiteX203" fmla="*/ 210560 w 1376191"/>
                      <a:gd name="connsiteY203" fmla="*/ 184312 h 1147088"/>
                      <a:gd name="connsiteX204" fmla="*/ 213721 w 1376191"/>
                      <a:gd name="connsiteY204" fmla="*/ 170759 h 1147088"/>
                      <a:gd name="connsiteX205" fmla="*/ 205498 w 1376191"/>
                      <a:gd name="connsiteY205" fmla="*/ 148121 h 1147088"/>
                      <a:gd name="connsiteX206" fmla="*/ 223349 w 1376191"/>
                      <a:gd name="connsiteY206" fmla="*/ 122202 h 1147088"/>
                      <a:gd name="connsiteX207" fmla="*/ 926523 w 1376191"/>
                      <a:gd name="connsiteY207" fmla="*/ 88803 h 1147088"/>
                      <a:gd name="connsiteX208" fmla="*/ 930198 w 1376191"/>
                      <a:gd name="connsiteY208" fmla="*/ 98712 h 1147088"/>
                      <a:gd name="connsiteX209" fmla="*/ 900740 w 1376191"/>
                      <a:gd name="connsiteY209" fmla="*/ 116643 h 1147088"/>
                      <a:gd name="connsiteX210" fmla="*/ 878364 w 1376191"/>
                      <a:gd name="connsiteY210" fmla="*/ 138903 h 1147088"/>
                      <a:gd name="connsiteX211" fmla="*/ 883023 w 1376191"/>
                      <a:gd name="connsiteY211" fmla="*/ 162741 h 1147088"/>
                      <a:gd name="connsiteX212" fmla="*/ 870600 w 1376191"/>
                      <a:gd name="connsiteY212" fmla="*/ 161975 h 1147088"/>
                      <a:gd name="connsiteX213" fmla="*/ 857809 w 1376191"/>
                      <a:gd name="connsiteY213" fmla="*/ 146303 h 1147088"/>
                      <a:gd name="connsiteX214" fmla="*/ 868178 w 1376191"/>
                      <a:gd name="connsiteY214" fmla="*/ 115522 h 1147088"/>
                      <a:gd name="connsiteX215" fmla="*/ 887963 w 1376191"/>
                      <a:gd name="connsiteY215" fmla="*/ 102872 h 1147088"/>
                      <a:gd name="connsiteX216" fmla="*/ 921100 w 1376191"/>
                      <a:gd name="connsiteY216" fmla="*/ 92408 h 1147088"/>
                      <a:gd name="connsiteX217" fmla="*/ 926523 w 1376191"/>
                      <a:gd name="connsiteY217" fmla="*/ 88803 h 1147088"/>
                      <a:gd name="connsiteX218" fmla="*/ 1101570 w 1376191"/>
                      <a:gd name="connsiteY218" fmla="*/ 81103 h 1147088"/>
                      <a:gd name="connsiteX219" fmla="*/ 1122795 w 1376191"/>
                      <a:gd name="connsiteY219" fmla="*/ 87911 h 1147088"/>
                      <a:gd name="connsiteX220" fmla="*/ 1135373 w 1376191"/>
                      <a:gd name="connsiteY220" fmla="*/ 88037 h 1147088"/>
                      <a:gd name="connsiteX221" fmla="*/ 1152469 w 1376191"/>
                      <a:gd name="connsiteY221" fmla="*/ 102782 h 1147088"/>
                      <a:gd name="connsiteX222" fmla="*/ 1152508 w 1376191"/>
                      <a:gd name="connsiteY222" fmla="*/ 107460 h 1147088"/>
                      <a:gd name="connsiteX223" fmla="*/ 1166528 w 1376191"/>
                      <a:gd name="connsiteY223" fmla="*/ 122748 h 1147088"/>
                      <a:gd name="connsiteX224" fmla="*/ 1172486 w 1376191"/>
                      <a:gd name="connsiteY224" fmla="*/ 124001 h 1147088"/>
                      <a:gd name="connsiteX225" fmla="*/ 1175134 w 1376191"/>
                      <a:gd name="connsiteY225" fmla="*/ 124085 h 1147088"/>
                      <a:gd name="connsiteX226" fmla="*/ 1346290 w 1376191"/>
                      <a:gd name="connsiteY226" fmla="*/ 393839 h 1147088"/>
                      <a:gd name="connsiteX227" fmla="*/ 1330518 w 1376191"/>
                      <a:gd name="connsiteY227" fmla="*/ 413596 h 1147088"/>
                      <a:gd name="connsiteX228" fmla="*/ 1321911 w 1376191"/>
                      <a:gd name="connsiteY228" fmla="*/ 445634 h 1147088"/>
                      <a:gd name="connsiteX229" fmla="*/ 1303725 w 1376191"/>
                      <a:gd name="connsiteY229" fmla="*/ 477797 h 1147088"/>
                      <a:gd name="connsiteX230" fmla="*/ 1292977 w 1376191"/>
                      <a:gd name="connsiteY230" fmla="*/ 455408 h 1147088"/>
                      <a:gd name="connsiteX231" fmla="*/ 1285344 w 1376191"/>
                      <a:gd name="connsiteY231" fmla="*/ 448307 h 1147088"/>
                      <a:gd name="connsiteX232" fmla="*/ 1278100 w 1376191"/>
                      <a:gd name="connsiteY232" fmla="*/ 460880 h 1147088"/>
                      <a:gd name="connsiteX233" fmla="*/ 1270390 w 1376191"/>
                      <a:gd name="connsiteY233" fmla="*/ 466352 h 1147088"/>
                      <a:gd name="connsiteX234" fmla="*/ 1272415 w 1376191"/>
                      <a:gd name="connsiteY234" fmla="*/ 480847 h 1147088"/>
                      <a:gd name="connsiteX235" fmla="*/ 1280437 w 1376191"/>
                      <a:gd name="connsiteY235" fmla="*/ 495675 h 1147088"/>
                      <a:gd name="connsiteX236" fmla="*/ 1285032 w 1376191"/>
                      <a:gd name="connsiteY236" fmla="*/ 517646 h 1147088"/>
                      <a:gd name="connsiteX237" fmla="*/ 1277672 w 1376191"/>
                      <a:gd name="connsiteY237" fmla="*/ 542876 h 1147088"/>
                      <a:gd name="connsiteX238" fmla="*/ 1265054 w 1376191"/>
                      <a:gd name="connsiteY238" fmla="*/ 557120 h 1147088"/>
                      <a:gd name="connsiteX239" fmla="*/ 1237794 w 1376191"/>
                      <a:gd name="connsiteY239" fmla="*/ 582558 h 1147088"/>
                      <a:gd name="connsiteX240" fmla="*/ 1227318 w 1376191"/>
                      <a:gd name="connsiteY240" fmla="*/ 593711 h 1147088"/>
                      <a:gd name="connsiteX241" fmla="*/ 1231758 w 1376191"/>
                      <a:gd name="connsiteY241" fmla="*/ 603151 h 1147088"/>
                      <a:gd name="connsiteX242" fmla="*/ 1221983 w 1376191"/>
                      <a:gd name="connsiteY242" fmla="*/ 638656 h 1147088"/>
                      <a:gd name="connsiteX243" fmla="*/ 1196592 w 1376191"/>
                      <a:gd name="connsiteY243" fmla="*/ 665013 h 1147088"/>
                      <a:gd name="connsiteX244" fmla="*/ 1187401 w 1376191"/>
                      <a:gd name="connsiteY244" fmla="*/ 653108 h 1147088"/>
                      <a:gd name="connsiteX245" fmla="*/ 1173148 w 1376191"/>
                      <a:gd name="connsiteY245" fmla="*/ 647845 h 1147088"/>
                      <a:gd name="connsiteX246" fmla="*/ 1175329 w 1376191"/>
                      <a:gd name="connsiteY246" fmla="*/ 670443 h 1147088"/>
                      <a:gd name="connsiteX247" fmla="*/ 1193515 w 1376191"/>
                      <a:gd name="connsiteY247" fmla="*/ 691746 h 1147088"/>
                      <a:gd name="connsiteX248" fmla="*/ 1186973 w 1376191"/>
                      <a:gd name="connsiteY248" fmla="*/ 708454 h 1147088"/>
                      <a:gd name="connsiteX249" fmla="*/ 1160764 w 1376191"/>
                      <a:gd name="connsiteY249" fmla="*/ 680802 h 1147088"/>
                      <a:gd name="connsiteX250" fmla="*/ 1159985 w 1376191"/>
                      <a:gd name="connsiteY250" fmla="*/ 662381 h 1147088"/>
                      <a:gd name="connsiteX251" fmla="*/ 1159946 w 1376191"/>
                      <a:gd name="connsiteY251" fmla="*/ 646926 h 1147088"/>
                      <a:gd name="connsiteX252" fmla="*/ 1150366 w 1376191"/>
                      <a:gd name="connsiteY252" fmla="*/ 632682 h 1147088"/>
                      <a:gd name="connsiteX253" fmla="*/ 1142422 w 1376191"/>
                      <a:gd name="connsiteY253" fmla="*/ 622365 h 1147088"/>
                      <a:gd name="connsiteX254" fmla="*/ 1130583 w 1376191"/>
                      <a:gd name="connsiteY254" fmla="*/ 610836 h 1147088"/>
                      <a:gd name="connsiteX255" fmla="*/ 1126845 w 1376191"/>
                      <a:gd name="connsiteY255" fmla="*/ 593084 h 1147088"/>
                      <a:gd name="connsiteX256" fmla="*/ 1108853 w 1376191"/>
                      <a:gd name="connsiteY256" fmla="*/ 580553 h 1147088"/>
                      <a:gd name="connsiteX257" fmla="*/ 1088563 w 1376191"/>
                      <a:gd name="connsiteY257" fmla="*/ 592624 h 1147088"/>
                      <a:gd name="connsiteX258" fmla="*/ 1081320 w 1376191"/>
                      <a:gd name="connsiteY258" fmla="*/ 613551 h 1147088"/>
                      <a:gd name="connsiteX259" fmla="*/ 1070649 w 1376191"/>
                      <a:gd name="connsiteY259" fmla="*/ 617729 h 1147088"/>
                      <a:gd name="connsiteX260" fmla="*/ 1067417 w 1376191"/>
                      <a:gd name="connsiteY260" fmla="*/ 624704 h 1147088"/>
                      <a:gd name="connsiteX261" fmla="*/ 1057642 w 1376191"/>
                      <a:gd name="connsiteY261" fmla="*/ 641162 h 1147088"/>
                      <a:gd name="connsiteX262" fmla="*/ 1044246 w 1376191"/>
                      <a:gd name="connsiteY262" fmla="*/ 674745 h 1147088"/>
                      <a:gd name="connsiteX263" fmla="*/ 1034199 w 1376191"/>
                      <a:gd name="connsiteY263" fmla="*/ 666433 h 1147088"/>
                      <a:gd name="connsiteX264" fmla="*/ 1030616 w 1376191"/>
                      <a:gd name="connsiteY264" fmla="*/ 649349 h 1147088"/>
                      <a:gd name="connsiteX265" fmla="*/ 1018426 w 1376191"/>
                      <a:gd name="connsiteY265" fmla="*/ 625080 h 1147088"/>
                      <a:gd name="connsiteX266" fmla="*/ 1005848 w 1376191"/>
                      <a:gd name="connsiteY266" fmla="*/ 598807 h 1147088"/>
                      <a:gd name="connsiteX267" fmla="*/ 999111 w 1376191"/>
                      <a:gd name="connsiteY267" fmla="*/ 584187 h 1147088"/>
                      <a:gd name="connsiteX268" fmla="*/ 990933 w 1376191"/>
                      <a:gd name="connsiteY268" fmla="*/ 574747 h 1147088"/>
                      <a:gd name="connsiteX269" fmla="*/ 980807 w 1376191"/>
                      <a:gd name="connsiteY269" fmla="*/ 556827 h 1147088"/>
                      <a:gd name="connsiteX270" fmla="*/ 963906 w 1376191"/>
                      <a:gd name="connsiteY270" fmla="*/ 559417 h 1147088"/>
                      <a:gd name="connsiteX271" fmla="*/ 959038 w 1376191"/>
                      <a:gd name="connsiteY271" fmla="*/ 560294 h 1147088"/>
                      <a:gd name="connsiteX272" fmla="*/ 950276 w 1376191"/>
                      <a:gd name="connsiteY272" fmla="*/ 558874 h 1147088"/>
                      <a:gd name="connsiteX273" fmla="*/ 930415 w 1376191"/>
                      <a:gd name="connsiteY273" fmla="*/ 558122 h 1147088"/>
                      <a:gd name="connsiteX274" fmla="*/ 917291 w 1376191"/>
                      <a:gd name="connsiteY274" fmla="*/ 536568 h 1147088"/>
                      <a:gd name="connsiteX275" fmla="*/ 890420 w 1376191"/>
                      <a:gd name="connsiteY275" fmla="*/ 517103 h 1147088"/>
                      <a:gd name="connsiteX276" fmla="*/ 885902 w 1376191"/>
                      <a:gd name="connsiteY276" fmla="*/ 526000 h 1147088"/>
                      <a:gd name="connsiteX277" fmla="*/ 899766 w 1376191"/>
                      <a:gd name="connsiteY277" fmla="*/ 538949 h 1147088"/>
                      <a:gd name="connsiteX278" fmla="*/ 910709 w 1376191"/>
                      <a:gd name="connsiteY278" fmla="*/ 553611 h 1147088"/>
                      <a:gd name="connsiteX279" fmla="*/ 930181 w 1376191"/>
                      <a:gd name="connsiteY279" fmla="*/ 560043 h 1147088"/>
                      <a:gd name="connsiteX280" fmla="*/ 935088 w 1376191"/>
                      <a:gd name="connsiteY280" fmla="*/ 582516 h 1147088"/>
                      <a:gd name="connsiteX281" fmla="*/ 925352 w 1376191"/>
                      <a:gd name="connsiteY281" fmla="*/ 604237 h 1147088"/>
                      <a:gd name="connsiteX282" fmla="*/ 907321 w 1376191"/>
                      <a:gd name="connsiteY282" fmla="*/ 616058 h 1147088"/>
                      <a:gd name="connsiteX283" fmla="*/ 887421 w 1376191"/>
                      <a:gd name="connsiteY283" fmla="*/ 629550 h 1147088"/>
                      <a:gd name="connsiteX284" fmla="*/ 848984 w 1376191"/>
                      <a:gd name="connsiteY284" fmla="*/ 630134 h 1147088"/>
                      <a:gd name="connsiteX285" fmla="*/ 829357 w 1376191"/>
                      <a:gd name="connsiteY285" fmla="*/ 593627 h 1147088"/>
                      <a:gd name="connsiteX286" fmla="*/ 809028 w 1376191"/>
                      <a:gd name="connsiteY286" fmla="*/ 560419 h 1147088"/>
                      <a:gd name="connsiteX287" fmla="*/ 802408 w 1376191"/>
                      <a:gd name="connsiteY287" fmla="*/ 552901 h 1147088"/>
                      <a:gd name="connsiteX288" fmla="*/ 806419 w 1376191"/>
                      <a:gd name="connsiteY288" fmla="*/ 572199 h 1147088"/>
                      <a:gd name="connsiteX289" fmla="*/ 821724 w 1376191"/>
                      <a:gd name="connsiteY289" fmla="*/ 591330 h 1147088"/>
                      <a:gd name="connsiteX290" fmla="*/ 835821 w 1376191"/>
                      <a:gd name="connsiteY290" fmla="*/ 624955 h 1147088"/>
                      <a:gd name="connsiteX291" fmla="*/ 854709 w 1376191"/>
                      <a:gd name="connsiteY291" fmla="*/ 650811 h 1147088"/>
                      <a:gd name="connsiteX292" fmla="*/ 873752 w 1376191"/>
                      <a:gd name="connsiteY292" fmla="*/ 646132 h 1147088"/>
                      <a:gd name="connsiteX293" fmla="*/ 890654 w 1376191"/>
                      <a:gd name="connsiteY293" fmla="*/ 652398 h 1147088"/>
                      <a:gd name="connsiteX294" fmla="*/ 879827 w 1376191"/>
                      <a:gd name="connsiteY294" fmla="*/ 690033 h 1147088"/>
                      <a:gd name="connsiteX295" fmla="*/ 851516 w 1376191"/>
                      <a:gd name="connsiteY295" fmla="*/ 730801 h 1147088"/>
                      <a:gd name="connsiteX296" fmla="*/ 836639 w 1376191"/>
                      <a:gd name="connsiteY296" fmla="*/ 751311 h 1147088"/>
                      <a:gd name="connsiteX297" fmla="*/ 829668 w 1376191"/>
                      <a:gd name="connsiteY297" fmla="*/ 799222 h 1147088"/>
                      <a:gd name="connsiteX298" fmla="*/ 813468 w 1376191"/>
                      <a:gd name="connsiteY298" fmla="*/ 861293 h 1147088"/>
                      <a:gd name="connsiteX299" fmla="*/ 793724 w 1376191"/>
                      <a:gd name="connsiteY299" fmla="*/ 907741 h 1147088"/>
                      <a:gd name="connsiteX300" fmla="*/ 782352 w 1376191"/>
                      <a:gd name="connsiteY300" fmla="*/ 918226 h 1147088"/>
                      <a:gd name="connsiteX301" fmla="*/ 772694 w 1376191"/>
                      <a:gd name="connsiteY301" fmla="*/ 943539 h 1147088"/>
                      <a:gd name="connsiteX302" fmla="*/ 743759 w 1376191"/>
                      <a:gd name="connsiteY302" fmla="*/ 975827 h 1147088"/>
                      <a:gd name="connsiteX303" fmla="*/ 698585 w 1376191"/>
                      <a:gd name="connsiteY303" fmla="*/ 967849 h 1147088"/>
                      <a:gd name="connsiteX304" fmla="*/ 682346 w 1376191"/>
                      <a:gd name="connsiteY304" fmla="*/ 927165 h 1147088"/>
                      <a:gd name="connsiteX305" fmla="*/ 676621 w 1376191"/>
                      <a:gd name="connsiteY305" fmla="*/ 895962 h 1147088"/>
                      <a:gd name="connsiteX306" fmla="*/ 662329 w 1376191"/>
                      <a:gd name="connsiteY306" fmla="*/ 853565 h 1147088"/>
                      <a:gd name="connsiteX307" fmla="*/ 668521 w 1376191"/>
                      <a:gd name="connsiteY307" fmla="*/ 811586 h 1147088"/>
                      <a:gd name="connsiteX308" fmla="*/ 656643 w 1376191"/>
                      <a:gd name="connsiteY308" fmla="*/ 774869 h 1147088"/>
                      <a:gd name="connsiteX309" fmla="*/ 649556 w 1376191"/>
                      <a:gd name="connsiteY309" fmla="*/ 733809 h 1147088"/>
                      <a:gd name="connsiteX310" fmla="*/ 645622 w 1376191"/>
                      <a:gd name="connsiteY310" fmla="*/ 701729 h 1147088"/>
                      <a:gd name="connsiteX311" fmla="*/ 629772 w 1376191"/>
                      <a:gd name="connsiteY311" fmla="*/ 702105 h 1147088"/>
                      <a:gd name="connsiteX312" fmla="*/ 611547 w 1376191"/>
                      <a:gd name="connsiteY312" fmla="*/ 690326 h 1147088"/>
                      <a:gd name="connsiteX313" fmla="*/ 607030 w 1376191"/>
                      <a:gd name="connsiteY313" fmla="*/ 689866 h 1147088"/>
                      <a:gd name="connsiteX314" fmla="*/ 597255 w 1376191"/>
                      <a:gd name="connsiteY314" fmla="*/ 688906 h 1147088"/>
                      <a:gd name="connsiteX315" fmla="*/ 580431 w 1376191"/>
                      <a:gd name="connsiteY315" fmla="*/ 702982 h 1147088"/>
                      <a:gd name="connsiteX316" fmla="*/ 547096 w 1376191"/>
                      <a:gd name="connsiteY316" fmla="*/ 698680 h 1147088"/>
                      <a:gd name="connsiteX317" fmla="*/ 519018 w 1376191"/>
                      <a:gd name="connsiteY317" fmla="*/ 671529 h 1147088"/>
                      <a:gd name="connsiteX318" fmla="*/ 505115 w 1376191"/>
                      <a:gd name="connsiteY318" fmla="*/ 625540 h 1147088"/>
                      <a:gd name="connsiteX319" fmla="*/ 510995 w 1376191"/>
                      <a:gd name="connsiteY319" fmla="*/ 570987 h 1147088"/>
                      <a:gd name="connsiteX320" fmla="*/ 535569 w 1376191"/>
                      <a:gd name="connsiteY320" fmla="*/ 532517 h 1147088"/>
                      <a:gd name="connsiteX321" fmla="*/ 539190 w 1376191"/>
                      <a:gd name="connsiteY321" fmla="*/ 525583 h 1147088"/>
                      <a:gd name="connsiteX322" fmla="*/ 544759 w 1376191"/>
                      <a:gd name="connsiteY322" fmla="*/ 514722 h 1147088"/>
                      <a:gd name="connsiteX323" fmla="*/ 556364 w 1376191"/>
                      <a:gd name="connsiteY323" fmla="*/ 483186 h 1147088"/>
                      <a:gd name="connsiteX324" fmla="*/ 571942 w 1376191"/>
                      <a:gd name="connsiteY324" fmla="*/ 471991 h 1147088"/>
                      <a:gd name="connsiteX325" fmla="*/ 593516 w 1376191"/>
                      <a:gd name="connsiteY325" fmla="*/ 472785 h 1147088"/>
                      <a:gd name="connsiteX326" fmla="*/ 637366 w 1376191"/>
                      <a:gd name="connsiteY326" fmla="*/ 464222 h 1147088"/>
                      <a:gd name="connsiteX327" fmla="*/ 664510 w 1376191"/>
                      <a:gd name="connsiteY327" fmla="*/ 465266 h 1147088"/>
                      <a:gd name="connsiteX328" fmla="*/ 663848 w 1376191"/>
                      <a:gd name="connsiteY328" fmla="*/ 474163 h 1147088"/>
                      <a:gd name="connsiteX329" fmla="*/ 681645 w 1376191"/>
                      <a:gd name="connsiteY329" fmla="*/ 493336 h 1147088"/>
                      <a:gd name="connsiteX330" fmla="*/ 711475 w 1376191"/>
                      <a:gd name="connsiteY330" fmla="*/ 505658 h 1147088"/>
                      <a:gd name="connsiteX331" fmla="*/ 743876 w 1376191"/>
                      <a:gd name="connsiteY331" fmla="*/ 498599 h 1147088"/>
                      <a:gd name="connsiteX332" fmla="*/ 786792 w 1376191"/>
                      <a:gd name="connsiteY332" fmla="*/ 497931 h 1147088"/>
                      <a:gd name="connsiteX333" fmla="*/ 796411 w 1376191"/>
                      <a:gd name="connsiteY333" fmla="*/ 478674 h 1147088"/>
                      <a:gd name="connsiteX334" fmla="*/ 795359 w 1376191"/>
                      <a:gd name="connsiteY334" fmla="*/ 475667 h 1147088"/>
                      <a:gd name="connsiteX335" fmla="*/ 785429 w 1376191"/>
                      <a:gd name="connsiteY335" fmla="*/ 476628 h 1147088"/>
                      <a:gd name="connsiteX336" fmla="*/ 756611 w 1376191"/>
                      <a:gd name="connsiteY336" fmla="*/ 474915 h 1147088"/>
                      <a:gd name="connsiteX337" fmla="*/ 747849 w 1376191"/>
                      <a:gd name="connsiteY337" fmla="*/ 468148 h 1147088"/>
                      <a:gd name="connsiteX338" fmla="*/ 743915 w 1376191"/>
                      <a:gd name="connsiteY338" fmla="*/ 465224 h 1147088"/>
                      <a:gd name="connsiteX339" fmla="*/ 740488 w 1376191"/>
                      <a:gd name="connsiteY339" fmla="*/ 452484 h 1147088"/>
                      <a:gd name="connsiteX340" fmla="*/ 740527 w 1376191"/>
                      <a:gd name="connsiteY340" fmla="*/ 436946 h 1147088"/>
                      <a:gd name="connsiteX341" fmla="*/ 736477 w 1376191"/>
                      <a:gd name="connsiteY341" fmla="*/ 448140 h 1147088"/>
                      <a:gd name="connsiteX342" fmla="*/ 740177 w 1376191"/>
                      <a:gd name="connsiteY342" fmla="*/ 468566 h 1147088"/>
                      <a:gd name="connsiteX343" fmla="*/ 738580 w 1376191"/>
                      <a:gd name="connsiteY343" fmla="*/ 478424 h 1147088"/>
                      <a:gd name="connsiteX344" fmla="*/ 732271 w 1376191"/>
                      <a:gd name="connsiteY344" fmla="*/ 470655 h 1147088"/>
                      <a:gd name="connsiteX345" fmla="*/ 726352 w 1376191"/>
                      <a:gd name="connsiteY345" fmla="*/ 468691 h 1147088"/>
                      <a:gd name="connsiteX346" fmla="*/ 716304 w 1376191"/>
                      <a:gd name="connsiteY346" fmla="*/ 460379 h 1147088"/>
                      <a:gd name="connsiteX347" fmla="*/ 713345 w 1376191"/>
                      <a:gd name="connsiteY347" fmla="*/ 442835 h 1147088"/>
                      <a:gd name="connsiteX348" fmla="*/ 711475 w 1376191"/>
                      <a:gd name="connsiteY348" fmla="*/ 439494 h 1147088"/>
                      <a:gd name="connsiteX349" fmla="*/ 706491 w 1376191"/>
                      <a:gd name="connsiteY349" fmla="*/ 429135 h 1147088"/>
                      <a:gd name="connsiteX350" fmla="*/ 698507 w 1376191"/>
                      <a:gd name="connsiteY350" fmla="*/ 417940 h 1147088"/>
                      <a:gd name="connsiteX351" fmla="*/ 688772 w 1376191"/>
                      <a:gd name="connsiteY351" fmla="*/ 411758 h 1147088"/>
                      <a:gd name="connsiteX352" fmla="*/ 702713 w 1376191"/>
                      <a:gd name="connsiteY352" fmla="*/ 432852 h 1147088"/>
                      <a:gd name="connsiteX353" fmla="*/ 697534 w 1376191"/>
                      <a:gd name="connsiteY353" fmla="*/ 438032 h 1147088"/>
                      <a:gd name="connsiteX354" fmla="*/ 692627 w 1376191"/>
                      <a:gd name="connsiteY354" fmla="*/ 448057 h 1147088"/>
                      <a:gd name="connsiteX355" fmla="*/ 680983 w 1376191"/>
                      <a:gd name="connsiteY355" fmla="*/ 461089 h 1147088"/>
                      <a:gd name="connsiteX356" fmla="*/ 680866 w 1376191"/>
                      <a:gd name="connsiteY356" fmla="*/ 450187 h 1147088"/>
                      <a:gd name="connsiteX357" fmla="*/ 682190 w 1376191"/>
                      <a:gd name="connsiteY357" fmla="*/ 437113 h 1147088"/>
                      <a:gd name="connsiteX358" fmla="*/ 664198 w 1376191"/>
                      <a:gd name="connsiteY358" fmla="*/ 424289 h 1147088"/>
                      <a:gd name="connsiteX359" fmla="*/ 662095 w 1376191"/>
                      <a:gd name="connsiteY359" fmla="*/ 432267 h 1147088"/>
                      <a:gd name="connsiteX360" fmla="*/ 647297 w 1376191"/>
                      <a:gd name="connsiteY360" fmla="*/ 432769 h 1147088"/>
                      <a:gd name="connsiteX361" fmla="*/ 643675 w 1376191"/>
                      <a:gd name="connsiteY361" fmla="*/ 412802 h 1147088"/>
                      <a:gd name="connsiteX362" fmla="*/ 620932 w 1376191"/>
                      <a:gd name="connsiteY362" fmla="*/ 419611 h 1147088"/>
                      <a:gd name="connsiteX363" fmla="*/ 601422 w 1376191"/>
                      <a:gd name="connsiteY363" fmla="*/ 444673 h 1147088"/>
                      <a:gd name="connsiteX364" fmla="*/ 587402 w 1376191"/>
                      <a:gd name="connsiteY364" fmla="*/ 465726 h 1147088"/>
                      <a:gd name="connsiteX365" fmla="*/ 567775 w 1376191"/>
                      <a:gd name="connsiteY365" fmla="*/ 464305 h 1147088"/>
                      <a:gd name="connsiteX366" fmla="*/ 549588 w 1376191"/>
                      <a:gd name="connsiteY366" fmla="*/ 455116 h 1147088"/>
                      <a:gd name="connsiteX367" fmla="*/ 547641 w 1376191"/>
                      <a:gd name="connsiteY367" fmla="*/ 429469 h 1147088"/>
                      <a:gd name="connsiteX368" fmla="*/ 563764 w 1376191"/>
                      <a:gd name="connsiteY368" fmla="*/ 407748 h 1147088"/>
                      <a:gd name="connsiteX369" fmla="*/ 590089 w 1376191"/>
                      <a:gd name="connsiteY369" fmla="*/ 407330 h 1147088"/>
                      <a:gd name="connsiteX370" fmla="*/ 589505 w 1376191"/>
                      <a:gd name="connsiteY370" fmla="*/ 395885 h 1147088"/>
                      <a:gd name="connsiteX371" fmla="*/ 578289 w 1376191"/>
                      <a:gd name="connsiteY371" fmla="*/ 380054 h 1147088"/>
                      <a:gd name="connsiteX372" fmla="*/ 571396 w 1376191"/>
                      <a:gd name="connsiteY372" fmla="*/ 372494 h 1147088"/>
                      <a:gd name="connsiteX373" fmla="*/ 584637 w 1376191"/>
                      <a:gd name="connsiteY373" fmla="*/ 360756 h 1147088"/>
                      <a:gd name="connsiteX374" fmla="*/ 601227 w 1376191"/>
                      <a:gd name="connsiteY374" fmla="*/ 354992 h 1147088"/>
                      <a:gd name="connsiteX375" fmla="*/ 588804 w 1376191"/>
                      <a:gd name="connsiteY375" fmla="*/ 351233 h 1147088"/>
                      <a:gd name="connsiteX376" fmla="*/ 567346 w 1376191"/>
                      <a:gd name="connsiteY376" fmla="*/ 350815 h 1147088"/>
                      <a:gd name="connsiteX377" fmla="*/ 572136 w 1376191"/>
                      <a:gd name="connsiteY377" fmla="*/ 339579 h 1147088"/>
                      <a:gd name="connsiteX378" fmla="*/ 577277 w 1376191"/>
                      <a:gd name="connsiteY378" fmla="*/ 321576 h 1147088"/>
                      <a:gd name="connsiteX379" fmla="*/ 579691 w 1376191"/>
                      <a:gd name="connsiteY379" fmla="*/ 310966 h 1147088"/>
                      <a:gd name="connsiteX380" fmla="*/ 572798 w 1376191"/>
                      <a:gd name="connsiteY380" fmla="*/ 296680 h 1147088"/>
                      <a:gd name="connsiteX381" fmla="*/ 578367 w 1376191"/>
                      <a:gd name="connsiteY381" fmla="*/ 269571 h 1147088"/>
                      <a:gd name="connsiteX382" fmla="*/ 590673 w 1376191"/>
                      <a:gd name="connsiteY382" fmla="*/ 271451 h 1147088"/>
                      <a:gd name="connsiteX383" fmla="*/ 588415 w 1376191"/>
                      <a:gd name="connsiteY383" fmla="*/ 280432 h 1147088"/>
                      <a:gd name="connsiteX384" fmla="*/ 600098 w 1376191"/>
                      <a:gd name="connsiteY384" fmla="*/ 293547 h 1147088"/>
                      <a:gd name="connsiteX385" fmla="*/ 605511 w 1376191"/>
                      <a:gd name="connsiteY385" fmla="*/ 319571 h 1147088"/>
                      <a:gd name="connsiteX386" fmla="*/ 608081 w 1376191"/>
                      <a:gd name="connsiteY386" fmla="*/ 332227 h 1147088"/>
                      <a:gd name="connsiteX387" fmla="*/ 604927 w 1376191"/>
                      <a:gd name="connsiteY387" fmla="*/ 340289 h 1147088"/>
                      <a:gd name="connsiteX388" fmla="*/ 620465 w 1376191"/>
                      <a:gd name="connsiteY388" fmla="*/ 332227 h 1147088"/>
                      <a:gd name="connsiteX389" fmla="*/ 630707 w 1376191"/>
                      <a:gd name="connsiteY389" fmla="*/ 319738 h 1147088"/>
                      <a:gd name="connsiteX390" fmla="*/ 646090 w 1376191"/>
                      <a:gd name="connsiteY390" fmla="*/ 312386 h 1147088"/>
                      <a:gd name="connsiteX391" fmla="*/ 643286 w 1376191"/>
                      <a:gd name="connsiteY391" fmla="*/ 303823 h 1147088"/>
                      <a:gd name="connsiteX392" fmla="*/ 642312 w 1376191"/>
                      <a:gd name="connsiteY392" fmla="*/ 290456 h 1147088"/>
                      <a:gd name="connsiteX393" fmla="*/ 631408 w 1376191"/>
                      <a:gd name="connsiteY393" fmla="*/ 271785 h 1147088"/>
                      <a:gd name="connsiteX394" fmla="*/ 629772 w 1376191"/>
                      <a:gd name="connsiteY394" fmla="*/ 240499 h 1147088"/>
                      <a:gd name="connsiteX395" fmla="*/ 648309 w 1376191"/>
                      <a:gd name="connsiteY395" fmla="*/ 222203 h 1147088"/>
                      <a:gd name="connsiteX396" fmla="*/ 651775 w 1376191"/>
                      <a:gd name="connsiteY396" fmla="*/ 215061 h 1147088"/>
                      <a:gd name="connsiteX397" fmla="*/ 661628 w 1376191"/>
                      <a:gd name="connsiteY397" fmla="*/ 209463 h 1147088"/>
                      <a:gd name="connsiteX398" fmla="*/ 680438 w 1376191"/>
                      <a:gd name="connsiteY398" fmla="*/ 181059 h 1147088"/>
                      <a:gd name="connsiteX399" fmla="*/ 702480 w 1376191"/>
                      <a:gd name="connsiteY399" fmla="*/ 161177 h 1147088"/>
                      <a:gd name="connsiteX400" fmla="*/ 712916 w 1376191"/>
                      <a:gd name="connsiteY400" fmla="*/ 157752 h 1147088"/>
                      <a:gd name="connsiteX401" fmla="*/ 733323 w 1376191"/>
                      <a:gd name="connsiteY401" fmla="*/ 147434 h 1147088"/>
                      <a:gd name="connsiteX402" fmla="*/ 752288 w 1376191"/>
                      <a:gd name="connsiteY402" fmla="*/ 152280 h 1147088"/>
                      <a:gd name="connsiteX403" fmla="*/ 767787 w 1376191"/>
                      <a:gd name="connsiteY403" fmla="*/ 165187 h 1147088"/>
                      <a:gd name="connsiteX404" fmla="*/ 797229 w 1376191"/>
                      <a:gd name="connsiteY404" fmla="*/ 178386 h 1147088"/>
                      <a:gd name="connsiteX405" fmla="*/ 816155 w 1376191"/>
                      <a:gd name="connsiteY405" fmla="*/ 193883 h 1147088"/>
                      <a:gd name="connsiteX406" fmla="*/ 827332 w 1376191"/>
                      <a:gd name="connsiteY406" fmla="*/ 175003 h 1147088"/>
                      <a:gd name="connsiteX407" fmla="*/ 837652 w 1376191"/>
                      <a:gd name="connsiteY407" fmla="*/ 181352 h 1147088"/>
                      <a:gd name="connsiteX408" fmla="*/ 846725 w 1376191"/>
                      <a:gd name="connsiteY408" fmla="*/ 185028 h 1147088"/>
                      <a:gd name="connsiteX409" fmla="*/ 879866 w 1376191"/>
                      <a:gd name="connsiteY409" fmla="*/ 172246 h 1147088"/>
                      <a:gd name="connsiteX410" fmla="*/ 896495 w 1376191"/>
                      <a:gd name="connsiteY410" fmla="*/ 172162 h 1147088"/>
                      <a:gd name="connsiteX411" fmla="*/ 901363 w 1376191"/>
                      <a:gd name="connsiteY411" fmla="*/ 161093 h 1147088"/>
                      <a:gd name="connsiteX412" fmla="*/ 933764 w 1376191"/>
                      <a:gd name="connsiteY412" fmla="*/ 154243 h 1147088"/>
                      <a:gd name="connsiteX413" fmla="*/ 954715 w 1376191"/>
                      <a:gd name="connsiteY413" fmla="*/ 137284 h 1147088"/>
                      <a:gd name="connsiteX414" fmla="*/ 966437 w 1376191"/>
                      <a:gd name="connsiteY414" fmla="*/ 139832 h 1147088"/>
                      <a:gd name="connsiteX415" fmla="*/ 978237 w 1376191"/>
                      <a:gd name="connsiteY415" fmla="*/ 143341 h 1147088"/>
                      <a:gd name="connsiteX416" fmla="*/ 983261 w 1376191"/>
                      <a:gd name="connsiteY416" fmla="*/ 148311 h 1147088"/>
                      <a:gd name="connsiteX417" fmla="*/ 993464 w 1376191"/>
                      <a:gd name="connsiteY417" fmla="*/ 140835 h 1147088"/>
                      <a:gd name="connsiteX418" fmla="*/ 1003862 w 1376191"/>
                      <a:gd name="connsiteY418" fmla="*/ 144427 h 1147088"/>
                      <a:gd name="connsiteX419" fmla="*/ 1002577 w 1376191"/>
                      <a:gd name="connsiteY419" fmla="*/ 130016 h 1147088"/>
                      <a:gd name="connsiteX420" fmla="*/ 1014298 w 1376191"/>
                      <a:gd name="connsiteY420" fmla="*/ 121745 h 1147088"/>
                      <a:gd name="connsiteX421" fmla="*/ 1024852 w 1376191"/>
                      <a:gd name="connsiteY421" fmla="*/ 111303 h 1147088"/>
                      <a:gd name="connsiteX422" fmla="*/ 1045609 w 1376191"/>
                      <a:gd name="connsiteY422" fmla="*/ 104118 h 1147088"/>
                      <a:gd name="connsiteX423" fmla="*/ 1065898 w 1376191"/>
                      <a:gd name="connsiteY423" fmla="*/ 98730 h 1147088"/>
                      <a:gd name="connsiteX424" fmla="*/ 1075595 w 1376191"/>
                      <a:gd name="connsiteY424" fmla="*/ 97059 h 1147088"/>
                      <a:gd name="connsiteX425" fmla="*/ 1090978 w 1376191"/>
                      <a:gd name="connsiteY425" fmla="*/ 87494 h 1147088"/>
                      <a:gd name="connsiteX426" fmla="*/ 1101570 w 1376191"/>
                      <a:gd name="connsiteY426" fmla="*/ 81103 h 1147088"/>
                      <a:gd name="connsiteX427" fmla="*/ 1053405 w 1376191"/>
                      <a:gd name="connsiteY427" fmla="*/ 47198 h 1147088"/>
                      <a:gd name="connsiteX428" fmla="*/ 1064656 w 1376191"/>
                      <a:gd name="connsiteY428" fmla="*/ 58229 h 1147088"/>
                      <a:gd name="connsiteX429" fmla="*/ 1035211 w 1376191"/>
                      <a:gd name="connsiteY429" fmla="*/ 53899 h 1147088"/>
                      <a:gd name="connsiteX430" fmla="*/ 1053405 w 1376191"/>
                      <a:gd name="connsiteY430" fmla="*/ 47198 h 1147088"/>
                      <a:gd name="connsiteX431" fmla="*/ 679200 w 1376191"/>
                      <a:gd name="connsiteY431" fmla="*/ 41940 h 1147088"/>
                      <a:gd name="connsiteX432" fmla="*/ 689500 w 1376191"/>
                      <a:gd name="connsiteY432" fmla="*/ 56407 h 1147088"/>
                      <a:gd name="connsiteX433" fmla="*/ 699041 w 1376191"/>
                      <a:gd name="connsiteY433" fmla="*/ 61503 h 1147088"/>
                      <a:gd name="connsiteX434" fmla="*/ 715071 w 1376191"/>
                      <a:gd name="connsiteY434" fmla="*/ 65479 h 1147088"/>
                      <a:gd name="connsiteX435" fmla="*/ 713516 w 1376191"/>
                      <a:gd name="connsiteY435" fmla="*/ 87984 h 1147088"/>
                      <a:gd name="connsiteX436" fmla="*/ 694372 w 1376191"/>
                      <a:gd name="connsiteY436" fmla="*/ 87401 h 1147088"/>
                      <a:gd name="connsiteX437" fmla="*/ 683083 w 1376191"/>
                      <a:gd name="connsiteY437" fmla="*/ 106822 h 1147088"/>
                      <a:gd name="connsiteX438" fmla="*/ 671060 w 1376191"/>
                      <a:gd name="connsiteY438" fmla="*/ 98022 h 1147088"/>
                      <a:gd name="connsiteX439" fmla="*/ 666345 w 1376191"/>
                      <a:gd name="connsiteY439" fmla="*/ 87728 h 1147088"/>
                      <a:gd name="connsiteX440" fmla="*/ 666735 w 1376191"/>
                      <a:gd name="connsiteY440" fmla="*/ 75146 h 1147088"/>
                      <a:gd name="connsiteX441" fmla="*/ 650621 w 1376191"/>
                      <a:gd name="connsiteY441" fmla="*/ 77292 h 1147088"/>
                      <a:gd name="connsiteX442" fmla="*/ 645317 w 1376191"/>
                      <a:gd name="connsiteY442" fmla="*/ 64797 h 1147088"/>
                      <a:gd name="connsiteX443" fmla="*/ 650679 w 1376191"/>
                      <a:gd name="connsiteY443" fmla="*/ 48243 h 1147088"/>
                      <a:gd name="connsiteX444" fmla="*/ 665465 w 1376191"/>
                      <a:gd name="connsiteY444" fmla="*/ 48826 h 1147088"/>
                      <a:gd name="connsiteX445" fmla="*/ 679200 w 1376191"/>
                      <a:gd name="connsiteY445" fmla="*/ 41940 h 1147088"/>
                      <a:gd name="connsiteX446" fmla="*/ 884761 w 1376191"/>
                      <a:gd name="connsiteY446" fmla="*/ 39049 h 1147088"/>
                      <a:gd name="connsiteX447" fmla="*/ 896002 w 1376191"/>
                      <a:gd name="connsiteY447" fmla="*/ 49030 h 1147088"/>
                      <a:gd name="connsiteX448" fmla="*/ 874259 w 1376191"/>
                      <a:gd name="connsiteY448" fmla="*/ 51515 h 1147088"/>
                      <a:gd name="connsiteX449" fmla="*/ 884761 w 1376191"/>
                      <a:gd name="connsiteY449" fmla="*/ 39049 h 1147088"/>
                      <a:gd name="connsiteX450" fmla="*/ 358885 w 1376191"/>
                      <a:gd name="connsiteY450" fmla="*/ 16643 h 1147088"/>
                      <a:gd name="connsiteX451" fmla="*/ 352918 w 1376191"/>
                      <a:gd name="connsiteY451" fmla="*/ 25178 h 1147088"/>
                      <a:gd name="connsiteX452" fmla="*/ 334789 w 1376191"/>
                      <a:gd name="connsiteY452" fmla="*/ 37486 h 1147088"/>
                      <a:gd name="connsiteX453" fmla="*/ 326303 w 1376191"/>
                      <a:gd name="connsiteY453" fmla="*/ 49326 h 1147088"/>
                      <a:gd name="connsiteX454" fmla="*/ 308021 w 1376191"/>
                      <a:gd name="connsiteY454" fmla="*/ 62701 h 1147088"/>
                      <a:gd name="connsiteX455" fmla="*/ 281146 w 1376191"/>
                      <a:gd name="connsiteY455" fmla="*/ 75453 h 1147088"/>
                      <a:gd name="connsiteX456" fmla="*/ 269399 w 1376191"/>
                      <a:gd name="connsiteY456" fmla="*/ 96803 h 1147088"/>
                      <a:gd name="connsiteX457" fmla="*/ 265383 w 1376191"/>
                      <a:gd name="connsiteY457" fmla="*/ 96661 h 1147088"/>
                      <a:gd name="connsiteX458" fmla="*/ 266172 w 1376191"/>
                      <a:gd name="connsiteY458" fmla="*/ 106277 h 1147088"/>
                      <a:gd name="connsiteX459" fmla="*/ 243039 w 1376191"/>
                      <a:gd name="connsiteY459" fmla="*/ 112321 h 1147088"/>
                      <a:gd name="connsiteX460" fmla="*/ 216478 w 1376191"/>
                      <a:gd name="connsiteY460" fmla="*/ 115361 h 1147088"/>
                      <a:gd name="connsiteX461" fmla="*/ 302001 w 1376191"/>
                      <a:gd name="connsiteY461" fmla="*/ 46716 h 1147088"/>
                      <a:gd name="connsiteX462" fmla="*/ 358885 w 1376191"/>
                      <a:gd name="connsiteY462" fmla="*/ 16643 h 1147088"/>
                      <a:gd name="connsiteX463" fmla="*/ 508790 w 1376191"/>
                      <a:gd name="connsiteY463" fmla="*/ 16 h 1147088"/>
                      <a:gd name="connsiteX464" fmla="*/ 522926 w 1376191"/>
                      <a:gd name="connsiteY464" fmla="*/ 3113 h 1147088"/>
                      <a:gd name="connsiteX465" fmla="*/ 549819 w 1376191"/>
                      <a:gd name="connsiteY465" fmla="*/ 4717 h 1147088"/>
                      <a:gd name="connsiteX466" fmla="*/ 555487 w 1376191"/>
                      <a:gd name="connsiteY466" fmla="*/ 14954 h 1147088"/>
                      <a:gd name="connsiteX467" fmla="*/ 550666 w 1376191"/>
                      <a:gd name="connsiteY467" fmla="*/ 27230 h 1147088"/>
                      <a:gd name="connsiteX468" fmla="*/ 572451 w 1376191"/>
                      <a:gd name="connsiteY468" fmla="*/ 28934 h 1147088"/>
                      <a:gd name="connsiteX469" fmla="*/ 588608 w 1376191"/>
                      <a:gd name="connsiteY469" fmla="*/ 32441 h 1147088"/>
                      <a:gd name="connsiteX470" fmla="*/ 586928 w 1376191"/>
                      <a:gd name="connsiteY470" fmla="*/ 42590 h 1147088"/>
                      <a:gd name="connsiteX471" fmla="*/ 571181 w 1376191"/>
                      <a:gd name="connsiteY471" fmla="*/ 50911 h 1147088"/>
                      <a:gd name="connsiteX472" fmla="*/ 561702 w 1376191"/>
                      <a:gd name="connsiteY472" fmla="*/ 58013 h 1147088"/>
                      <a:gd name="connsiteX473" fmla="*/ 558410 w 1376191"/>
                      <a:gd name="connsiteY473" fmla="*/ 73013 h 1147088"/>
                      <a:gd name="connsiteX474" fmla="*/ 556771 w 1376191"/>
                      <a:gd name="connsiteY474" fmla="*/ 77080 h 1147088"/>
                      <a:gd name="connsiteX475" fmla="*/ 558902 w 1376191"/>
                      <a:gd name="connsiteY475" fmla="*/ 90836 h 1147088"/>
                      <a:gd name="connsiteX476" fmla="*/ 550147 w 1376191"/>
                      <a:gd name="connsiteY476" fmla="*/ 113535 h 1147088"/>
                      <a:gd name="connsiteX477" fmla="*/ 538742 w 1376191"/>
                      <a:gd name="connsiteY477" fmla="*/ 138299 h 1147088"/>
                      <a:gd name="connsiteX478" fmla="*/ 537035 w 1376191"/>
                      <a:gd name="connsiteY478" fmla="*/ 148672 h 1147088"/>
                      <a:gd name="connsiteX479" fmla="*/ 537035 w 1376191"/>
                      <a:gd name="connsiteY479" fmla="*/ 150065 h 1147088"/>
                      <a:gd name="connsiteX480" fmla="*/ 526450 w 1376191"/>
                      <a:gd name="connsiteY480" fmla="*/ 157440 h 1147088"/>
                      <a:gd name="connsiteX481" fmla="*/ 506140 w 1376191"/>
                      <a:gd name="connsiteY481" fmla="*/ 153249 h 1147088"/>
                      <a:gd name="connsiteX482" fmla="*/ 507356 w 1376191"/>
                      <a:gd name="connsiteY482" fmla="*/ 161445 h 1147088"/>
                      <a:gd name="connsiteX483" fmla="*/ 513939 w 1376191"/>
                      <a:gd name="connsiteY483" fmla="*/ 166744 h 1147088"/>
                      <a:gd name="connsiteX484" fmla="*/ 497508 w 1376191"/>
                      <a:gd name="connsiteY484" fmla="*/ 188199 h 1147088"/>
                      <a:gd name="connsiteX485" fmla="*/ 472910 w 1376191"/>
                      <a:gd name="connsiteY485" fmla="*/ 200935 h 1147088"/>
                      <a:gd name="connsiteX486" fmla="*/ 459812 w 1376191"/>
                      <a:gd name="connsiteY486" fmla="*/ 210587 h 1147088"/>
                      <a:gd name="connsiteX487" fmla="*/ 443736 w 1376191"/>
                      <a:gd name="connsiteY487" fmla="*/ 213062 h 1147088"/>
                      <a:gd name="connsiteX488" fmla="*/ 432113 w 1376191"/>
                      <a:gd name="connsiteY488" fmla="*/ 247527 h 1147088"/>
                      <a:gd name="connsiteX489" fmla="*/ 422457 w 1376191"/>
                      <a:gd name="connsiteY489" fmla="*/ 261445 h 1147088"/>
                      <a:gd name="connsiteX490" fmla="*/ 413825 w 1376191"/>
                      <a:gd name="connsiteY490" fmla="*/ 265512 h 1147088"/>
                      <a:gd name="connsiteX491" fmla="*/ 398569 w 1376191"/>
                      <a:gd name="connsiteY491" fmla="*/ 260101 h 1147088"/>
                      <a:gd name="connsiteX492" fmla="*/ 387423 w 1376191"/>
                      <a:gd name="connsiteY492" fmla="*/ 236457 h 1147088"/>
                      <a:gd name="connsiteX493" fmla="*/ 376087 w 1376191"/>
                      <a:gd name="connsiteY493" fmla="*/ 195413 h 1147088"/>
                      <a:gd name="connsiteX494" fmla="*/ 380772 w 1376191"/>
                      <a:gd name="connsiteY494" fmla="*/ 182838 h 1147088"/>
                      <a:gd name="connsiteX495" fmla="*/ 382179 w 1376191"/>
                      <a:gd name="connsiteY495" fmla="*/ 170823 h 1147088"/>
                      <a:gd name="connsiteX496" fmla="*/ 378232 w 1376191"/>
                      <a:gd name="connsiteY496" fmla="*/ 156607 h 1147088"/>
                      <a:gd name="connsiteX497" fmla="*/ 381277 w 1376191"/>
                      <a:gd name="connsiteY497" fmla="*/ 151781 h 1147088"/>
                      <a:gd name="connsiteX498" fmla="*/ 368657 w 1376191"/>
                      <a:gd name="connsiteY498" fmla="*/ 144542 h 1147088"/>
                      <a:gd name="connsiteX499" fmla="*/ 366882 w 1376191"/>
                      <a:gd name="connsiteY499" fmla="*/ 126508 h 1147088"/>
                      <a:gd name="connsiteX500" fmla="*/ 354466 w 1376191"/>
                      <a:gd name="connsiteY500" fmla="*/ 107540 h 1147088"/>
                      <a:gd name="connsiteX501" fmla="*/ 333842 w 1376191"/>
                      <a:gd name="connsiteY501" fmla="*/ 104655 h 1147088"/>
                      <a:gd name="connsiteX502" fmla="*/ 315527 w 1376191"/>
                      <a:gd name="connsiteY502" fmla="*/ 103336 h 1147088"/>
                      <a:gd name="connsiteX503" fmla="*/ 315295 w 1376191"/>
                      <a:gd name="connsiteY503" fmla="*/ 89866 h 1147088"/>
                      <a:gd name="connsiteX504" fmla="*/ 330646 w 1376191"/>
                      <a:gd name="connsiteY504" fmla="*/ 85911 h 1147088"/>
                      <a:gd name="connsiteX505" fmla="*/ 313150 w 1376191"/>
                      <a:gd name="connsiteY505" fmla="*/ 81956 h 1147088"/>
                      <a:gd name="connsiteX506" fmla="*/ 304955 w 1376191"/>
                      <a:gd name="connsiteY506" fmla="*/ 81794 h 1147088"/>
                      <a:gd name="connsiteX507" fmla="*/ 300544 w 1376191"/>
                      <a:gd name="connsiteY507" fmla="*/ 74642 h 1147088"/>
                      <a:gd name="connsiteX508" fmla="*/ 321782 w 1376191"/>
                      <a:gd name="connsiteY508" fmla="*/ 68971 h 1147088"/>
                      <a:gd name="connsiteX509" fmla="*/ 332722 w 1376191"/>
                      <a:gd name="connsiteY509" fmla="*/ 58871 h 1147088"/>
                      <a:gd name="connsiteX510" fmla="*/ 347227 w 1376191"/>
                      <a:gd name="connsiteY510" fmla="*/ 39008 h 1147088"/>
                      <a:gd name="connsiteX511" fmla="*/ 402762 w 1376191"/>
                      <a:gd name="connsiteY511" fmla="*/ 25252 h 1147088"/>
                      <a:gd name="connsiteX512" fmla="*/ 432072 w 1376191"/>
                      <a:gd name="connsiteY512" fmla="*/ 21782 h 1147088"/>
                      <a:gd name="connsiteX513" fmla="*/ 439939 w 1376191"/>
                      <a:gd name="connsiteY513" fmla="*/ 7354 h 1147088"/>
                      <a:gd name="connsiteX514" fmla="*/ 477062 w 1376191"/>
                      <a:gd name="connsiteY514" fmla="*/ 5439 h 1147088"/>
                      <a:gd name="connsiteX515" fmla="*/ 508790 w 1376191"/>
                      <a:gd name="connsiteY515" fmla="*/ 16 h 1147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  <a:cxn ang="0">
                        <a:pos x="connsiteX321" y="connsiteY321"/>
                      </a:cxn>
                      <a:cxn ang="0">
                        <a:pos x="connsiteX322" y="connsiteY322"/>
                      </a:cxn>
                      <a:cxn ang="0">
                        <a:pos x="connsiteX323" y="connsiteY323"/>
                      </a:cxn>
                      <a:cxn ang="0">
                        <a:pos x="connsiteX324" y="connsiteY324"/>
                      </a:cxn>
                      <a:cxn ang="0">
                        <a:pos x="connsiteX325" y="connsiteY325"/>
                      </a:cxn>
                      <a:cxn ang="0">
                        <a:pos x="connsiteX326" y="connsiteY326"/>
                      </a:cxn>
                      <a:cxn ang="0">
                        <a:pos x="connsiteX327" y="connsiteY327"/>
                      </a:cxn>
                      <a:cxn ang="0">
                        <a:pos x="connsiteX328" y="connsiteY328"/>
                      </a:cxn>
                      <a:cxn ang="0">
                        <a:pos x="connsiteX329" y="connsiteY329"/>
                      </a:cxn>
                      <a:cxn ang="0">
                        <a:pos x="connsiteX330" y="connsiteY330"/>
                      </a:cxn>
                      <a:cxn ang="0">
                        <a:pos x="connsiteX331" y="connsiteY331"/>
                      </a:cxn>
                      <a:cxn ang="0">
                        <a:pos x="connsiteX332" y="connsiteY332"/>
                      </a:cxn>
                      <a:cxn ang="0">
                        <a:pos x="connsiteX333" y="connsiteY333"/>
                      </a:cxn>
                      <a:cxn ang="0">
                        <a:pos x="connsiteX334" y="connsiteY334"/>
                      </a:cxn>
                      <a:cxn ang="0">
                        <a:pos x="connsiteX335" y="connsiteY335"/>
                      </a:cxn>
                      <a:cxn ang="0">
                        <a:pos x="connsiteX336" y="connsiteY336"/>
                      </a:cxn>
                      <a:cxn ang="0">
                        <a:pos x="connsiteX337" y="connsiteY337"/>
                      </a:cxn>
                      <a:cxn ang="0">
                        <a:pos x="connsiteX338" y="connsiteY338"/>
                      </a:cxn>
                      <a:cxn ang="0">
                        <a:pos x="connsiteX339" y="connsiteY339"/>
                      </a:cxn>
                      <a:cxn ang="0">
                        <a:pos x="connsiteX340" y="connsiteY340"/>
                      </a:cxn>
                      <a:cxn ang="0">
                        <a:pos x="connsiteX341" y="connsiteY341"/>
                      </a:cxn>
                      <a:cxn ang="0">
                        <a:pos x="connsiteX342" y="connsiteY342"/>
                      </a:cxn>
                      <a:cxn ang="0">
                        <a:pos x="connsiteX343" y="connsiteY343"/>
                      </a:cxn>
                      <a:cxn ang="0">
                        <a:pos x="connsiteX344" y="connsiteY344"/>
                      </a:cxn>
                      <a:cxn ang="0">
                        <a:pos x="connsiteX345" y="connsiteY345"/>
                      </a:cxn>
                      <a:cxn ang="0">
                        <a:pos x="connsiteX346" y="connsiteY346"/>
                      </a:cxn>
                      <a:cxn ang="0">
                        <a:pos x="connsiteX347" y="connsiteY347"/>
                      </a:cxn>
                      <a:cxn ang="0">
                        <a:pos x="connsiteX348" y="connsiteY348"/>
                      </a:cxn>
                      <a:cxn ang="0">
                        <a:pos x="connsiteX349" y="connsiteY349"/>
                      </a:cxn>
                      <a:cxn ang="0">
                        <a:pos x="connsiteX350" y="connsiteY350"/>
                      </a:cxn>
                      <a:cxn ang="0">
                        <a:pos x="connsiteX351" y="connsiteY351"/>
                      </a:cxn>
                      <a:cxn ang="0">
                        <a:pos x="connsiteX352" y="connsiteY352"/>
                      </a:cxn>
                      <a:cxn ang="0">
                        <a:pos x="connsiteX353" y="connsiteY353"/>
                      </a:cxn>
                      <a:cxn ang="0">
                        <a:pos x="connsiteX354" y="connsiteY354"/>
                      </a:cxn>
                      <a:cxn ang="0">
                        <a:pos x="connsiteX355" y="connsiteY355"/>
                      </a:cxn>
                      <a:cxn ang="0">
                        <a:pos x="connsiteX356" y="connsiteY356"/>
                      </a:cxn>
                      <a:cxn ang="0">
                        <a:pos x="connsiteX357" y="connsiteY357"/>
                      </a:cxn>
                      <a:cxn ang="0">
                        <a:pos x="connsiteX358" y="connsiteY358"/>
                      </a:cxn>
                      <a:cxn ang="0">
                        <a:pos x="connsiteX359" y="connsiteY359"/>
                      </a:cxn>
                      <a:cxn ang="0">
                        <a:pos x="connsiteX360" y="connsiteY360"/>
                      </a:cxn>
                      <a:cxn ang="0">
                        <a:pos x="connsiteX361" y="connsiteY361"/>
                      </a:cxn>
                      <a:cxn ang="0">
                        <a:pos x="connsiteX362" y="connsiteY362"/>
                      </a:cxn>
                      <a:cxn ang="0">
                        <a:pos x="connsiteX363" y="connsiteY363"/>
                      </a:cxn>
                      <a:cxn ang="0">
                        <a:pos x="connsiteX364" y="connsiteY364"/>
                      </a:cxn>
                      <a:cxn ang="0">
                        <a:pos x="connsiteX365" y="connsiteY365"/>
                      </a:cxn>
                      <a:cxn ang="0">
                        <a:pos x="connsiteX366" y="connsiteY366"/>
                      </a:cxn>
                      <a:cxn ang="0">
                        <a:pos x="connsiteX367" y="connsiteY367"/>
                      </a:cxn>
                      <a:cxn ang="0">
                        <a:pos x="connsiteX368" y="connsiteY368"/>
                      </a:cxn>
                      <a:cxn ang="0">
                        <a:pos x="connsiteX369" y="connsiteY369"/>
                      </a:cxn>
                      <a:cxn ang="0">
                        <a:pos x="connsiteX370" y="connsiteY370"/>
                      </a:cxn>
                      <a:cxn ang="0">
                        <a:pos x="connsiteX371" y="connsiteY371"/>
                      </a:cxn>
                      <a:cxn ang="0">
                        <a:pos x="connsiteX372" y="connsiteY372"/>
                      </a:cxn>
                      <a:cxn ang="0">
                        <a:pos x="connsiteX373" y="connsiteY373"/>
                      </a:cxn>
                      <a:cxn ang="0">
                        <a:pos x="connsiteX374" y="connsiteY374"/>
                      </a:cxn>
                      <a:cxn ang="0">
                        <a:pos x="connsiteX375" y="connsiteY375"/>
                      </a:cxn>
                      <a:cxn ang="0">
                        <a:pos x="connsiteX376" y="connsiteY376"/>
                      </a:cxn>
                      <a:cxn ang="0">
                        <a:pos x="connsiteX377" y="connsiteY377"/>
                      </a:cxn>
                      <a:cxn ang="0">
                        <a:pos x="connsiteX378" y="connsiteY378"/>
                      </a:cxn>
                      <a:cxn ang="0">
                        <a:pos x="connsiteX379" y="connsiteY379"/>
                      </a:cxn>
                      <a:cxn ang="0">
                        <a:pos x="connsiteX380" y="connsiteY380"/>
                      </a:cxn>
                      <a:cxn ang="0">
                        <a:pos x="connsiteX381" y="connsiteY381"/>
                      </a:cxn>
                      <a:cxn ang="0">
                        <a:pos x="connsiteX382" y="connsiteY382"/>
                      </a:cxn>
                      <a:cxn ang="0">
                        <a:pos x="connsiteX383" y="connsiteY383"/>
                      </a:cxn>
                      <a:cxn ang="0">
                        <a:pos x="connsiteX384" y="connsiteY384"/>
                      </a:cxn>
                      <a:cxn ang="0">
                        <a:pos x="connsiteX385" y="connsiteY385"/>
                      </a:cxn>
                      <a:cxn ang="0">
                        <a:pos x="connsiteX386" y="connsiteY386"/>
                      </a:cxn>
                      <a:cxn ang="0">
                        <a:pos x="connsiteX387" y="connsiteY387"/>
                      </a:cxn>
                      <a:cxn ang="0">
                        <a:pos x="connsiteX388" y="connsiteY388"/>
                      </a:cxn>
                      <a:cxn ang="0">
                        <a:pos x="connsiteX389" y="connsiteY389"/>
                      </a:cxn>
                      <a:cxn ang="0">
                        <a:pos x="connsiteX390" y="connsiteY390"/>
                      </a:cxn>
                      <a:cxn ang="0">
                        <a:pos x="connsiteX391" y="connsiteY391"/>
                      </a:cxn>
                      <a:cxn ang="0">
                        <a:pos x="connsiteX392" y="connsiteY392"/>
                      </a:cxn>
                      <a:cxn ang="0">
                        <a:pos x="connsiteX393" y="connsiteY393"/>
                      </a:cxn>
                      <a:cxn ang="0">
                        <a:pos x="connsiteX394" y="connsiteY394"/>
                      </a:cxn>
                      <a:cxn ang="0">
                        <a:pos x="connsiteX395" y="connsiteY395"/>
                      </a:cxn>
                      <a:cxn ang="0">
                        <a:pos x="connsiteX396" y="connsiteY396"/>
                      </a:cxn>
                      <a:cxn ang="0">
                        <a:pos x="connsiteX397" y="connsiteY397"/>
                      </a:cxn>
                      <a:cxn ang="0">
                        <a:pos x="connsiteX398" y="connsiteY398"/>
                      </a:cxn>
                      <a:cxn ang="0">
                        <a:pos x="connsiteX399" y="connsiteY399"/>
                      </a:cxn>
                      <a:cxn ang="0">
                        <a:pos x="connsiteX400" y="connsiteY400"/>
                      </a:cxn>
                      <a:cxn ang="0">
                        <a:pos x="connsiteX401" y="connsiteY401"/>
                      </a:cxn>
                      <a:cxn ang="0">
                        <a:pos x="connsiteX402" y="connsiteY402"/>
                      </a:cxn>
                      <a:cxn ang="0">
                        <a:pos x="connsiteX403" y="connsiteY403"/>
                      </a:cxn>
                      <a:cxn ang="0">
                        <a:pos x="connsiteX404" y="connsiteY404"/>
                      </a:cxn>
                      <a:cxn ang="0">
                        <a:pos x="connsiteX405" y="connsiteY405"/>
                      </a:cxn>
                      <a:cxn ang="0">
                        <a:pos x="connsiteX406" y="connsiteY406"/>
                      </a:cxn>
                      <a:cxn ang="0">
                        <a:pos x="connsiteX407" y="connsiteY407"/>
                      </a:cxn>
                      <a:cxn ang="0">
                        <a:pos x="connsiteX408" y="connsiteY408"/>
                      </a:cxn>
                      <a:cxn ang="0">
                        <a:pos x="connsiteX409" y="connsiteY409"/>
                      </a:cxn>
                      <a:cxn ang="0">
                        <a:pos x="connsiteX410" y="connsiteY410"/>
                      </a:cxn>
                      <a:cxn ang="0">
                        <a:pos x="connsiteX411" y="connsiteY411"/>
                      </a:cxn>
                      <a:cxn ang="0">
                        <a:pos x="connsiteX412" y="connsiteY412"/>
                      </a:cxn>
                      <a:cxn ang="0">
                        <a:pos x="connsiteX413" y="connsiteY413"/>
                      </a:cxn>
                      <a:cxn ang="0">
                        <a:pos x="connsiteX414" y="connsiteY414"/>
                      </a:cxn>
                      <a:cxn ang="0">
                        <a:pos x="connsiteX415" y="connsiteY415"/>
                      </a:cxn>
                      <a:cxn ang="0">
                        <a:pos x="connsiteX416" y="connsiteY416"/>
                      </a:cxn>
                      <a:cxn ang="0">
                        <a:pos x="connsiteX417" y="connsiteY417"/>
                      </a:cxn>
                      <a:cxn ang="0">
                        <a:pos x="connsiteX418" y="connsiteY418"/>
                      </a:cxn>
                      <a:cxn ang="0">
                        <a:pos x="connsiteX419" y="connsiteY419"/>
                      </a:cxn>
                      <a:cxn ang="0">
                        <a:pos x="connsiteX420" y="connsiteY420"/>
                      </a:cxn>
                      <a:cxn ang="0">
                        <a:pos x="connsiteX421" y="connsiteY421"/>
                      </a:cxn>
                      <a:cxn ang="0">
                        <a:pos x="connsiteX422" y="connsiteY422"/>
                      </a:cxn>
                      <a:cxn ang="0">
                        <a:pos x="connsiteX423" y="connsiteY423"/>
                      </a:cxn>
                      <a:cxn ang="0">
                        <a:pos x="connsiteX424" y="connsiteY424"/>
                      </a:cxn>
                      <a:cxn ang="0">
                        <a:pos x="connsiteX425" y="connsiteY425"/>
                      </a:cxn>
                      <a:cxn ang="0">
                        <a:pos x="connsiteX426" y="connsiteY426"/>
                      </a:cxn>
                      <a:cxn ang="0">
                        <a:pos x="connsiteX427" y="connsiteY427"/>
                      </a:cxn>
                      <a:cxn ang="0">
                        <a:pos x="connsiteX428" y="connsiteY428"/>
                      </a:cxn>
                      <a:cxn ang="0">
                        <a:pos x="connsiteX429" y="connsiteY429"/>
                      </a:cxn>
                      <a:cxn ang="0">
                        <a:pos x="connsiteX430" y="connsiteY430"/>
                      </a:cxn>
                      <a:cxn ang="0">
                        <a:pos x="connsiteX431" y="connsiteY431"/>
                      </a:cxn>
                      <a:cxn ang="0">
                        <a:pos x="connsiteX432" y="connsiteY432"/>
                      </a:cxn>
                      <a:cxn ang="0">
                        <a:pos x="connsiteX433" y="connsiteY433"/>
                      </a:cxn>
                      <a:cxn ang="0">
                        <a:pos x="connsiteX434" y="connsiteY434"/>
                      </a:cxn>
                      <a:cxn ang="0">
                        <a:pos x="connsiteX435" y="connsiteY435"/>
                      </a:cxn>
                      <a:cxn ang="0">
                        <a:pos x="connsiteX436" y="connsiteY436"/>
                      </a:cxn>
                      <a:cxn ang="0">
                        <a:pos x="connsiteX437" y="connsiteY437"/>
                      </a:cxn>
                      <a:cxn ang="0">
                        <a:pos x="connsiteX438" y="connsiteY438"/>
                      </a:cxn>
                      <a:cxn ang="0">
                        <a:pos x="connsiteX439" y="connsiteY439"/>
                      </a:cxn>
                      <a:cxn ang="0">
                        <a:pos x="connsiteX440" y="connsiteY440"/>
                      </a:cxn>
                      <a:cxn ang="0">
                        <a:pos x="connsiteX441" y="connsiteY441"/>
                      </a:cxn>
                      <a:cxn ang="0">
                        <a:pos x="connsiteX442" y="connsiteY442"/>
                      </a:cxn>
                      <a:cxn ang="0">
                        <a:pos x="connsiteX443" y="connsiteY443"/>
                      </a:cxn>
                      <a:cxn ang="0">
                        <a:pos x="connsiteX444" y="connsiteY444"/>
                      </a:cxn>
                      <a:cxn ang="0">
                        <a:pos x="connsiteX445" y="connsiteY445"/>
                      </a:cxn>
                      <a:cxn ang="0">
                        <a:pos x="connsiteX446" y="connsiteY446"/>
                      </a:cxn>
                      <a:cxn ang="0">
                        <a:pos x="connsiteX447" y="connsiteY447"/>
                      </a:cxn>
                      <a:cxn ang="0">
                        <a:pos x="connsiteX448" y="connsiteY448"/>
                      </a:cxn>
                      <a:cxn ang="0">
                        <a:pos x="connsiteX449" y="connsiteY449"/>
                      </a:cxn>
                      <a:cxn ang="0">
                        <a:pos x="connsiteX450" y="connsiteY450"/>
                      </a:cxn>
                      <a:cxn ang="0">
                        <a:pos x="connsiteX451" y="connsiteY451"/>
                      </a:cxn>
                      <a:cxn ang="0">
                        <a:pos x="connsiteX452" y="connsiteY452"/>
                      </a:cxn>
                      <a:cxn ang="0">
                        <a:pos x="connsiteX453" y="connsiteY453"/>
                      </a:cxn>
                      <a:cxn ang="0">
                        <a:pos x="connsiteX454" y="connsiteY454"/>
                      </a:cxn>
                      <a:cxn ang="0">
                        <a:pos x="connsiteX455" y="connsiteY455"/>
                      </a:cxn>
                      <a:cxn ang="0">
                        <a:pos x="connsiteX456" y="connsiteY456"/>
                      </a:cxn>
                      <a:cxn ang="0">
                        <a:pos x="connsiteX457" y="connsiteY457"/>
                      </a:cxn>
                      <a:cxn ang="0">
                        <a:pos x="connsiteX458" y="connsiteY458"/>
                      </a:cxn>
                      <a:cxn ang="0">
                        <a:pos x="connsiteX459" y="connsiteY459"/>
                      </a:cxn>
                      <a:cxn ang="0">
                        <a:pos x="connsiteX460" y="connsiteY460"/>
                      </a:cxn>
                      <a:cxn ang="0">
                        <a:pos x="connsiteX461" y="connsiteY461"/>
                      </a:cxn>
                      <a:cxn ang="0">
                        <a:pos x="connsiteX462" y="connsiteY462"/>
                      </a:cxn>
                      <a:cxn ang="0">
                        <a:pos x="connsiteX463" y="connsiteY463"/>
                      </a:cxn>
                      <a:cxn ang="0">
                        <a:pos x="connsiteX464" y="connsiteY464"/>
                      </a:cxn>
                      <a:cxn ang="0">
                        <a:pos x="connsiteX465" y="connsiteY465"/>
                      </a:cxn>
                      <a:cxn ang="0">
                        <a:pos x="connsiteX466" y="connsiteY466"/>
                      </a:cxn>
                      <a:cxn ang="0">
                        <a:pos x="connsiteX467" y="connsiteY467"/>
                      </a:cxn>
                      <a:cxn ang="0">
                        <a:pos x="connsiteX468" y="connsiteY468"/>
                      </a:cxn>
                      <a:cxn ang="0">
                        <a:pos x="connsiteX469" y="connsiteY469"/>
                      </a:cxn>
                      <a:cxn ang="0">
                        <a:pos x="connsiteX470" y="connsiteY470"/>
                      </a:cxn>
                      <a:cxn ang="0">
                        <a:pos x="connsiteX471" y="connsiteY471"/>
                      </a:cxn>
                      <a:cxn ang="0">
                        <a:pos x="connsiteX472" y="connsiteY472"/>
                      </a:cxn>
                      <a:cxn ang="0">
                        <a:pos x="connsiteX473" y="connsiteY473"/>
                      </a:cxn>
                      <a:cxn ang="0">
                        <a:pos x="connsiteX474" y="connsiteY474"/>
                      </a:cxn>
                      <a:cxn ang="0">
                        <a:pos x="connsiteX475" y="connsiteY475"/>
                      </a:cxn>
                      <a:cxn ang="0">
                        <a:pos x="connsiteX476" y="connsiteY476"/>
                      </a:cxn>
                      <a:cxn ang="0">
                        <a:pos x="connsiteX477" y="connsiteY477"/>
                      </a:cxn>
                      <a:cxn ang="0">
                        <a:pos x="connsiteX478" y="connsiteY478"/>
                      </a:cxn>
                      <a:cxn ang="0">
                        <a:pos x="connsiteX479" y="connsiteY479"/>
                      </a:cxn>
                      <a:cxn ang="0">
                        <a:pos x="connsiteX480" y="connsiteY480"/>
                      </a:cxn>
                      <a:cxn ang="0">
                        <a:pos x="connsiteX481" y="connsiteY481"/>
                      </a:cxn>
                      <a:cxn ang="0">
                        <a:pos x="connsiteX482" y="connsiteY482"/>
                      </a:cxn>
                      <a:cxn ang="0">
                        <a:pos x="connsiteX483" y="connsiteY483"/>
                      </a:cxn>
                      <a:cxn ang="0">
                        <a:pos x="connsiteX484" y="connsiteY484"/>
                      </a:cxn>
                      <a:cxn ang="0">
                        <a:pos x="connsiteX485" y="connsiteY485"/>
                      </a:cxn>
                      <a:cxn ang="0">
                        <a:pos x="connsiteX486" y="connsiteY486"/>
                      </a:cxn>
                      <a:cxn ang="0">
                        <a:pos x="connsiteX487" y="connsiteY487"/>
                      </a:cxn>
                      <a:cxn ang="0">
                        <a:pos x="connsiteX488" y="connsiteY488"/>
                      </a:cxn>
                      <a:cxn ang="0">
                        <a:pos x="connsiteX489" y="connsiteY489"/>
                      </a:cxn>
                      <a:cxn ang="0">
                        <a:pos x="connsiteX490" y="connsiteY490"/>
                      </a:cxn>
                      <a:cxn ang="0">
                        <a:pos x="connsiteX491" y="connsiteY491"/>
                      </a:cxn>
                      <a:cxn ang="0">
                        <a:pos x="connsiteX492" y="connsiteY492"/>
                      </a:cxn>
                      <a:cxn ang="0">
                        <a:pos x="connsiteX493" y="connsiteY493"/>
                      </a:cxn>
                      <a:cxn ang="0">
                        <a:pos x="connsiteX494" y="connsiteY494"/>
                      </a:cxn>
                      <a:cxn ang="0">
                        <a:pos x="connsiteX495" y="connsiteY495"/>
                      </a:cxn>
                      <a:cxn ang="0">
                        <a:pos x="connsiteX496" y="connsiteY496"/>
                      </a:cxn>
                      <a:cxn ang="0">
                        <a:pos x="connsiteX497" y="connsiteY497"/>
                      </a:cxn>
                      <a:cxn ang="0">
                        <a:pos x="connsiteX498" y="connsiteY498"/>
                      </a:cxn>
                      <a:cxn ang="0">
                        <a:pos x="connsiteX499" y="connsiteY499"/>
                      </a:cxn>
                      <a:cxn ang="0">
                        <a:pos x="connsiteX500" y="connsiteY500"/>
                      </a:cxn>
                      <a:cxn ang="0">
                        <a:pos x="connsiteX501" y="connsiteY501"/>
                      </a:cxn>
                      <a:cxn ang="0">
                        <a:pos x="connsiteX502" y="connsiteY502"/>
                      </a:cxn>
                      <a:cxn ang="0">
                        <a:pos x="connsiteX503" y="connsiteY503"/>
                      </a:cxn>
                      <a:cxn ang="0">
                        <a:pos x="connsiteX504" y="connsiteY504"/>
                      </a:cxn>
                      <a:cxn ang="0">
                        <a:pos x="connsiteX505" y="connsiteY505"/>
                      </a:cxn>
                      <a:cxn ang="0">
                        <a:pos x="connsiteX506" y="connsiteY506"/>
                      </a:cxn>
                      <a:cxn ang="0">
                        <a:pos x="connsiteX507" y="connsiteY507"/>
                      </a:cxn>
                      <a:cxn ang="0">
                        <a:pos x="connsiteX508" y="connsiteY508"/>
                      </a:cxn>
                      <a:cxn ang="0">
                        <a:pos x="connsiteX509" y="connsiteY509"/>
                      </a:cxn>
                      <a:cxn ang="0">
                        <a:pos x="connsiteX510" y="connsiteY510"/>
                      </a:cxn>
                      <a:cxn ang="0">
                        <a:pos x="connsiteX511" y="connsiteY511"/>
                      </a:cxn>
                      <a:cxn ang="0">
                        <a:pos x="connsiteX512" y="connsiteY512"/>
                      </a:cxn>
                      <a:cxn ang="0">
                        <a:pos x="connsiteX513" y="connsiteY513"/>
                      </a:cxn>
                      <a:cxn ang="0">
                        <a:pos x="connsiteX514" y="connsiteY514"/>
                      </a:cxn>
                      <a:cxn ang="0">
                        <a:pos x="connsiteX515" y="connsiteY515"/>
                      </a:cxn>
                    </a:cxnLst>
                    <a:rect l="l" t="t" r="r" b="b"/>
                    <a:pathLst>
                      <a:path w="1376191" h="1147088">
                        <a:moveTo>
                          <a:pt x="1356443" y="810404"/>
                        </a:moveTo>
                        <a:cubicBezTo>
                          <a:pt x="1357569" y="810347"/>
                          <a:pt x="1358826" y="810519"/>
                          <a:pt x="1360106" y="810755"/>
                        </a:cubicBezTo>
                        <a:cubicBezTo>
                          <a:pt x="1343415" y="869610"/>
                          <a:pt x="1319284" y="925345"/>
                          <a:pt x="1288579" y="976743"/>
                        </a:cubicBezTo>
                        <a:cubicBezTo>
                          <a:pt x="1285335" y="978377"/>
                          <a:pt x="1281921" y="979879"/>
                          <a:pt x="1279209" y="980516"/>
                        </a:cubicBezTo>
                        <a:cubicBezTo>
                          <a:pt x="1272613" y="982125"/>
                          <a:pt x="1255429" y="986765"/>
                          <a:pt x="1253413" y="985205"/>
                        </a:cubicBezTo>
                        <a:cubicBezTo>
                          <a:pt x="1251352" y="983596"/>
                          <a:pt x="1244326" y="975338"/>
                          <a:pt x="1246421" y="966117"/>
                        </a:cubicBezTo>
                        <a:cubicBezTo>
                          <a:pt x="1246421" y="966117"/>
                          <a:pt x="1246421" y="966117"/>
                          <a:pt x="1245135" y="954168"/>
                        </a:cubicBezTo>
                        <a:cubicBezTo>
                          <a:pt x="1244326" y="948165"/>
                          <a:pt x="1244326" y="948165"/>
                          <a:pt x="1244326" y="948165"/>
                        </a:cubicBezTo>
                        <a:cubicBezTo>
                          <a:pt x="1240748" y="944326"/>
                          <a:pt x="1237809" y="935032"/>
                          <a:pt x="1237809" y="927387"/>
                        </a:cubicBezTo>
                        <a:cubicBezTo>
                          <a:pt x="1237809" y="919922"/>
                          <a:pt x="1238488" y="901137"/>
                          <a:pt x="1242378" y="900042"/>
                        </a:cubicBezTo>
                        <a:cubicBezTo>
                          <a:pt x="1246257" y="898907"/>
                          <a:pt x="1257558" y="885455"/>
                          <a:pt x="1260966" y="874772"/>
                        </a:cubicBezTo>
                        <a:cubicBezTo>
                          <a:pt x="1260966" y="874772"/>
                          <a:pt x="1260966" y="874772"/>
                          <a:pt x="1266894" y="868156"/>
                        </a:cubicBezTo>
                        <a:cubicBezTo>
                          <a:pt x="1271916" y="862880"/>
                          <a:pt x="1271916" y="862880"/>
                          <a:pt x="1271916" y="862880"/>
                        </a:cubicBezTo>
                        <a:cubicBezTo>
                          <a:pt x="1274498" y="867225"/>
                          <a:pt x="1276616" y="867601"/>
                          <a:pt x="1276627" y="863860"/>
                        </a:cubicBezTo>
                        <a:cubicBezTo>
                          <a:pt x="1276661" y="860038"/>
                          <a:pt x="1284520" y="853716"/>
                          <a:pt x="1288307" y="852058"/>
                        </a:cubicBezTo>
                        <a:cubicBezTo>
                          <a:pt x="1292129" y="850327"/>
                          <a:pt x="1302451" y="851601"/>
                          <a:pt x="1304183" y="847346"/>
                        </a:cubicBezTo>
                        <a:cubicBezTo>
                          <a:pt x="1305967" y="843115"/>
                          <a:pt x="1314080" y="830210"/>
                          <a:pt x="1318231" y="828544"/>
                        </a:cubicBezTo>
                        <a:cubicBezTo>
                          <a:pt x="1322398" y="826845"/>
                          <a:pt x="1335007" y="821193"/>
                          <a:pt x="1335188" y="818041"/>
                        </a:cubicBezTo>
                        <a:cubicBezTo>
                          <a:pt x="1335375" y="814921"/>
                          <a:pt x="1347270" y="810600"/>
                          <a:pt x="1356443" y="810404"/>
                        </a:cubicBezTo>
                        <a:close/>
                        <a:moveTo>
                          <a:pt x="1376191" y="732686"/>
                        </a:moveTo>
                        <a:cubicBezTo>
                          <a:pt x="1374892" y="740594"/>
                          <a:pt x="1373515" y="748402"/>
                          <a:pt x="1371961" y="756169"/>
                        </a:cubicBezTo>
                        <a:cubicBezTo>
                          <a:pt x="1364088" y="751228"/>
                          <a:pt x="1354461" y="745876"/>
                          <a:pt x="1352219" y="747012"/>
                        </a:cubicBezTo>
                        <a:cubicBezTo>
                          <a:pt x="1348939" y="748673"/>
                          <a:pt x="1347760" y="743335"/>
                          <a:pt x="1349911" y="742326"/>
                        </a:cubicBezTo>
                        <a:cubicBezTo>
                          <a:pt x="1352119" y="741332"/>
                          <a:pt x="1354135" y="735214"/>
                          <a:pt x="1355499" y="737201"/>
                        </a:cubicBezTo>
                        <a:cubicBezTo>
                          <a:pt x="1356819" y="739218"/>
                          <a:pt x="1367013" y="738011"/>
                          <a:pt x="1369086" y="736903"/>
                        </a:cubicBezTo>
                        <a:cubicBezTo>
                          <a:pt x="1370413" y="736193"/>
                          <a:pt x="1373344" y="734177"/>
                          <a:pt x="1376191" y="732686"/>
                        </a:cubicBezTo>
                        <a:close/>
                        <a:moveTo>
                          <a:pt x="181617" y="568940"/>
                        </a:moveTo>
                        <a:cubicBezTo>
                          <a:pt x="188306" y="568940"/>
                          <a:pt x="207912" y="570700"/>
                          <a:pt x="210425" y="572759"/>
                        </a:cubicBezTo>
                        <a:cubicBezTo>
                          <a:pt x="213023" y="574789"/>
                          <a:pt x="221884" y="580241"/>
                          <a:pt x="223779" y="581037"/>
                        </a:cubicBezTo>
                        <a:cubicBezTo>
                          <a:pt x="225573" y="581974"/>
                          <a:pt x="231670" y="589454"/>
                          <a:pt x="239375" y="588944"/>
                        </a:cubicBezTo>
                        <a:cubicBezTo>
                          <a:pt x="247091" y="588476"/>
                          <a:pt x="253196" y="604945"/>
                          <a:pt x="248589" y="604377"/>
                        </a:cubicBezTo>
                        <a:cubicBezTo>
                          <a:pt x="243990" y="603794"/>
                          <a:pt x="238084" y="609175"/>
                          <a:pt x="235774" y="607316"/>
                        </a:cubicBezTo>
                        <a:cubicBezTo>
                          <a:pt x="233468" y="605427"/>
                          <a:pt x="221981" y="603184"/>
                          <a:pt x="220853" y="600387"/>
                        </a:cubicBezTo>
                        <a:cubicBezTo>
                          <a:pt x="219704" y="597647"/>
                          <a:pt x="221941" y="589881"/>
                          <a:pt x="217126" y="590790"/>
                        </a:cubicBezTo>
                        <a:cubicBezTo>
                          <a:pt x="212300" y="591712"/>
                          <a:pt x="205712" y="589383"/>
                          <a:pt x="202509" y="585664"/>
                        </a:cubicBezTo>
                        <a:cubicBezTo>
                          <a:pt x="199335" y="581944"/>
                          <a:pt x="183776" y="578239"/>
                          <a:pt x="180452" y="579971"/>
                        </a:cubicBezTo>
                        <a:cubicBezTo>
                          <a:pt x="177160" y="581731"/>
                          <a:pt x="165518" y="580241"/>
                          <a:pt x="166590" y="577956"/>
                        </a:cubicBezTo>
                        <a:cubicBezTo>
                          <a:pt x="167605" y="575769"/>
                          <a:pt x="174944" y="568940"/>
                          <a:pt x="181617" y="568940"/>
                        </a:cubicBezTo>
                        <a:close/>
                        <a:moveTo>
                          <a:pt x="223349" y="122202"/>
                        </a:moveTo>
                        <a:cubicBezTo>
                          <a:pt x="226242" y="123819"/>
                          <a:pt x="232874" y="131809"/>
                          <a:pt x="239279" y="128099"/>
                        </a:cubicBezTo>
                        <a:cubicBezTo>
                          <a:pt x="245725" y="124437"/>
                          <a:pt x="252688" y="136470"/>
                          <a:pt x="256511" y="135376"/>
                        </a:cubicBezTo>
                        <a:cubicBezTo>
                          <a:pt x="260271" y="134234"/>
                          <a:pt x="275664" y="135946"/>
                          <a:pt x="277978" y="137278"/>
                        </a:cubicBezTo>
                        <a:cubicBezTo>
                          <a:pt x="280292" y="138610"/>
                          <a:pt x="284424" y="147883"/>
                          <a:pt x="288391" y="147883"/>
                        </a:cubicBezTo>
                        <a:cubicBezTo>
                          <a:pt x="292399" y="147883"/>
                          <a:pt x="304404" y="150594"/>
                          <a:pt x="306222" y="153923"/>
                        </a:cubicBezTo>
                        <a:cubicBezTo>
                          <a:pt x="308102" y="157252"/>
                          <a:pt x="311160" y="167334"/>
                          <a:pt x="309362" y="168714"/>
                        </a:cubicBezTo>
                        <a:cubicBezTo>
                          <a:pt x="307503" y="170093"/>
                          <a:pt x="308350" y="177987"/>
                          <a:pt x="312131" y="179747"/>
                        </a:cubicBezTo>
                        <a:cubicBezTo>
                          <a:pt x="315829" y="181554"/>
                          <a:pt x="327317" y="186500"/>
                          <a:pt x="327503" y="189163"/>
                        </a:cubicBezTo>
                        <a:cubicBezTo>
                          <a:pt x="327689" y="191779"/>
                          <a:pt x="333598" y="193919"/>
                          <a:pt x="332482" y="196107"/>
                        </a:cubicBezTo>
                        <a:cubicBezTo>
                          <a:pt x="331305" y="198199"/>
                          <a:pt x="330189" y="208662"/>
                          <a:pt x="328019" y="209661"/>
                        </a:cubicBezTo>
                        <a:cubicBezTo>
                          <a:pt x="325871" y="210612"/>
                          <a:pt x="322503" y="216129"/>
                          <a:pt x="319672" y="213418"/>
                        </a:cubicBezTo>
                        <a:cubicBezTo>
                          <a:pt x="316883" y="210707"/>
                          <a:pt x="306759" y="209851"/>
                          <a:pt x="308515" y="212276"/>
                        </a:cubicBezTo>
                        <a:cubicBezTo>
                          <a:pt x="310230" y="214702"/>
                          <a:pt x="310933" y="226972"/>
                          <a:pt x="308825" y="231109"/>
                        </a:cubicBezTo>
                        <a:cubicBezTo>
                          <a:pt x="306656" y="235342"/>
                          <a:pt x="304383" y="247992"/>
                          <a:pt x="297193" y="242808"/>
                        </a:cubicBezTo>
                        <a:cubicBezTo>
                          <a:pt x="289961" y="237625"/>
                          <a:pt x="264445" y="226306"/>
                          <a:pt x="258804" y="226591"/>
                        </a:cubicBezTo>
                        <a:cubicBezTo>
                          <a:pt x="253205" y="226829"/>
                          <a:pt x="257812" y="215368"/>
                          <a:pt x="273825" y="208757"/>
                        </a:cubicBezTo>
                        <a:cubicBezTo>
                          <a:pt x="273825" y="208757"/>
                          <a:pt x="273825" y="208757"/>
                          <a:pt x="276283" y="189686"/>
                        </a:cubicBezTo>
                        <a:cubicBezTo>
                          <a:pt x="277606" y="178415"/>
                          <a:pt x="277606" y="178415"/>
                          <a:pt x="277606" y="178415"/>
                        </a:cubicBezTo>
                        <a:cubicBezTo>
                          <a:pt x="271531" y="174563"/>
                          <a:pt x="263164" y="169617"/>
                          <a:pt x="259073" y="167477"/>
                        </a:cubicBezTo>
                        <a:cubicBezTo>
                          <a:pt x="254940" y="165242"/>
                          <a:pt x="244465" y="170045"/>
                          <a:pt x="241056" y="168381"/>
                        </a:cubicBezTo>
                        <a:cubicBezTo>
                          <a:pt x="237667" y="166669"/>
                          <a:pt x="227440" y="167049"/>
                          <a:pt x="230023" y="168143"/>
                        </a:cubicBezTo>
                        <a:cubicBezTo>
                          <a:pt x="232543" y="169237"/>
                          <a:pt x="236738" y="177512"/>
                          <a:pt x="235994" y="181982"/>
                        </a:cubicBezTo>
                        <a:cubicBezTo>
                          <a:pt x="235250" y="186357"/>
                          <a:pt x="230498" y="201671"/>
                          <a:pt x="225023" y="203573"/>
                        </a:cubicBezTo>
                        <a:cubicBezTo>
                          <a:pt x="219506" y="205476"/>
                          <a:pt x="199196" y="211848"/>
                          <a:pt x="200002" y="213370"/>
                        </a:cubicBezTo>
                        <a:cubicBezTo>
                          <a:pt x="200787" y="214987"/>
                          <a:pt x="197233" y="223500"/>
                          <a:pt x="192646" y="226734"/>
                        </a:cubicBezTo>
                        <a:cubicBezTo>
                          <a:pt x="188101" y="229968"/>
                          <a:pt x="176593" y="244901"/>
                          <a:pt x="173452" y="248705"/>
                        </a:cubicBezTo>
                        <a:cubicBezTo>
                          <a:pt x="170270" y="252510"/>
                          <a:pt x="159795" y="262117"/>
                          <a:pt x="159919" y="264542"/>
                        </a:cubicBezTo>
                        <a:cubicBezTo>
                          <a:pt x="160001" y="267063"/>
                          <a:pt x="157377" y="269060"/>
                          <a:pt x="160518" y="270534"/>
                        </a:cubicBezTo>
                        <a:cubicBezTo>
                          <a:pt x="163555" y="271961"/>
                          <a:pt x="166592" y="288416"/>
                          <a:pt x="171923" y="291222"/>
                        </a:cubicBezTo>
                        <a:cubicBezTo>
                          <a:pt x="177295" y="294218"/>
                          <a:pt x="190560" y="303302"/>
                          <a:pt x="192646" y="301923"/>
                        </a:cubicBezTo>
                        <a:cubicBezTo>
                          <a:pt x="194774" y="300543"/>
                          <a:pt x="199589" y="305347"/>
                          <a:pt x="200952" y="303159"/>
                        </a:cubicBezTo>
                        <a:cubicBezTo>
                          <a:pt x="202275" y="300971"/>
                          <a:pt x="209279" y="309627"/>
                          <a:pt x="210456" y="316095"/>
                        </a:cubicBezTo>
                        <a:cubicBezTo>
                          <a:pt x="211613" y="322467"/>
                          <a:pt x="218783" y="329839"/>
                          <a:pt x="219837" y="322800"/>
                        </a:cubicBezTo>
                        <a:cubicBezTo>
                          <a:pt x="220808" y="315714"/>
                          <a:pt x="228452" y="304919"/>
                          <a:pt x="226428" y="305537"/>
                        </a:cubicBezTo>
                        <a:cubicBezTo>
                          <a:pt x="224423" y="306155"/>
                          <a:pt x="222729" y="299307"/>
                          <a:pt x="225539" y="299497"/>
                        </a:cubicBezTo>
                        <a:cubicBezTo>
                          <a:pt x="228494" y="299735"/>
                          <a:pt x="236345" y="291555"/>
                          <a:pt x="238039" y="282234"/>
                        </a:cubicBezTo>
                        <a:cubicBezTo>
                          <a:pt x="239672" y="272865"/>
                          <a:pt x="238804" y="238338"/>
                          <a:pt x="240601" y="237339"/>
                        </a:cubicBezTo>
                        <a:cubicBezTo>
                          <a:pt x="242234" y="236341"/>
                          <a:pt x="250829" y="238814"/>
                          <a:pt x="252399" y="241477"/>
                        </a:cubicBezTo>
                        <a:cubicBezTo>
                          <a:pt x="253949" y="244188"/>
                          <a:pt x="263639" y="242380"/>
                          <a:pt x="266097" y="246185"/>
                        </a:cubicBezTo>
                        <a:cubicBezTo>
                          <a:pt x="268515" y="250085"/>
                          <a:pt x="283432" y="250941"/>
                          <a:pt x="283432" y="255696"/>
                        </a:cubicBezTo>
                        <a:cubicBezTo>
                          <a:pt x="283432" y="260547"/>
                          <a:pt x="286118" y="273293"/>
                          <a:pt x="289445" y="273578"/>
                        </a:cubicBezTo>
                        <a:cubicBezTo>
                          <a:pt x="292730" y="273911"/>
                          <a:pt x="300747" y="273531"/>
                          <a:pt x="301036" y="270962"/>
                        </a:cubicBezTo>
                        <a:cubicBezTo>
                          <a:pt x="301284" y="268442"/>
                          <a:pt x="305189" y="267301"/>
                          <a:pt x="307916" y="272865"/>
                        </a:cubicBezTo>
                        <a:cubicBezTo>
                          <a:pt x="310705" y="278477"/>
                          <a:pt x="322276" y="290509"/>
                          <a:pt x="322090" y="292791"/>
                        </a:cubicBezTo>
                        <a:cubicBezTo>
                          <a:pt x="321986" y="295027"/>
                          <a:pt x="322730" y="301685"/>
                          <a:pt x="326119" y="304681"/>
                        </a:cubicBezTo>
                        <a:cubicBezTo>
                          <a:pt x="329466" y="307677"/>
                          <a:pt x="333722" y="321564"/>
                          <a:pt x="335788" y="320232"/>
                        </a:cubicBezTo>
                        <a:cubicBezTo>
                          <a:pt x="337875" y="318805"/>
                          <a:pt x="344342" y="326700"/>
                          <a:pt x="344569" y="331503"/>
                        </a:cubicBezTo>
                        <a:cubicBezTo>
                          <a:pt x="344797" y="336354"/>
                          <a:pt x="345458" y="359895"/>
                          <a:pt x="346987" y="363938"/>
                        </a:cubicBezTo>
                        <a:cubicBezTo>
                          <a:pt x="348557" y="367933"/>
                          <a:pt x="358516" y="374971"/>
                          <a:pt x="358268" y="378348"/>
                        </a:cubicBezTo>
                        <a:cubicBezTo>
                          <a:pt x="357896" y="381677"/>
                          <a:pt x="355540" y="389001"/>
                          <a:pt x="351449" y="387241"/>
                        </a:cubicBezTo>
                        <a:cubicBezTo>
                          <a:pt x="347441" y="385481"/>
                          <a:pt x="341222" y="389001"/>
                          <a:pt x="340664" y="387288"/>
                        </a:cubicBezTo>
                        <a:cubicBezTo>
                          <a:pt x="340086" y="385529"/>
                          <a:pt x="337007" y="381011"/>
                          <a:pt x="334156" y="382247"/>
                        </a:cubicBezTo>
                        <a:cubicBezTo>
                          <a:pt x="331305" y="383389"/>
                          <a:pt x="323577" y="377539"/>
                          <a:pt x="327978" y="371309"/>
                        </a:cubicBezTo>
                        <a:cubicBezTo>
                          <a:pt x="332482" y="365079"/>
                          <a:pt x="336759" y="349718"/>
                          <a:pt x="330747" y="354236"/>
                        </a:cubicBezTo>
                        <a:cubicBezTo>
                          <a:pt x="324610" y="358754"/>
                          <a:pt x="308557" y="355425"/>
                          <a:pt x="309507" y="357280"/>
                        </a:cubicBezTo>
                        <a:cubicBezTo>
                          <a:pt x="310478" y="359134"/>
                          <a:pt x="307317" y="367695"/>
                          <a:pt x="303660" y="368598"/>
                        </a:cubicBezTo>
                        <a:cubicBezTo>
                          <a:pt x="300023" y="369502"/>
                          <a:pt x="298226" y="379441"/>
                          <a:pt x="301201" y="381867"/>
                        </a:cubicBezTo>
                        <a:cubicBezTo>
                          <a:pt x="304238" y="384435"/>
                          <a:pt x="308887" y="392995"/>
                          <a:pt x="304197" y="396087"/>
                        </a:cubicBezTo>
                        <a:cubicBezTo>
                          <a:pt x="300127" y="398750"/>
                          <a:pt x="290705" y="403648"/>
                          <a:pt x="289341" y="404409"/>
                        </a:cubicBezTo>
                        <a:cubicBezTo>
                          <a:pt x="291015" y="403411"/>
                          <a:pt x="285085" y="397418"/>
                          <a:pt x="278246" y="399463"/>
                        </a:cubicBezTo>
                        <a:cubicBezTo>
                          <a:pt x="271366" y="401651"/>
                          <a:pt x="258205" y="412875"/>
                          <a:pt x="259858" y="414967"/>
                        </a:cubicBezTo>
                        <a:cubicBezTo>
                          <a:pt x="261428" y="416964"/>
                          <a:pt x="258039" y="428521"/>
                          <a:pt x="253597" y="430376"/>
                        </a:cubicBezTo>
                        <a:cubicBezTo>
                          <a:pt x="249093" y="432278"/>
                          <a:pt x="234981" y="440648"/>
                          <a:pt x="232006" y="444595"/>
                        </a:cubicBezTo>
                        <a:cubicBezTo>
                          <a:pt x="229010" y="448543"/>
                          <a:pt x="231118" y="466852"/>
                          <a:pt x="229300" y="467708"/>
                        </a:cubicBezTo>
                        <a:cubicBezTo>
                          <a:pt x="227502" y="468707"/>
                          <a:pt x="220808" y="470419"/>
                          <a:pt x="221490" y="472607"/>
                        </a:cubicBezTo>
                        <a:cubicBezTo>
                          <a:pt x="222109" y="474842"/>
                          <a:pt x="214134" y="487397"/>
                          <a:pt x="206675" y="491250"/>
                        </a:cubicBezTo>
                        <a:cubicBezTo>
                          <a:pt x="199072" y="495102"/>
                          <a:pt x="189857" y="517692"/>
                          <a:pt x="191097" y="520165"/>
                        </a:cubicBezTo>
                        <a:cubicBezTo>
                          <a:pt x="192295" y="522685"/>
                          <a:pt x="195560" y="531531"/>
                          <a:pt x="194713" y="535003"/>
                        </a:cubicBezTo>
                        <a:cubicBezTo>
                          <a:pt x="193927" y="538474"/>
                          <a:pt x="192109" y="552837"/>
                          <a:pt x="187088" y="550506"/>
                        </a:cubicBezTo>
                        <a:cubicBezTo>
                          <a:pt x="182109" y="548224"/>
                          <a:pt x="175188" y="529629"/>
                          <a:pt x="170415" y="527631"/>
                        </a:cubicBezTo>
                        <a:cubicBezTo>
                          <a:pt x="165580" y="525729"/>
                          <a:pt x="149443" y="524350"/>
                          <a:pt x="148741" y="525539"/>
                        </a:cubicBezTo>
                        <a:cubicBezTo>
                          <a:pt x="147977" y="526585"/>
                          <a:pt x="144030" y="529201"/>
                          <a:pt x="139650" y="526680"/>
                        </a:cubicBezTo>
                        <a:cubicBezTo>
                          <a:pt x="135311" y="524207"/>
                          <a:pt x="115497" y="525301"/>
                          <a:pt x="111902" y="527536"/>
                        </a:cubicBezTo>
                        <a:cubicBezTo>
                          <a:pt x="108286" y="529819"/>
                          <a:pt x="93699" y="548842"/>
                          <a:pt x="90125" y="567294"/>
                        </a:cubicBezTo>
                        <a:cubicBezTo>
                          <a:pt x="86468" y="585747"/>
                          <a:pt x="117212" y="595543"/>
                          <a:pt x="118679" y="591406"/>
                        </a:cubicBezTo>
                        <a:cubicBezTo>
                          <a:pt x="120104" y="587268"/>
                          <a:pt x="128514" y="578565"/>
                          <a:pt x="132005" y="579041"/>
                        </a:cubicBezTo>
                        <a:cubicBezTo>
                          <a:pt x="135394" y="579421"/>
                          <a:pt x="148948" y="583321"/>
                          <a:pt x="147584" y="589456"/>
                        </a:cubicBezTo>
                        <a:cubicBezTo>
                          <a:pt x="146241" y="595639"/>
                          <a:pt x="148390" y="612379"/>
                          <a:pt x="155105" y="612759"/>
                        </a:cubicBezTo>
                        <a:cubicBezTo>
                          <a:pt x="161902" y="613187"/>
                          <a:pt x="170621" y="629072"/>
                          <a:pt x="169051" y="637061"/>
                        </a:cubicBezTo>
                        <a:cubicBezTo>
                          <a:pt x="167440" y="645051"/>
                          <a:pt x="174340" y="662457"/>
                          <a:pt x="177295" y="660364"/>
                        </a:cubicBezTo>
                        <a:cubicBezTo>
                          <a:pt x="180291" y="658224"/>
                          <a:pt x="191159" y="654848"/>
                          <a:pt x="194051" y="656084"/>
                        </a:cubicBezTo>
                        <a:cubicBezTo>
                          <a:pt x="196903" y="657368"/>
                          <a:pt x="202047" y="663979"/>
                          <a:pt x="206427" y="660555"/>
                        </a:cubicBezTo>
                        <a:cubicBezTo>
                          <a:pt x="210746" y="657035"/>
                          <a:pt x="220229" y="642626"/>
                          <a:pt x="222957" y="641769"/>
                        </a:cubicBezTo>
                        <a:cubicBezTo>
                          <a:pt x="225705" y="640866"/>
                          <a:pt x="231593" y="637537"/>
                          <a:pt x="233349" y="639867"/>
                        </a:cubicBezTo>
                        <a:cubicBezTo>
                          <a:pt x="235126" y="642293"/>
                          <a:pt x="242667" y="643767"/>
                          <a:pt x="243184" y="640913"/>
                        </a:cubicBezTo>
                        <a:cubicBezTo>
                          <a:pt x="243701" y="638155"/>
                          <a:pt x="255085" y="640771"/>
                          <a:pt x="258866" y="643814"/>
                        </a:cubicBezTo>
                        <a:cubicBezTo>
                          <a:pt x="262626" y="646953"/>
                          <a:pt x="269920" y="657987"/>
                          <a:pt x="271097" y="656893"/>
                        </a:cubicBezTo>
                        <a:cubicBezTo>
                          <a:pt x="272193" y="655704"/>
                          <a:pt x="281098" y="656465"/>
                          <a:pt x="286924" y="659699"/>
                        </a:cubicBezTo>
                        <a:cubicBezTo>
                          <a:pt x="292833" y="662933"/>
                          <a:pt x="311821" y="673681"/>
                          <a:pt x="313701" y="678769"/>
                        </a:cubicBezTo>
                        <a:cubicBezTo>
                          <a:pt x="315623" y="683906"/>
                          <a:pt x="332958" y="697840"/>
                          <a:pt x="342854" y="703785"/>
                        </a:cubicBezTo>
                        <a:cubicBezTo>
                          <a:pt x="352751" y="709777"/>
                          <a:pt x="355747" y="728039"/>
                          <a:pt x="357999" y="729466"/>
                        </a:cubicBezTo>
                        <a:cubicBezTo>
                          <a:pt x="360272" y="730940"/>
                          <a:pt x="372524" y="733270"/>
                          <a:pt x="377359" y="734745"/>
                        </a:cubicBezTo>
                        <a:cubicBezTo>
                          <a:pt x="382152" y="736267"/>
                          <a:pt x="392875" y="745065"/>
                          <a:pt x="396016" y="745065"/>
                        </a:cubicBezTo>
                        <a:cubicBezTo>
                          <a:pt x="399115" y="745065"/>
                          <a:pt x="411388" y="746634"/>
                          <a:pt x="416347" y="748441"/>
                        </a:cubicBezTo>
                        <a:cubicBezTo>
                          <a:pt x="421243" y="750296"/>
                          <a:pt x="430913" y="759047"/>
                          <a:pt x="433041" y="757002"/>
                        </a:cubicBezTo>
                        <a:cubicBezTo>
                          <a:pt x="435169" y="754862"/>
                          <a:pt x="443537" y="764326"/>
                          <a:pt x="446285" y="771887"/>
                        </a:cubicBezTo>
                        <a:cubicBezTo>
                          <a:pt x="446285" y="771887"/>
                          <a:pt x="446285" y="771887"/>
                          <a:pt x="446202" y="781684"/>
                        </a:cubicBezTo>
                        <a:cubicBezTo>
                          <a:pt x="446264" y="787772"/>
                          <a:pt x="446264" y="787772"/>
                          <a:pt x="446264" y="787772"/>
                        </a:cubicBezTo>
                        <a:cubicBezTo>
                          <a:pt x="444797" y="793003"/>
                          <a:pt x="443516" y="799233"/>
                          <a:pt x="443330" y="801706"/>
                        </a:cubicBezTo>
                        <a:cubicBezTo>
                          <a:pt x="443124" y="804131"/>
                          <a:pt x="434487" y="815070"/>
                          <a:pt x="432111" y="817685"/>
                        </a:cubicBezTo>
                        <a:cubicBezTo>
                          <a:pt x="429694" y="820348"/>
                          <a:pt x="425975" y="831810"/>
                          <a:pt x="425045" y="832761"/>
                        </a:cubicBezTo>
                        <a:cubicBezTo>
                          <a:pt x="424095" y="833712"/>
                          <a:pt x="419095" y="836233"/>
                          <a:pt x="418805" y="839229"/>
                        </a:cubicBezTo>
                        <a:cubicBezTo>
                          <a:pt x="418475" y="842130"/>
                          <a:pt x="413785" y="854162"/>
                          <a:pt x="412710" y="863198"/>
                        </a:cubicBezTo>
                        <a:cubicBezTo>
                          <a:pt x="411615" y="872186"/>
                          <a:pt x="407380" y="897249"/>
                          <a:pt x="404611" y="898391"/>
                        </a:cubicBezTo>
                        <a:cubicBezTo>
                          <a:pt x="401822" y="899532"/>
                          <a:pt x="386202" y="906666"/>
                          <a:pt x="384136" y="909662"/>
                        </a:cubicBezTo>
                        <a:cubicBezTo>
                          <a:pt x="382049" y="912610"/>
                          <a:pt x="375706" y="922550"/>
                          <a:pt x="375706" y="925879"/>
                        </a:cubicBezTo>
                        <a:cubicBezTo>
                          <a:pt x="375706" y="929256"/>
                          <a:pt x="372276" y="940622"/>
                          <a:pt x="368102" y="943713"/>
                        </a:cubicBezTo>
                        <a:cubicBezTo>
                          <a:pt x="363970" y="946804"/>
                          <a:pt x="359239" y="965637"/>
                          <a:pt x="356966" y="967444"/>
                        </a:cubicBezTo>
                        <a:cubicBezTo>
                          <a:pt x="354693" y="969299"/>
                          <a:pt x="350437" y="977146"/>
                          <a:pt x="349115" y="977194"/>
                        </a:cubicBezTo>
                        <a:cubicBezTo>
                          <a:pt x="347710" y="977194"/>
                          <a:pt x="343722" y="979762"/>
                          <a:pt x="340168" y="979762"/>
                        </a:cubicBezTo>
                        <a:cubicBezTo>
                          <a:pt x="336594" y="979762"/>
                          <a:pt x="328619" y="982853"/>
                          <a:pt x="330437" y="986658"/>
                        </a:cubicBezTo>
                        <a:cubicBezTo>
                          <a:pt x="332214" y="990557"/>
                          <a:pt x="328929" y="1008344"/>
                          <a:pt x="325148" y="1011530"/>
                        </a:cubicBezTo>
                        <a:cubicBezTo>
                          <a:pt x="321346" y="1014621"/>
                          <a:pt x="304610" y="1021327"/>
                          <a:pt x="303784" y="1027557"/>
                        </a:cubicBezTo>
                        <a:cubicBezTo>
                          <a:pt x="302833" y="1033740"/>
                          <a:pt x="287441" y="1040921"/>
                          <a:pt x="289217" y="1048768"/>
                        </a:cubicBezTo>
                        <a:cubicBezTo>
                          <a:pt x="291015" y="1056615"/>
                          <a:pt x="287895" y="1072452"/>
                          <a:pt x="290313" y="1074211"/>
                        </a:cubicBezTo>
                        <a:cubicBezTo>
                          <a:pt x="292689" y="1076018"/>
                          <a:pt x="292399" y="1089049"/>
                          <a:pt x="291470" y="1091808"/>
                        </a:cubicBezTo>
                        <a:cubicBezTo>
                          <a:pt x="290519" y="1094566"/>
                          <a:pt x="281614" y="1099845"/>
                          <a:pt x="279383" y="1103221"/>
                        </a:cubicBezTo>
                        <a:cubicBezTo>
                          <a:pt x="277193" y="1106503"/>
                          <a:pt x="278246" y="1121484"/>
                          <a:pt x="280726" y="1122625"/>
                        </a:cubicBezTo>
                        <a:cubicBezTo>
                          <a:pt x="283288" y="1123814"/>
                          <a:pt x="285230" y="1135561"/>
                          <a:pt x="287441" y="1138034"/>
                        </a:cubicBezTo>
                        <a:cubicBezTo>
                          <a:pt x="289631" y="1140364"/>
                          <a:pt x="294094" y="1144834"/>
                          <a:pt x="289217" y="1145833"/>
                        </a:cubicBezTo>
                        <a:cubicBezTo>
                          <a:pt x="284362" y="1146832"/>
                          <a:pt x="269507" y="1147878"/>
                          <a:pt x="267213" y="1146213"/>
                        </a:cubicBezTo>
                        <a:cubicBezTo>
                          <a:pt x="265085" y="1144549"/>
                          <a:pt x="257461" y="1141743"/>
                          <a:pt x="257296" y="1141696"/>
                        </a:cubicBezTo>
                        <a:cubicBezTo>
                          <a:pt x="257213" y="1141648"/>
                          <a:pt x="256221" y="1140031"/>
                          <a:pt x="255477" y="1138414"/>
                        </a:cubicBezTo>
                        <a:cubicBezTo>
                          <a:pt x="254692" y="1136845"/>
                          <a:pt x="252688" y="1126572"/>
                          <a:pt x="250725" y="1121056"/>
                        </a:cubicBezTo>
                        <a:cubicBezTo>
                          <a:pt x="248742" y="1115634"/>
                          <a:pt x="239341" y="1099559"/>
                          <a:pt x="238577" y="1092949"/>
                        </a:cubicBezTo>
                        <a:cubicBezTo>
                          <a:pt x="237833" y="1086386"/>
                          <a:pt x="234444" y="1059944"/>
                          <a:pt x="233886" y="1055902"/>
                        </a:cubicBezTo>
                        <a:cubicBezTo>
                          <a:pt x="233267" y="1051907"/>
                          <a:pt x="235622" y="1041872"/>
                          <a:pt x="233432" y="1041349"/>
                        </a:cubicBezTo>
                        <a:cubicBezTo>
                          <a:pt x="231262" y="1040826"/>
                          <a:pt x="235767" y="1030696"/>
                          <a:pt x="239672" y="1029127"/>
                        </a:cubicBezTo>
                        <a:cubicBezTo>
                          <a:pt x="243556" y="1027652"/>
                          <a:pt x="242750" y="1014764"/>
                          <a:pt x="240436" y="1016001"/>
                        </a:cubicBezTo>
                        <a:cubicBezTo>
                          <a:pt x="238101" y="1017285"/>
                          <a:pt x="232357" y="1000687"/>
                          <a:pt x="232068" y="987894"/>
                        </a:cubicBezTo>
                        <a:cubicBezTo>
                          <a:pt x="231841" y="975196"/>
                          <a:pt x="243225" y="949515"/>
                          <a:pt x="241428" y="941288"/>
                        </a:cubicBezTo>
                        <a:cubicBezTo>
                          <a:pt x="239610" y="933060"/>
                          <a:pt x="244320" y="912610"/>
                          <a:pt x="243907" y="910232"/>
                        </a:cubicBezTo>
                        <a:cubicBezTo>
                          <a:pt x="243391" y="907807"/>
                          <a:pt x="240436" y="902053"/>
                          <a:pt x="241056" y="899389"/>
                        </a:cubicBezTo>
                        <a:cubicBezTo>
                          <a:pt x="241738" y="896774"/>
                          <a:pt x="242998" y="885598"/>
                          <a:pt x="240911" y="878702"/>
                        </a:cubicBezTo>
                        <a:cubicBezTo>
                          <a:pt x="238804" y="871853"/>
                          <a:pt x="228597" y="851023"/>
                          <a:pt x="223804" y="846648"/>
                        </a:cubicBezTo>
                        <a:cubicBezTo>
                          <a:pt x="218948" y="842320"/>
                          <a:pt x="206551" y="829575"/>
                          <a:pt x="207502" y="827720"/>
                        </a:cubicBezTo>
                        <a:cubicBezTo>
                          <a:pt x="208473" y="825865"/>
                          <a:pt x="202998" y="815165"/>
                          <a:pt x="196510" y="811645"/>
                        </a:cubicBezTo>
                        <a:cubicBezTo>
                          <a:pt x="190002" y="808031"/>
                          <a:pt x="188721" y="783919"/>
                          <a:pt x="191489" y="783539"/>
                        </a:cubicBezTo>
                        <a:cubicBezTo>
                          <a:pt x="194237" y="783206"/>
                          <a:pt x="195704" y="777784"/>
                          <a:pt x="192233" y="776263"/>
                        </a:cubicBezTo>
                        <a:cubicBezTo>
                          <a:pt x="188721" y="774693"/>
                          <a:pt x="180601" y="764421"/>
                          <a:pt x="179278" y="759427"/>
                        </a:cubicBezTo>
                        <a:cubicBezTo>
                          <a:pt x="177935" y="754434"/>
                          <a:pt x="184072" y="729180"/>
                          <a:pt x="187026" y="725709"/>
                        </a:cubicBezTo>
                        <a:cubicBezTo>
                          <a:pt x="189940" y="722237"/>
                          <a:pt x="192460" y="704831"/>
                          <a:pt x="193803" y="703357"/>
                        </a:cubicBezTo>
                        <a:cubicBezTo>
                          <a:pt x="195167" y="701882"/>
                          <a:pt x="194713" y="692418"/>
                          <a:pt x="192977" y="688566"/>
                        </a:cubicBezTo>
                        <a:cubicBezTo>
                          <a:pt x="191159" y="684714"/>
                          <a:pt x="187770" y="673586"/>
                          <a:pt x="186448" y="675535"/>
                        </a:cubicBezTo>
                        <a:cubicBezTo>
                          <a:pt x="185126" y="677485"/>
                          <a:pt x="178204" y="678722"/>
                          <a:pt x="174030" y="674156"/>
                        </a:cubicBezTo>
                        <a:cubicBezTo>
                          <a:pt x="169836" y="669496"/>
                          <a:pt x="152605" y="662933"/>
                          <a:pt x="152605" y="661553"/>
                        </a:cubicBezTo>
                        <a:cubicBezTo>
                          <a:pt x="152605" y="660174"/>
                          <a:pt x="150373" y="654895"/>
                          <a:pt x="147584" y="653041"/>
                        </a:cubicBezTo>
                        <a:cubicBezTo>
                          <a:pt x="144795" y="651186"/>
                          <a:pt x="138100" y="642293"/>
                          <a:pt x="135290" y="641009"/>
                        </a:cubicBezTo>
                        <a:cubicBezTo>
                          <a:pt x="132419" y="639772"/>
                          <a:pt x="119381" y="638155"/>
                          <a:pt x="117480" y="634969"/>
                        </a:cubicBezTo>
                        <a:cubicBezTo>
                          <a:pt x="115497" y="631782"/>
                          <a:pt x="103100" y="620797"/>
                          <a:pt x="93265" y="618656"/>
                        </a:cubicBezTo>
                        <a:cubicBezTo>
                          <a:pt x="83389" y="616611"/>
                          <a:pt x="52831" y="604865"/>
                          <a:pt x="49629" y="599158"/>
                        </a:cubicBezTo>
                        <a:cubicBezTo>
                          <a:pt x="46467" y="593451"/>
                          <a:pt x="43038" y="566961"/>
                          <a:pt x="39711" y="562871"/>
                        </a:cubicBezTo>
                        <a:cubicBezTo>
                          <a:pt x="36426" y="558734"/>
                          <a:pt x="26364" y="547368"/>
                          <a:pt x="26447" y="544942"/>
                        </a:cubicBezTo>
                        <a:cubicBezTo>
                          <a:pt x="26529" y="542469"/>
                          <a:pt x="22583" y="544467"/>
                          <a:pt x="23946" y="547796"/>
                        </a:cubicBezTo>
                        <a:cubicBezTo>
                          <a:pt x="25372" y="551172"/>
                          <a:pt x="24649" y="564060"/>
                          <a:pt x="22727" y="562871"/>
                        </a:cubicBezTo>
                        <a:cubicBezTo>
                          <a:pt x="20723" y="561635"/>
                          <a:pt x="10103" y="557592"/>
                          <a:pt x="8203" y="551505"/>
                        </a:cubicBezTo>
                        <a:cubicBezTo>
                          <a:pt x="7169" y="548224"/>
                          <a:pt x="3388" y="543706"/>
                          <a:pt x="0" y="539853"/>
                        </a:cubicBezTo>
                        <a:cubicBezTo>
                          <a:pt x="16054" y="402697"/>
                          <a:pt x="72087" y="277573"/>
                          <a:pt x="156282" y="176608"/>
                        </a:cubicBezTo>
                        <a:cubicBezTo>
                          <a:pt x="159753" y="177131"/>
                          <a:pt x="162667" y="178082"/>
                          <a:pt x="162832" y="179414"/>
                        </a:cubicBezTo>
                        <a:cubicBezTo>
                          <a:pt x="163183" y="182410"/>
                          <a:pt x="168948" y="181364"/>
                          <a:pt x="171179" y="174468"/>
                        </a:cubicBezTo>
                        <a:cubicBezTo>
                          <a:pt x="172522" y="170378"/>
                          <a:pt x="171117" y="165004"/>
                          <a:pt x="169981" y="160867"/>
                        </a:cubicBezTo>
                        <a:cubicBezTo>
                          <a:pt x="172956" y="157442"/>
                          <a:pt x="175993" y="153971"/>
                          <a:pt x="179093" y="150642"/>
                        </a:cubicBezTo>
                        <a:cubicBezTo>
                          <a:pt x="184402" y="152782"/>
                          <a:pt x="192233" y="155873"/>
                          <a:pt x="194423" y="159345"/>
                        </a:cubicBezTo>
                        <a:cubicBezTo>
                          <a:pt x="197502" y="164148"/>
                          <a:pt x="206407" y="176085"/>
                          <a:pt x="204031" y="178653"/>
                        </a:cubicBezTo>
                        <a:cubicBezTo>
                          <a:pt x="201613" y="181221"/>
                          <a:pt x="207936" y="187213"/>
                          <a:pt x="210560" y="184312"/>
                        </a:cubicBezTo>
                        <a:cubicBezTo>
                          <a:pt x="213184" y="181364"/>
                          <a:pt x="216097" y="171139"/>
                          <a:pt x="213721" y="170759"/>
                        </a:cubicBezTo>
                        <a:cubicBezTo>
                          <a:pt x="211386" y="170473"/>
                          <a:pt x="205663" y="159487"/>
                          <a:pt x="205498" y="148121"/>
                        </a:cubicBezTo>
                        <a:cubicBezTo>
                          <a:pt x="205374" y="136755"/>
                          <a:pt x="220415" y="120633"/>
                          <a:pt x="223349" y="122202"/>
                        </a:cubicBezTo>
                        <a:close/>
                        <a:moveTo>
                          <a:pt x="926523" y="88803"/>
                        </a:moveTo>
                        <a:cubicBezTo>
                          <a:pt x="928710" y="88803"/>
                          <a:pt x="932663" y="93262"/>
                          <a:pt x="930198" y="98712"/>
                        </a:cubicBezTo>
                        <a:cubicBezTo>
                          <a:pt x="927780" y="104222"/>
                          <a:pt x="906042" y="111376"/>
                          <a:pt x="900740" y="116643"/>
                        </a:cubicBezTo>
                        <a:cubicBezTo>
                          <a:pt x="895459" y="122054"/>
                          <a:pt x="875974" y="132898"/>
                          <a:pt x="878364" y="138903"/>
                        </a:cubicBezTo>
                        <a:cubicBezTo>
                          <a:pt x="880693" y="144912"/>
                          <a:pt x="884767" y="162175"/>
                          <a:pt x="883023" y="162741"/>
                        </a:cubicBezTo>
                        <a:cubicBezTo>
                          <a:pt x="881283" y="163268"/>
                          <a:pt x="875114" y="164701"/>
                          <a:pt x="870600" y="161975"/>
                        </a:cubicBezTo>
                        <a:cubicBezTo>
                          <a:pt x="866097" y="159164"/>
                          <a:pt x="855955" y="149083"/>
                          <a:pt x="857809" y="146303"/>
                        </a:cubicBezTo>
                        <a:cubicBezTo>
                          <a:pt x="859680" y="143492"/>
                          <a:pt x="864950" y="118772"/>
                          <a:pt x="868178" y="115522"/>
                        </a:cubicBezTo>
                        <a:cubicBezTo>
                          <a:pt x="871396" y="112258"/>
                          <a:pt x="880267" y="106548"/>
                          <a:pt x="887963" y="102872"/>
                        </a:cubicBezTo>
                        <a:cubicBezTo>
                          <a:pt x="895587" y="99179"/>
                          <a:pt x="920553" y="93318"/>
                          <a:pt x="921100" y="92408"/>
                        </a:cubicBezTo>
                        <a:cubicBezTo>
                          <a:pt x="921561" y="91544"/>
                          <a:pt x="924299" y="88803"/>
                          <a:pt x="926523" y="88803"/>
                        </a:cubicBezTo>
                        <a:close/>
                        <a:moveTo>
                          <a:pt x="1101570" y="81103"/>
                        </a:moveTo>
                        <a:cubicBezTo>
                          <a:pt x="1103907" y="83400"/>
                          <a:pt x="1116836" y="87661"/>
                          <a:pt x="1122795" y="87911"/>
                        </a:cubicBezTo>
                        <a:cubicBezTo>
                          <a:pt x="1125715" y="88037"/>
                          <a:pt x="1130661" y="87911"/>
                          <a:pt x="1135373" y="88037"/>
                        </a:cubicBezTo>
                        <a:cubicBezTo>
                          <a:pt x="1141176" y="92882"/>
                          <a:pt x="1146861" y="97769"/>
                          <a:pt x="1152469" y="102782"/>
                        </a:cubicBezTo>
                        <a:cubicBezTo>
                          <a:pt x="1152937" y="104912"/>
                          <a:pt x="1153014" y="106708"/>
                          <a:pt x="1152508" y="107460"/>
                        </a:cubicBezTo>
                        <a:cubicBezTo>
                          <a:pt x="1150756" y="109924"/>
                          <a:pt x="1156597" y="120618"/>
                          <a:pt x="1166528" y="122748"/>
                        </a:cubicBezTo>
                        <a:cubicBezTo>
                          <a:pt x="1166528" y="122748"/>
                          <a:pt x="1166528" y="122748"/>
                          <a:pt x="1172486" y="124001"/>
                        </a:cubicBezTo>
                        <a:cubicBezTo>
                          <a:pt x="1173343" y="124168"/>
                          <a:pt x="1174239" y="124126"/>
                          <a:pt x="1175134" y="124085"/>
                        </a:cubicBezTo>
                        <a:cubicBezTo>
                          <a:pt x="1251463" y="198812"/>
                          <a:pt x="1310618" y="290832"/>
                          <a:pt x="1346290" y="393839"/>
                        </a:cubicBezTo>
                        <a:cubicBezTo>
                          <a:pt x="1341111" y="401608"/>
                          <a:pt x="1333478" y="412426"/>
                          <a:pt x="1330518" y="413596"/>
                        </a:cubicBezTo>
                        <a:cubicBezTo>
                          <a:pt x="1326624" y="415142"/>
                          <a:pt x="1319925" y="432226"/>
                          <a:pt x="1321911" y="445634"/>
                        </a:cubicBezTo>
                        <a:cubicBezTo>
                          <a:pt x="1323898" y="459042"/>
                          <a:pt x="1307697" y="479719"/>
                          <a:pt x="1303725" y="477797"/>
                        </a:cubicBezTo>
                        <a:cubicBezTo>
                          <a:pt x="1299675" y="475834"/>
                          <a:pt x="1296170" y="458123"/>
                          <a:pt x="1292977" y="455408"/>
                        </a:cubicBezTo>
                        <a:cubicBezTo>
                          <a:pt x="1289744" y="452610"/>
                          <a:pt x="1284799" y="444966"/>
                          <a:pt x="1285344" y="448307"/>
                        </a:cubicBezTo>
                        <a:cubicBezTo>
                          <a:pt x="1285850" y="451649"/>
                          <a:pt x="1278762" y="459168"/>
                          <a:pt x="1278100" y="460880"/>
                        </a:cubicBezTo>
                        <a:cubicBezTo>
                          <a:pt x="1277477" y="462509"/>
                          <a:pt x="1271285" y="464514"/>
                          <a:pt x="1270390" y="466352"/>
                        </a:cubicBezTo>
                        <a:cubicBezTo>
                          <a:pt x="1269455" y="468232"/>
                          <a:pt x="1270896" y="478215"/>
                          <a:pt x="1272415" y="480847"/>
                        </a:cubicBezTo>
                        <a:cubicBezTo>
                          <a:pt x="1273972" y="483520"/>
                          <a:pt x="1279814" y="491999"/>
                          <a:pt x="1280437" y="495675"/>
                        </a:cubicBezTo>
                        <a:cubicBezTo>
                          <a:pt x="1281021" y="499393"/>
                          <a:pt x="1285967" y="510545"/>
                          <a:pt x="1285032" y="517646"/>
                        </a:cubicBezTo>
                        <a:cubicBezTo>
                          <a:pt x="1284098" y="524789"/>
                          <a:pt x="1278607" y="542040"/>
                          <a:pt x="1277672" y="542876"/>
                        </a:cubicBezTo>
                        <a:cubicBezTo>
                          <a:pt x="1276776" y="543795"/>
                          <a:pt x="1268910" y="549810"/>
                          <a:pt x="1265054" y="557120"/>
                        </a:cubicBezTo>
                        <a:cubicBezTo>
                          <a:pt x="1261121" y="564388"/>
                          <a:pt x="1244648" y="582767"/>
                          <a:pt x="1237794" y="582558"/>
                        </a:cubicBezTo>
                        <a:cubicBezTo>
                          <a:pt x="1230940" y="582391"/>
                          <a:pt x="1225215" y="593502"/>
                          <a:pt x="1227318" y="593711"/>
                        </a:cubicBezTo>
                        <a:cubicBezTo>
                          <a:pt x="1229343" y="593878"/>
                          <a:pt x="1232576" y="599224"/>
                          <a:pt x="1231758" y="603151"/>
                        </a:cubicBezTo>
                        <a:cubicBezTo>
                          <a:pt x="1230979" y="607077"/>
                          <a:pt x="1222840" y="623785"/>
                          <a:pt x="1221983" y="638656"/>
                        </a:cubicBezTo>
                        <a:cubicBezTo>
                          <a:pt x="1221126" y="653526"/>
                          <a:pt x="1196709" y="667185"/>
                          <a:pt x="1196592" y="665013"/>
                        </a:cubicBezTo>
                        <a:cubicBezTo>
                          <a:pt x="1196397" y="662757"/>
                          <a:pt x="1191296" y="656116"/>
                          <a:pt x="1187401" y="653108"/>
                        </a:cubicBezTo>
                        <a:cubicBezTo>
                          <a:pt x="1183546" y="650101"/>
                          <a:pt x="1174122" y="643710"/>
                          <a:pt x="1173148" y="647845"/>
                        </a:cubicBezTo>
                        <a:cubicBezTo>
                          <a:pt x="1172058" y="651939"/>
                          <a:pt x="1172525" y="666725"/>
                          <a:pt x="1175329" y="670443"/>
                        </a:cubicBezTo>
                        <a:cubicBezTo>
                          <a:pt x="1178133" y="674119"/>
                          <a:pt x="1190050" y="686441"/>
                          <a:pt x="1193515" y="691746"/>
                        </a:cubicBezTo>
                        <a:cubicBezTo>
                          <a:pt x="1197059" y="697051"/>
                          <a:pt x="1193827" y="714010"/>
                          <a:pt x="1186973" y="708454"/>
                        </a:cubicBezTo>
                        <a:cubicBezTo>
                          <a:pt x="1180158" y="702815"/>
                          <a:pt x="1161933" y="684353"/>
                          <a:pt x="1160764" y="680802"/>
                        </a:cubicBezTo>
                        <a:cubicBezTo>
                          <a:pt x="1159635" y="677252"/>
                          <a:pt x="1158934" y="664553"/>
                          <a:pt x="1159985" y="662381"/>
                        </a:cubicBezTo>
                        <a:cubicBezTo>
                          <a:pt x="1161037" y="660167"/>
                          <a:pt x="1161465" y="650477"/>
                          <a:pt x="1159946" y="646926"/>
                        </a:cubicBezTo>
                        <a:cubicBezTo>
                          <a:pt x="1158389" y="643376"/>
                          <a:pt x="1150600" y="635439"/>
                          <a:pt x="1150366" y="632682"/>
                        </a:cubicBezTo>
                        <a:cubicBezTo>
                          <a:pt x="1150172" y="629884"/>
                          <a:pt x="1148302" y="622198"/>
                          <a:pt x="1142422" y="622365"/>
                        </a:cubicBezTo>
                        <a:cubicBezTo>
                          <a:pt x="1136425" y="622574"/>
                          <a:pt x="1129649" y="612716"/>
                          <a:pt x="1130583" y="610836"/>
                        </a:cubicBezTo>
                        <a:cubicBezTo>
                          <a:pt x="1131557" y="608998"/>
                          <a:pt x="1129298" y="597553"/>
                          <a:pt x="1126845" y="593084"/>
                        </a:cubicBezTo>
                        <a:cubicBezTo>
                          <a:pt x="1124313" y="588614"/>
                          <a:pt x="1113214" y="579007"/>
                          <a:pt x="1108853" y="580553"/>
                        </a:cubicBezTo>
                        <a:cubicBezTo>
                          <a:pt x="1104452" y="582057"/>
                          <a:pt x="1092068" y="590202"/>
                          <a:pt x="1088563" y="592624"/>
                        </a:cubicBezTo>
                        <a:cubicBezTo>
                          <a:pt x="1085058" y="595047"/>
                          <a:pt x="1082138" y="611087"/>
                          <a:pt x="1081320" y="613551"/>
                        </a:cubicBezTo>
                        <a:cubicBezTo>
                          <a:pt x="1080424" y="616016"/>
                          <a:pt x="1070649" y="615807"/>
                          <a:pt x="1070649" y="617729"/>
                        </a:cubicBezTo>
                        <a:cubicBezTo>
                          <a:pt x="1070649" y="619650"/>
                          <a:pt x="1069209" y="624704"/>
                          <a:pt x="1067417" y="624704"/>
                        </a:cubicBezTo>
                        <a:cubicBezTo>
                          <a:pt x="1065704" y="624704"/>
                          <a:pt x="1059434" y="632139"/>
                          <a:pt x="1057642" y="641162"/>
                        </a:cubicBezTo>
                        <a:cubicBezTo>
                          <a:pt x="1055851" y="650226"/>
                          <a:pt x="1048062" y="674453"/>
                          <a:pt x="1044246" y="674745"/>
                        </a:cubicBezTo>
                        <a:cubicBezTo>
                          <a:pt x="1040352" y="674996"/>
                          <a:pt x="1034199" y="669273"/>
                          <a:pt x="1034199" y="666433"/>
                        </a:cubicBezTo>
                        <a:cubicBezTo>
                          <a:pt x="1034199" y="663551"/>
                          <a:pt x="1032563" y="652983"/>
                          <a:pt x="1030616" y="649349"/>
                        </a:cubicBezTo>
                        <a:cubicBezTo>
                          <a:pt x="1028669" y="645673"/>
                          <a:pt x="1020413" y="632098"/>
                          <a:pt x="1018426" y="625080"/>
                        </a:cubicBezTo>
                        <a:cubicBezTo>
                          <a:pt x="1016440" y="618104"/>
                          <a:pt x="1006782" y="601522"/>
                          <a:pt x="1005848" y="598807"/>
                        </a:cubicBezTo>
                        <a:cubicBezTo>
                          <a:pt x="1004796" y="596050"/>
                          <a:pt x="1002421" y="584980"/>
                          <a:pt x="999111" y="584187"/>
                        </a:cubicBezTo>
                        <a:cubicBezTo>
                          <a:pt x="995878" y="583477"/>
                          <a:pt x="990777" y="576376"/>
                          <a:pt x="990933" y="574747"/>
                        </a:cubicBezTo>
                        <a:cubicBezTo>
                          <a:pt x="991166" y="572992"/>
                          <a:pt x="988830" y="565474"/>
                          <a:pt x="980807" y="556827"/>
                        </a:cubicBezTo>
                        <a:cubicBezTo>
                          <a:pt x="980807" y="556827"/>
                          <a:pt x="980807" y="556827"/>
                          <a:pt x="963906" y="559417"/>
                        </a:cubicBezTo>
                        <a:cubicBezTo>
                          <a:pt x="959038" y="560294"/>
                          <a:pt x="959038" y="560294"/>
                          <a:pt x="959038" y="560294"/>
                        </a:cubicBezTo>
                        <a:cubicBezTo>
                          <a:pt x="957714" y="556994"/>
                          <a:pt x="953703" y="556326"/>
                          <a:pt x="950276" y="558874"/>
                        </a:cubicBezTo>
                        <a:cubicBezTo>
                          <a:pt x="946888" y="561380"/>
                          <a:pt x="931388" y="560294"/>
                          <a:pt x="930415" y="558122"/>
                        </a:cubicBezTo>
                        <a:cubicBezTo>
                          <a:pt x="929285" y="555908"/>
                          <a:pt x="922860" y="543377"/>
                          <a:pt x="917291" y="536568"/>
                        </a:cubicBezTo>
                        <a:cubicBezTo>
                          <a:pt x="911644" y="529760"/>
                          <a:pt x="892094" y="516017"/>
                          <a:pt x="890420" y="517103"/>
                        </a:cubicBezTo>
                        <a:cubicBezTo>
                          <a:pt x="888745" y="518148"/>
                          <a:pt x="884773" y="522909"/>
                          <a:pt x="885902" y="526000"/>
                        </a:cubicBezTo>
                        <a:cubicBezTo>
                          <a:pt x="887032" y="529008"/>
                          <a:pt x="897663" y="534438"/>
                          <a:pt x="899766" y="538949"/>
                        </a:cubicBezTo>
                        <a:cubicBezTo>
                          <a:pt x="901908" y="543335"/>
                          <a:pt x="907866" y="555407"/>
                          <a:pt x="910709" y="553611"/>
                        </a:cubicBezTo>
                        <a:cubicBezTo>
                          <a:pt x="913474" y="551815"/>
                          <a:pt x="927338" y="555449"/>
                          <a:pt x="930181" y="560043"/>
                        </a:cubicBezTo>
                        <a:cubicBezTo>
                          <a:pt x="933102" y="564555"/>
                          <a:pt x="937619" y="579884"/>
                          <a:pt x="935088" y="582516"/>
                        </a:cubicBezTo>
                        <a:cubicBezTo>
                          <a:pt x="932595" y="585106"/>
                          <a:pt x="929207" y="601146"/>
                          <a:pt x="925352" y="604237"/>
                        </a:cubicBezTo>
                        <a:cubicBezTo>
                          <a:pt x="921536" y="607286"/>
                          <a:pt x="907711" y="613635"/>
                          <a:pt x="907321" y="616058"/>
                        </a:cubicBezTo>
                        <a:cubicBezTo>
                          <a:pt x="906893" y="618480"/>
                          <a:pt x="896106" y="625373"/>
                          <a:pt x="887421" y="629550"/>
                        </a:cubicBezTo>
                        <a:cubicBezTo>
                          <a:pt x="878737" y="633601"/>
                          <a:pt x="852061" y="637152"/>
                          <a:pt x="848984" y="630134"/>
                        </a:cubicBezTo>
                        <a:cubicBezTo>
                          <a:pt x="845908" y="623117"/>
                          <a:pt x="833913" y="600686"/>
                          <a:pt x="829357" y="593627"/>
                        </a:cubicBezTo>
                        <a:cubicBezTo>
                          <a:pt x="824761" y="586568"/>
                          <a:pt x="810080" y="565641"/>
                          <a:pt x="809028" y="560419"/>
                        </a:cubicBezTo>
                        <a:cubicBezTo>
                          <a:pt x="807977" y="555282"/>
                          <a:pt x="801785" y="549392"/>
                          <a:pt x="802408" y="552901"/>
                        </a:cubicBezTo>
                        <a:cubicBezTo>
                          <a:pt x="803031" y="556493"/>
                          <a:pt x="803576" y="569525"/>
                          <a:pt x="806419" y="572199"/>
                        </a:cubicBezTo>
                        <a:cubicBezTo>
                          <a:pt x="809301" y="574914"/>
                          <a:pt x="818453" y="586693"/>
                          <a:pt x="821724" y="591330"/>
                        </a:cubicBezTo>
                        <a:cubicBezTo>
                          <a:pt x="825034" y="596008"/>
                          <a:pt x="830175" y="620569"/>
                          <a:pt x="835821" y="624955"/>
                        </a:cubicBezTo>
                        <a:cubicBezTo>
                          <a:pt x="841507" y="629383"/>
                          <a:pt x="850698" y="650811"/>
                          <a:pt x="854709" y="650811"/>
                        </a:cubicBezTo>
                        <a:cubicBezTo>
                          <a:pt x="858720" y="650811"/>
                          <a:pt x="871260" y="648680"/>
                          <a:pt x="873752" y="646132"/>
                        </a:cubicBezTo>
                        <a:cubicBezTo>
                          <a:pt x="876206" y="643543"/>
                          <a:pt x="889524" y="647177"/>
                          <a:pt x="890654" y="652398"/>
                        </a:cubicBezTo>
                        <a:cubicBezTo>
                          <a:pt x="891900" y="657619"/>
                          <a:pt x="885980" y="679883"/>
                          <a:pt x="879827" y="690033"/>
                        </a:cubicBezTo>
                        <a:cubicBezTo>
                          <a:pt x="873674" y="700142"/>
                          <a:pt x="854592" y="728379"/>
                          <a:pt x="851516" y="730801"/>
                        </a:cubicBezTo>
                        <a:cubicBezTo>
                          <a:pt x="848439" y="733224"/>
                          <a:pt x="838547" y="744795"/>
                          <a:pt x="836639" y="751311"/>
                        </a:cubicBezTo>
                        <a:cubicBezTo>
                          <a:pt x="834770" y="757869"/>
                          <a:pt x="828695" y="785020"/>
                          <a:pt x="829668" y="799222"/>
                        </a:cubicBezTo>
                        <a:cubicBezTo>
                          <a:pt x="830681" y="813507"/>
                          <a:pt x="821412" y="853106"/>
                          <a:pt x="813468" y="861293"/>
                        </a:cubicBezTo>
                        <a:cubicBezTo>
                          <a:pt x="805562" y="869480"/>
                          <a:pt x="796567" y="906948"/>
                          <a:pt x="793724" y="907741"/>
                        </a:cubicBezTo>
                        <a:cubicBezTo>
                          <a:pt x="790920" y="908535"/>
                          <a:pt x="783365" y="914550"/>
                          <a:pt x="782352" y="918226"/>
                        </a:cubicBezTo>
                        <a:cubicBezTo>
                          <a:pt x="781301" y="921943"/>
                          <a:pt x="777679" y="938819"/>
                          <a:pt x="772694" y="943539"/>
                        </a:cubicBezTo>
                        <a:cubicBezTo>
                          <a:pt x="767749" y="948217"/>
                          <a:pt x="752639" y="970606"/>
                          <a:pt x="743759" y="975827"/>
                        </a:cubicBezTo>
                        <a:cubicBezTo>
                          <a:pt x="734841" y="981049"/>
                          <a:pt x="701662" y="978459"/>
                          <a:pt x="698585" y="967849"/>
                        </a:cubicBezTo>
                        <a:cubicBezTo>
                          <a:pt x="695587" y="957239"/>
                          <a:pt x="682346" y="931509"/>
                          <a:pt x="682346" y="927165"/>
                        </a:cubicBezTo>
                        <a:cubicBezTo>
                          <a:pt x="682346" y="922904"/>
                          <a:pt x="679737" y="904525"/>
                          <a:pt x="676621" y="895962"/>
                        </a:cubicBezTo>
                        <a:cubicBezTo>
                          <a:pt x="673389" y="887399"/>
                          <a:pt x="661317" y="862504"/>
                          <a:pt x="662329" y="853565"/>
                        </a:cubicBezTo>
                        <a:cubicBezTo>
                          <a:pt x="663303" y="844668"/>
                          <a:pt x="669378" y="819230"/>
                          <a:pt x="668521" y="811586"/>
                        </a:cubicBezTo>
                        <a:cubicBezTo>
                          <a:pt x="667625" y="803942"/>
                          <a:pt x="658746" y="782680"/>
                          <a:pt x="656643" y="774869"/>
                        </a:cubicBezTo>
                        <a:cubicBezTo>
                          <a:pt x="654618" y="767058"/>
                          <a:pt x="647531" y="741202"/>
                          <a:pt x="649556" y="733809"/>
                        </a:cubicBezTo>
                        <a:cubicBezTo>
                          <a:pt x="651620" y="726416"/>
                          <a:pt x="648465" y="700935"/>
                          <a:pt x="645622" y="701729"/>
                        </a:cubicBezTo>
                        <a:cubicBezTo>
                          <a:pt x="642818" y="702565"/>
                          <a:pt x="633277" y="704027"/>
                          <a:pt x="629772" y="702105"/>
                        </a:cubicBezTo>
                        <a:cubicBezTo>
                          <a:pt x="626190" y="700184"/>
                          <a:pt x="611742" y="695798"/>
                          <a:pt x="611547" y="690326"/>
                        </a:cubicBezTo>
                        <a:cubicBezTo>
                          <a:pt x="611547" y="690326"/>
                          <a:pt x="611547" y="690326"/>
                          <a:pt x="607030" y="689866"/>
                        </a:cubicBezTo>
                        <a:cubicBezTo>
                          <a:pt x="597255" y="688906"/>
                          <a:pt x="597255" y="688906"/>
                          <a:pt x="597255" y="688906"/>
                        </a:cubicBezTo>
                        <a:cubicBezTo>
                          <a:pt x="594646" y="696591"/>
                          <a:pt x="587052" y="702940"/>
                          <a:pt x="580431" y="702982"/>
                        </a:cubicBezTo>
                        <a:cubicBezTo>
                          <a:pt x="573733" y="702982"/>
                          <a:pt x="553366" y="702439"/>
                          <a:pt x="547096" y="698680"/>
                        </a:cubicBezTo>
                        <a:cubicBezTo>
                          <a:pt x="540865" y="694837"/>
                          <a:pt x="522094" y="678797"/>
                          <a:pt x="519018" y="671529"/>
                        </a:cubicBezTo>
                        <a:cubicBezTo>
                          <a:pt x="515941" y="664261"/>
                          <a:pt x="505115" y="637945"/>
                          <a:pt x="505115" y="625540"/>
                        </a:cubicBezTo>
                        <a:cubicBezTo>
                          <a:pt x="505115" y="613092"/>
                          <a:pt x="507763" y="576125"/>
                          <a:pt x="510995" y="570987"/>
                        </a:cubicBezTo>
                        <a:cubicBezTo>
                          <a:pt x="514306" y="565850"/>
                          <a:pt x="525482" y="540161"/>
                          <a:pt x="535569" y="532517"/>
                        </a:cubicBezTo>
                        <a:cubicBezTo>
                          <a:pt x="535569" y="532517"/>
                          <a:pt x="535569" y="532517"/>
                          <a:pt x="539190" y="525583"/>
                        </a:cubicBezTo>
                        <a:cubicBezTo>
                          <a:pt x="544759" y="514722"/>
                          <a:pt x="544759" y="514722"/>
                          <a:pt x="544759" y="514722"/>
                        </a:cubicBezTo>
                        <a:cubicBezTo>
                          <a:pt x="547057" y="499184"/>
                          <a:pt x="552236" y="485024"/>
                          <a:pt x="556364" y="483186"/>
                        </a:cubicBezTo>
                        <a:cubicBezTo>
                          <a:pt x="560492" y="481390"/>
                          <a:pt x="568593" y="471406"/>
                          <a:pt x="571942" y="471991"/>
                        </a:cubicBezTo>
                        <a:cubicBezTo>
                          <a:pt x="575369" y="472618"/>
                          <a:pt x="586273" y="476043"/>
                          <a:pt x="593516" y="472785"/>
                        </a:cubicBezTo>
                        <a:cubicBezTo>
                          <a:pt x="600799" y="469610"/>
                          <a:pt x="631369" y="466394"/>
                          <a:pt x="637366" y="464222"/>
                        </a:cubicBezTo>
                        <a:cubicBezTo>
                          <a:pt x="643247" y="462008"/>
                          <a:pt x="663692" y="462551"/>
                          <a:pt x="664510" y="465266"/>
                        </a:cubicBezTo>
                        <a:cubicBezTo>
                          <a:pt x="665367" y="467981"/>
                          <a:pt x="661979" y="472367"/>
                          <a:pt x="663848" y="474163"/>
                        </a:cubicBezTo>
                        <a:cubicBezTo>
                          <a:pt x="665678" y="475918"/>
                          <a:pt x="672688" y="489535"/>
                          <a:pt x="681645" y="493336"/>
                        </a:cubicBezTo>
                        <a:cubicBezTo>
                          <a:pt x="690602" y="497095"/>
                          <a:pt x="710112" y="509418"/>
                          <a:pt x="711475" y="505658"/>
                        </a:cubicBezTo>
                        <a:cubicBezTo>
                          <a:pt x="712916" y="501941"/>
                          <a:pt x="731337" y="497680"/>
                          <a:pt x="743876" y="498599"/>
                        </a:cubicBezTo>
                        <a:cubicBezTo>
                          <a:pt x="756338" y="499602"/>
                          <a:pt x="785351" y="503110"/>
                          <a:pt x="786792" y="497931"/>
                        </a:cubicBezTo>
                        <a:cubicBezTo>
                          <a:pt x="788155" y="492709"/>
                          <a:pt x="796411" y="481515"/>
                          <a:pt x="796411" y="478674"/>
                        </a:cubicBezTo>
                        <a:cubicBezTo>
                          <a:pt x="796411" y="475792"/>
                          <a:pt x="795905" y="471573"/>
                          <a:pt x="795359" y="475667"/>
                        </a:cubicBezTo>
                        <a:cubicBezTo>
                          <a:pt x="794736" y="479844"/>
                          <a:pt x="784767" y="479217"/>
                          <a:pt x="785429" y="476628"/>
                        </a:cubicBezTo>
                        <a:cubicBezTo>
                          <a:pt x="786091" y="474038"/>
                          <a:pt x="769189" y="471198"/>
                          <a:pt x="756611" y="474915"/>
                        </a:cubicBezTo>
                        <a:cubicBezTo>
                          <a:pt x="756611" y="474915"/>
                          <a:pt x="756611" y="474915"/>
                          <a:pt x="747849" y="468148"/>
                        </a:cubicBezTo>
                        <a:cubicBezTo>
                          <a:pt x="743915" y="465224"/>
                          <a:pt x="743915" y="465224"/>
                          <a:pt x="743915" y="465224"/>
                        </a:cubicBezTo>
                        <a:cubicBezTo>
                          <a:pt x="742124" y="461089"/>
                          <a:pt x="740527" y="455408"/>
                          <a:pt x="740488" y="452484"/>
                        </a:cubicBezTo>
                        <a:cubicBezTo>
                          <a:pt x="740371" y="449560"/>
                          <a:pt x="741851" y="436946"/>
                          <a:pt x="740527" y="436946"/>
                        </a:cubicBezTo>
                        <a:cubicBezTo>
                          <a:pt x="739203" y="436946"/>
                          <a:pt x="736049" y="442000"/>
                          <a:pt x="736477" y="448140"/>
                        </a:cubicBezTo>
                        <a:cubicBezTo>
                          <a:pt x="736944" y="454239"/>
                          <a:pt x="736399" y="468357"/>
                          <a:pt x="740177" y="468566"/>
                        </a:cubicBezTo>
                        <a:cubicBezTo>
                          <a:pt x="743993" y="468817"/>
                          <a:pt x="742357" y="478549"/>
                          <a:pt x="738580" y="478424"/>
                        </a:cubicBezTo>
                        <a:cubicBezTo>
                          <a:pt x="734803" y="478215"/>
                          <a:pt x="731492" y="470780"/>
                          <a:pt x="732271" y="470655"/>
                        </a:cubicBezTo>
                        <a:cubicBezTo>
                          <a:pt x="733050" y="470529"/>
                          <a:pt x="730168" y="468441"/>
                          <a:pt x="726352" y="468691"/>
                        </a:cubicBezTo>
                        <a:cubicBezTo>
                          <a:pt x="722574" y="468942"/>
                          <a:pt x="716304" y="463219"/>
                          <a:pt x="716304" y="460379"/>
                        </a:cubicBezTo>
                        <a:cubicBezTo>
                          <a:pt x="716304" y="457455"/>
                          <a:pt x="714941" y="446762"/>
                          <a:pt x="713345" y="442835"/>
                        </a:cubicBezTo>
                        <a:cubicBezTo>
                          <a:pt x="713345" y="442835"/>
                          <a:pt x="713345" y="442835"/>
                          <a:pt x="711475" y="439494"/>
                        </a:cubicBezTo>
                        <a:cubicBezTo>
                          <a:pt x="710112" y="437280"/>
                          <a:pt x="708087" y="431140"/>
                          <a:pt x="706491" y="429135"/>
                        </a:cubicBezTo>
                        <a:cubicBezTo>
                          <a:pt x="698507" y="417940"/>
                          <a:pt x="698507" y="417940"/>
                          <a:pt x="698507" y="417940"/>
                        </a:cubicBezTo>
                        <a:cubicBezTo>
                          <a:pt x="686941" y="408291"/>
                          <a:pt x="682541" y="405534"/>
                          <a:pt x="688772" y="411758"/>
                        </a:cubicBezTo>
                        <a:cubicBezTo>
                          <a:pt x="694964" y="418024"/>
                          <a:pt x="704816" y="435108"/>
                          <a:pt x="702713" y="432852"/>
                        </a:cubicBezTo>
                        <a:cubicBezTo>
                          <a:pt x="700649" y="430597"/>
                          <a:pt x="695859" y="437405"/>
                          <a:pt x="697534" y="438032"/>
                        </a:cubicBezTo>
                        <a:cubicBezTo>
                          <a:pt x="699247" y="438575"/>
                          <a:pt x="696288" y="446219"/>
                          <a:pt x="692627" y="448057"/>
                        </a:cubicBezTo>
                        <a:cubicBezTo>
                          <a:pt x="688927" y="449895"/>
                          <a:pt x="684371" y="462133"/>
                          <a:pt x="680983" y="461089"/>
                        </a:cubicBezTo>
                        <a:cubicBezTo>
                          <a:pt x="677517" y="460003"/>
                          <a:pt x="677673" y="450062"/>
                          <a:pt x="680866" y="450187"/>
                        </a:cubicBezTo>
                        <a:cubicBezTo>
                          <a:pt x="684098" y="450271"/>
                          <a:pt x="684877" y="441373"/>
                          <a:pt x="682190" y="437113"/>
                        </a:cubicBezTo>
                        <a:cubicBezTo>
                          <a:pt x="679386" y="432894"/>
                          <a:pt x="664860" y="426963"/>
                          <a:pt x="664198" y="424289"/>
                        </a:cubicBezTo>
                        <a:cubicBezTo>
                          <a:pt x="663614" y="421532"/>
                          <a:pt x="659876" y="424832"/>
                          <a:pt x="662095" y="432267"/>
                        </a:cubicBezTo>
                        <a:cubicBezTo>
                          <a:pt x="664315" y="439828"/>
                          <a:pt x="649127" y="440830"/>
                          <a:pt x="647297" y="432769"/>
                        </a:cubicBezTo>
                        <a:cubicBezTo>
                          <a:pt x="645428" y="424832"/>
                          <a:pt x="647608" y="410338"/>
                          <a:pt x="643675" y="412802"/>
                        </a:cubicBezTo>
                        <a:cubicBezTo>
                          <a:pt x="639820" y="415350"/>
                          <a:pt x="624009" y="414766"/>
                          <a:pt x="620932" y="419611"/>
                        </a:cubicBezTo>
                        <a:cubicBezTo>
                          <a:pt x="617895" y="424498"/>
                          <a:pt x="603174" y="437489"/>
                          <a:pt x="601422" y="444673"/>
                        </a:cubicBezTo>
                        <a:cubicBezTo>
                          <a:pt x="599552" y="451732"/>
                          <a:pt x="590206" y="467062"/>
                          <a:pt x="587402" y="465726"/>
                        </a:cubicBezTo>
                        <a:cubicBezTo>
                          <a:pt x="584520" y="464389"/>
                          <a:pt x="570734" y="466436"/>
                          <a:pt x="567775" y="464305"/>
                        </a:cubicBezTo>
                        <a:cubicBezTo>
                          <a:pt x="564893" y="462175"/>
                          <a:pt x="550484" y="459460"/>
                          <a:pt x="549588" y="455116"/>
                        </a:cubicBezTo>
                        <a:cubicBezTo>
                          <a:pt x="548693" y="450730"/>
                          <a:pt x="546979" y="434983"/>
                          <a:pt x="547641" y="429469"/>
                        </a:cubicBezTo>
                        <a:cubicBezTo>
                          <a:pt x="548186" y="423997"/>
                          <a:pt x="556871" y="409419"/>
                          <a:pt x="563764" y="407748"/>
                        </a:cubicBezTo>
                        <a:cubicBezTo>
                          <a:pt x="570657" y="406036"/>
                          <a:pt x="588726" y="409252"/>
                          <a:pt x="590089" y="407330"/>
                        </a:cubicBezTo>
                        <a:cubicBezTo>
                          <a:pt x="591374" y="405409"/>
                          <a:pt x="592504" y="398392"/>
                          <a:pt x="589505" y="395885"/>
                        </a:cubicBezTo>
                        <a:cubicBezTo>
                          <a:pt x="586506" y="393379"/>
                          <a:pt x="582106" y="379845"/>
                          <a:pt x="578289" y="380054"/>
                        </a:cubicBezTo>
                        <a:cubicBezTo>
                          <a:pt x="574395" y="380305"/>
                          <a:pt x="569644" y="374916"/>
                          <a:pt x="571396" y="372494"/>
                        </a:cubicBezTo>
                        <a:cubicBezTo>
                          <a:pt x="573188" y="370029"/>
                          <a:pt x="582262" y="363931"/>
                          <a:pt x="584637" y="360756"/>
                        </a:cubicBezTo>
                        <a:cubicBezTo>
                          <a:pt x="587052" y="357582"/>
                          <a:pt x="600448" y="355577"/>
                          <a:pt x="601227" y="354992"/>
                        </a:cubicBezTo>
                        <a:cubicBezTo>
                          <a:pt x="602006" y="354365"/>
                          <a:pt x="596203" y="351066"/>
                          <a:pt x="588804" y="351233"/>
                        </a:cubicBezTo>
                        <a:cubicBezTo>
                          <a:pt x="581366" y="351441"/>
                          <a:pt x="565127" y="352277"/>
                          <a:pt x="567346" y="350815"/>
                        </a:cubicBezTo>
                        <a:cubicBezTo>
                          <a:pt x="569488" y="349311"/>
                          <a:pt x="574006" y="342837"/>
                          <a:pt x="572136" y="339579"/>
                        </a:cubicBezTo>
                        <a:cubicBezTo>
                          <a:pt x="570228" y="336321"/>
                          <a:pt x="573577" y="321910"/>
                          <a:pt x="577277" y="321576"/>
                        </a:cubicBezTo>
                        <a:cubicBezTo>
                          <a:pt x="580938" y="321241"/>
                          <a:pt x="581366" y="311425"/>
                          <a:pt x="579691" y="310966"/>
                        </a:cubicBezTo>
                        <a:cubicBezTo>
                          <a:pt x="577939" y="310590"/>
                          <a:pt x="571591" y="302194"/>
                          <a:pt x="572798" y="296680"/>
                        </a:cubicBezTo>
                        <a:cubicBezTo>
                          <a:pt x="573967" y="291250"/>
                          <a:pt x="575524" y="271242"/>
                          <a:pt x="578367" y="269571"/>
                        </a:cubicBezTo>
                        <a:cubicBezTo>
                          <a:pt x="581249" y="267900"/>
                          <a:pt x="591686" y="269237"/>
                          <a:pt x="590673" y="271451"/>
                        </a:cubicBezTo>
                        <a:cubicBezTo>
                          <a:pt x="589661" y="273706"/>
                          <a:pt x="586701" y="279053"/>
                          <a:pt x="588415" y="280432"/>
                        </a:cubicBezTo>
                        <a:cubicBezTo>
                          <a:pt x="590167" y="281894"/>
                          <a:pt x="597255" y="289203"/>
                          <a:pt x="600098" y="293547"/>
                        </a:cubicBezTo>
                        <a:cubicBezTo>
                          <a:pt x="602902" y="297892"/>
                          <a:pt x="603758" y="318109"/>
                          <a:pt x="605511" y="319571"/>
                        </a:cubicBezTo>
                        <a:cubicBezTo>
                          <a:pt x="607263" y="321032"/>
                          <a:pt x="610223" y="328133"/>
                          <a:pt x="608081" y="332227"/>
                        </a:cubicBezTo>
                        <a:cubicBezTo>
                          <a:pt x="607069" y="334190"/>
                          <a:pt x="605822" y="337782"/>
                          <a:pt x="604927" y="340289"/>
                        </a:cubicBezTo>
                        <a:cubicBezTo>
                          <a:pt x="608626" y="336780"/>
                          <a:pt x="619803" y="334900"/>
                          <a:pt x="620465" y="332227"/>
                        </a:cubicBezTo>
                        <a:cubicBezTo>
                          <a:pt x="621244" y="329220"/>
                          <a:pt x="627046" y="321032"/>
                          <a:pt x="630707" y="319738"/>
                        </a:cubicBezTo>
                        <a:cubicBezTo>
                          <a:pt x="634329" y="318317"/>
                          <a:pt x="646012" y="314892"/>
                          <a:pt x="646090" y="312386"/>
                        </a:cubicBezTo>
                        <a:cubicBezTo>
                          <a:pt x="646245" y="309922"/>
                          <a:pt x="642079" y="306747"/>
                          <a:pt x="643286" y="303823"/>
                        </a:cubicBezTo>
                        <a:cubicBezTo>
                          <a:pt x="644532" y="300983"/>
                          <a:pt x="646946" y="290665"/>
                          <a:pt x="642312" y="290456"/>
                        </a:cubicBezTo>
                        <a:cubicBezTo>
                          <a:pt x="637639" y="290206"/>
                          <a:pt x="631408" y="277967"/>
                          <a:pt x="631408" y="271785"/>
                        </a:cubicBezTo>
                        <a:cubicBezTo>
                          <a:pt x="631408" y="265561"/>
                          <a:pt x="627981" y="248101"/>
                          <a:pt x="629772" y="240499"/>
                        </a:cubicBezTo>
                        <a:cubicBezTo>
                          <a:pt x="631486" y="232855"/>
                          <a:pt x="648309" y="224125"/>
                          <a:pt x="648309" y="222203"/>
                        </a:cubicBezTo>
                        <a:cubicBezTo>
                          <a:pt x="648309" y="220324"/>
                          <a:pt x="649867" y="215144"/>
                          <a:pt x="651775" y="215061"/>
                        </a:cubicBezTo>
                        <a:cubicBezTo>
                          <a:pt x="653684" y="214935"/>
                          <a:pt x="658318" y="214058"/>
                          <a:pt x="661628" y="209463"/>
                        </a:cubicBezTo>
                        <a:cubicBezTo>
                          <a:pt x="664782" y="204869"/>
                          <a:pt x="674752" y="185529"/>
                          <a:pt x="680438" y="181059"/>
                        </a:cubicBezTo>
                        <a:cubicBezTo>
                          <a:pt x="686046" y="176590"/>
                          <a:pt x="700688" y="162221"/>
                          <a:pt x="702480" y="161177"/>
                        </a:cubicBezTo>
                        <a:cubicBezTo>
                          <a:pt x="704193" y="160133"/>
                          <a:pt x="709373" y="160717"/>
                          <a:pt x="712916" y="157752"/>
                        </a:cubicBezTo>
                        <a:cubicBezTo>
                          <a:pt x="716382" y="154869"/>
                          <a:pt x="729311" y="147434"/>
                          <a:pt x="733323" y="147434"/>
                        </a:cubicBezTo>
                        <a:cubicBezTo>
                          <a:pt x="737334" y="147434"/>
                          <a:pt x="749835" y="149606"/>
                          <a:pt x="752288" y="152280"/>
                        </a:cubicBezTo>
                        <a:cubicBezTo>
                          <a:pt x="754780" y="154911"/>
                          <a:pt x="763465" y="164017"/>
                          <a:pt x="767787" y="165187"/>
                        </a:cubicBezTo>
                        <a:cubicBezTo>
                          <a:pt x="772149" y="166315"/>
                          <a:pt x="787454" y="175755"/>
                          <a:pt x="797229" y="178386"/>
                        </a:cubicBezTo>
                        <a:cubicBezTo>
                          <a:pt x="807003" y="181018"/>
                          <a:pt x="811988" y="197099"/>
                          <a:pt x="816155" y="193883"/>
                        </a:cubicBezTo>
                        <a:cubicBezTo>
                          <a:pt x="820283" y="190708"/>
                          <a:pt x="824956" y="174209"/>
                          <a:pt x="827332" y="175003"/>
                        </a:cubicBezTo>
                        <a:cubicBezTo>
                          <a:pt x="829668" y="175838"/>
                          <a:pt x="837652" y="178470"/>
                          <a:pt x="837652" y="181352"/>
                        </a:cubicBezTo>
                        <a:cubicBezTo>
                          <a:pt x="837652" y="184192"/>
                          <a:pt x="841663" y="188787"/>
                          <a:pt x="846725" y="185028"/>
                        </a:cubicBezTo>
                        <a:cubicBezTo>
                          <a:pt x="851671" y="181310"/>
                          <a:pt x="872662" y="172914"/>
                          <a:pt x="879866" y="172246"/>
                        </a:cubicBezTo>
                        <a:cubicBezTo>
                          <a:pt x="887032" y="171536"/>
                          <a:pt x="900156" y="172914"/>
                          <a:pt x="896495" y="172162"/>
                        </a:cubicBezTo>
                        <a:cubicBezTo>
                          <a:pt x="892756" y="171327"/>
                          <a:pt x="897040" y="159255"/>
                          <a:pt x="901363" y="161093"/>
                        </a:cubicBezTo>
                        <a:cubicBezTo>
                          <a:pt x="905725" y="162931"/>
                          <a:pt x="928935" y="159088"/>
                          <a:pt x="933764" y="154243"/>
                        </a:cubicBezTo>
                        <a:cubicBezTo>
                          <a:pt x="938593" y="149314"/>
                          <a:pt x="951717" y="135655"/>
                          <a:pt x="954715" y="137284"/>
                        </a:cubicBezTo>
                        <a:cubicBezTo>
                          <a:pt x="957714" y="138871"/>
                          <a:pt x="965035" y="142589"/>
                          <a:pt x="966437" y="139832"/>
                        </a:cubicBezTo>
                        <a:cubicBezTo>
                          <a:pt x="967878" y="136992"/>
                          <a:pt x="978354" y="139832"/>
                          <a:pt x="978237" y="143341"/>
                        </a:cubicBezTo>
                        <a:cubicBezTo>
                          <a:pt x="978081" y="146808"/>
                          <a:pt x="981937" y="150734"/>
                          <a:pt x="983261" y="148311"/>
                        </a:cubicBezTo>
                        <a:cubicBezTo>
                          <a:pt x="984546" y="145805"/>
                          <a:pt x="989219" y="138704"/>
                          <a:pt x="993464" y="140835"/>
                        </a:cubicBezTo>
                        <a:cubicBezTo>
                          <a:pt x="997670" y="143007"/>
                          <a:pt x="1007211" y="146014"/>
                          <a:pt x="1003862" y="144427"/>
                        </a:cubicBezTo>
                        <a:cubicBezTo>
                          <a:pt x="1000551" y="142756"/>
                          <a:pt x="999967" y="131018"/>
                          <a:pt x="1002577" y="130016"/>
                        </a:cubicBezTo>
                        <a:cubicBezTo>
                          <a:pt x="1005186" y="128972"/>
                          <a:pt x="1013247" y="124460"/>
                          <a:pt x="1014298" y="121745"/>
                        </a:cubicBezTo>
                        <a:cubicBezTo>
                          <a:pt x="1015389" y="119072"/>
                          <a:pt x="1022048" y="112556"/>
                          <a:pt x="1024852" y="111303"/>
                        </a:cubicBezTo>
                        <a:cubicBezTo>
                          <a:pt x="1027656" y="110092"/>
                          <a:pt x="1039339" y="104995"/>
                          <a:pt x="1045609" y="104118"/>
                        </a:cubicBezTo>
                        <a:cubicBezTo>
                          <a:pt x="1051918" y="103199"/>
                          <a:pt x="1064535" y="96892"/>
                          <a:pt x="1065898" y="98730"/>
                        </a:cubicBezTo>
                        <a:cubicBezTo>
                          <a:pt x="1067222" y="100568"/>
                          <a:pt x="1074193" y="100359"/>
                          <a:pt x="1075595" y="97059"/>
                        </a:cubicBezTo>
                        <a:cubicBezTo>
                          <a:pt x="1076841" y="93801"/>
                          <a:pt x="1090433" y="91796"/>
                          <a:pt x="1090978" y="87494"/>
                        </a:cubicBezTo>
                        <a:cubicBezTo>
                          <a:pt x="1091445" y="83149"/>
                          <a:pt x="1099234" y="78805"/>
                          <a:pt x="1101570" y="81103"/>
                        </a:cubicBezTo>
                        <a:close/>
                        <a:moveTo>
                          <a:pt x="1053405" y="47198"/>
                        </a:moveTo>
                        <a:cubicBezTo>
                          <a:pt x="1063236" y="46587"/>
                          <a:pt x="1071336" y="57065"/>
                          <a:pt x="1064656" y="58229"/>
                        </a:cubicBezTo>
                        <a:cubicBezTo>
                          <a:pt x="1057913" y="59407"/>
                          <a:pt x="1034962" y="56952"/>
                          <a:pt x="1035211" y="53899"/>
                        </a:cubicBezTo>
                        <a:cubicBezTo>
                          <a:pt x="1035481" y="50860"/>
                          <a:pt x="1043658" y="47865"/>
                          <a:pt x="1053405" y="47198"/>
                        </a:cubicBezTo>
                        <a:close/>
                        <a:moveTo>
                          <a:pt x="679200" y="41940"/>
                        </a:moveTo>
                        <a:cubicBezTo>
                          <a:pt x="684091" y="43601"/>
                          <a:pt x="686733" y="56024"/>
                          <a:pt x="689500" y="56407"/>
                        </a:cubicBezTo>
                        <a:cubicBezTo>
                          <a:pt x="692292" y="56849"/>
                          <a:pt x="696559" y="59105"/>
                          <a:pt x="699041" y="61503"/>
                        </a:cubicBezTo>
                        <a:cubicBezTo>
                          <a:pt x="701541" y="63889"/>
                          <a:pt x="709085" y="62371"/>
                          <a:pt x="715071" y="65479"/>
                        </a:cubicBezTo>
                        <a:cubicBezTo>
                          <a:pt x="721119" y="68674"/>
                          <a:pt x="719061" y="89629"/>
                          <a:pt x="713516" y="87984"/>
                        </a:cubicBezTo>
                        <a:cubicBezTo>
                          <a:pt x="707957" y="86308"/>
                          <a:pt x="695811" y="82190"/>
                          <a:pt x="694372" y="87401"/>
                        </a:cubicBezTo>
                        <a:cubicBezTo>
                          <a:pt x="692938" y="92670"/>
                          <a:pt x="686733" y="106708"/>
                          <a:pt x="683083" y="106822"/>
                        </a:cubicBezTo>
                        <a:cubicBezTo>
                          <a:pt x="679408" y="106908"/>
                          <a:pt x="674593" y="98519"/>
                          <a:pt x="671060" y="98022"/>
                        </a:cubicBezTo>
                        <a:cubicBezTo>
                          <a:pt x="667472" y="97482"/>
                          <a:pt x="663129" y="90950"/>
                          <a:pt x="666345" y="87728"/>
                        </a:cubicBezTo>
                        <a:cubicBezTo>
                          <a:pt x="669513" y="84490"/>
                          <a:pt x="669965" y="72436"/>
                          <a:pt x="666735" y="75146"/>
                        </a:cubicBezTo>
                        <a:cubicBezTo>
                          <a:pt x="663461" y="77804"/>
                          <a:pt x="650719" y="79094"/>
                          <a:pt x="650621" y="77292"/>
                        </a:cubicBezTo>
                        <a:cubicBezTo>
                          <a:pt x="650559" y="75532"/>
                          <a:pt x="648343" y="66303"/>
                          <a:pt x="645317" y="64797"/>
                        </a:cubicBezTo>
                        <a:cubicBezTo>
                          <a:pt x="642281" y="63266"/>
                          <a:pt x="644069" y="51722"/>
                          <a:pt x="650679" y="48243"/>
                        </a:cubicBezTo>
                        <a:cubicBezTo>
                          <a:pt x="657293" y="44851"/>
                          <a:pt x="666801" y="51978"/>
                          <a:pt x="665465" y="48826"/>
                        </a:cubicBezTo>
                        <a:cubicBezTo>
                          <a:pt x="664231" y="45758"/>
                          <a:pt x="674254" y="40236"/>
                          <a:pt x="679200" y="41940"/>
                        </a:cubicBezTo>
                        <a:close/>
                        <a:moveTo>
                          <a:pt x="884761" y="39049"/>
                        </a:moveTo>
                        <a:cubicBezTo>
                          <a:pt x="890276" y="38030"/>
                          <a:pt x="895914" y="40753"/>
                          <a:pt x="896002" y="49030"/>
                        </a:cubicBezTo>
                        <a:cubicBezTo>
                          <a:pt x="886994" y="47866"/>
                          <a:pt x="882464" y="59664"/>
                          <a:pt x="874259" y="51515"/>
                        </a:cubicBezTo>
                        <a:cubicBezTo>
                          <a:pt x="873855" y="44828"/>
                          <a:pt x="879246" y="40068"/>
                          <a:pt x="884761" y="39049"/>
                        </a:cubicBezTo>
                        <a:close/>
                        <a:moveTo>
                          <a:pt x="358885" y="16643"/>
                        </a:moveTo>
                        <a:cubicBezTo>
                          <a:pt x="360809" y="16872"/>
                          <a:pt x="358096" y="22975"/>
                          <a:pt x="352918" y="25178"/>
                        </a:cubicBezTo>
                        <a:cubicBezTo>
                          <a:pt x="347692" y="27380"/>
                          <a:pt x="333987" y="35727"/>
                          <a:pt x="334789" y="37486"/>
                        </a:cubicBezTo>
                        <a:cubicBezTo>
                          <a:pt x="335678" y="39290"/>
                          <a:pt x="330112" y="48163"/>
                          <a:pt x="326303" y="49326"/>
                        </a:cubicBezTo>
                        <a:cubicBezTo>
                          <a:pt x="322474" y="50421"/>
                          <a:pt x="312592" y="59949"/>
                          <a:pt x="308021" y="62701"/>
                        </a:cubicBezTo>
                        <a:cubicBezTo>
                          <a:pt x="303511" y="65457"/>
                          <a:pt x="284501" y="71419"/>
                          <a:pt x="281146" y="75453"/>
                        </a:cubicBezTo>
                        <a:cubicBezTo>
                          <a:pt x="277832" y="79514"/>
                          <a:pt x="272573" y="96803"/>
                          <a:pt x="269399" y="96803"/>
                        </a:cubicBezTo>
                        <a:cubicBezTo>
                          <a:pt x="268250" y="96803"/>
                          <a:pt x="266707" y="96762"/>
                          <a:pt x="265383" y="96661"/>
                        </a:cubicBezTo>
                        <a:cubicBezTo>
                          <a:pt x="266947" y="98649"/>
                          <a:pt x="266847" y="104386"/>
                          <a:pt x="266172" y="106277"/>
                        </a:cubicBezTo>
                        <a:cubicBezTo>
                          <a:pt x="265230" y="108630"/>
                          <a:pt x="251378" y="110933"/>
                          <a:pt x="243039" y="112321"/>
                        </a:cubicBezTo>
                        <a:cubicBezTo>
                          <a:pt x="237620" y="113232"/>
                          <a:pt x="224784" y="114780"/>
                          <a:pt x="216478" y="115361"/>
                        </a:cubicBezTo>
                        <a:cubicBezTo>
                          <a:pt x="243139" y="90343"/>
                          <a:pt x="271665" y="67316"/>
                          <a:pt x="302001" y="46716"/>
                        </a:cubicBezTo>
                        <a:cubicBezTo>
                          <a:pt x="328575" y="31638"/>
                          <a:pt x="357602" y="16460"/>
                          <a:pt x="358885" y="16643"/>
                        </a:cubicBezTo>
                        <a:close/>
                        <a:moveTo>
                          <a:pt x="508790" y="16"/>
                        </a:moveTo>
                        <a:cubicBezTo>
                          <a:pt x="511535" y="426"/>
                          <a:pt x="519047" y="3946"/>
                          <a:pt x="522926" y="3113"/>
                        </a:cubicBezTo>
                        <a:cubicBezTo>
                          <a:pt x="526764" y="2242"/>
                          <a:pt x="543140" y="4655"/>
                          <a:pt x="549819" y="4717"/>
                        </a:cubicBezTo>
                        <a:cubicBezTo>
                          <a:pt x="556443" y="4730"/>
                          <a:pt x="561715" y="13523"/>
                          <a:pt x="555487" y="14954"/>
                        </a:cubicBezTo>
                        <a:cubicBezTo>
                          <a:pt x="549232" y="16334"/>
                          <a:pt x="546159" y="29145"/>
                          <a:pt x="550666" y="27230"/>
                        </a:cubicBezTo>
                        <a:cubicBezTo>
                          <a:pt x="555173" y="25376"/>
                          <a:pt x="570716" y="27055"/>
                          <a:pt x="572451" y="28934"/>
                        </a:cubicBezTo>
                        <a:cubicBezTo>
                          <a:pt x="574240" y="30849"/>
                          <a:pt x="584607" y="32926"/>
                          <a:pt x="588608" y="32441"/>
                        </a:cubicBezTo>
                        <a:cubicBezTo>
                          <a:pt x="592583" y="31981"/>
                          <a:pt x="590589" y="41757"/>
                          <a:pt x="586928" y="42590"/>
                        </a:cubicBezTo>
                        <a:cubicBezTo>
                          <a:pt x="583227" y="43436"/>
                          <a:pt x="572874" y="48411"/>
                          <a:pt x="571181" y="50911"/>
                        </a:cubicBezTo>
                        <a:cubicBezTo>
                          <a:pt x="569623" y="53448"/>
                          <a:pt x="560527" y="55861"/>
                          <a:pt x="561702" y="58013"/>
                        </a:cubicBezTo>
                        <a:cubicBezTo>
                          <a:pt x="562808" y="60128"/>
                          <a:pt x="560350" y="71259"/>
                          <a:pt x="558410" y="73013"/>
                        </a:cubicBezTo>
                        <a:cubicBezTo>
                          <a:pt x="556484" y="74804"/>
                          <a:pt x="551622" y="75936"/>
                          <a:pt x="556771" y="77080"/>
                        </a:cubicBezTo>
                        <a:cubicBezTo>
                          <a:pt x="561989" y="78237"/>
                          <a:pt x="563245" y="90687"/>
                          <a:pt x="558902" y="90836"/>
                        </a:cubicBezTo>
                        <a:cubicBezTo>
                          <a:pt x="554559" y="90961"/>
                          <a:pt x="547347" y="102403"/>
                          <a:pt x="550147" y="113535"/>
                        </a:cubicBezTo>
                        <a:cubicBezTo>
                          <a:pt x="553001" y="124630"/>
                          <a:pt x="536844" y="136421"/>
                          <a:pt x="538742" y="138299"/>
                        </a:cubicBezTo>
                        <a:cubicBezTo>
                          <a:pt x="540586" y="140102"/>
                          <a:pt x="538770" y="149741"/>
                          <a:pt x="537035" y="148672"/>
                        </a:cubicBezTo>
                        <a:cubicBezTo>
                          <a:pt x="535355" y="147577"/>
                          <a:pt x="533429" y="147503"/>
                          <a:pt x="537035" y="150065"/>
                        </a:cubicBezTo>
                        <a:cubicBezTo>
                          <a:pt x="540586" y="152689"/>
                          <a:pt x="531353" y="159393"/>
                          <a:pt x="526450" y="157440"/>
                        </a:cubicBezTo>
                        <a:cubicBezTo>
                          <a:pt x="521547" y="155587"/>
                          <a:pt x="507465" y="151781"/>
                          <a:pt x="506140" y="153249"/>
                        </a:cubicBezTo>
                        <a:cubicBezTo>
                          <a:pt x="504788" y="154654"/>
                          <a:pt x="502753" y="158411"/>
                          <a:pt x="507356" y="161445"/>
                        </a:cubicBezTo>
                        <a:cubicBezTo>
                          <a:pt x="512041" y="164517"/>
                          <a:pt x="517654" y="163560"/>
                          <a:pt x="513939" y="166744"/>
                        </a:cubicBezTo>
                        <a:cubicBezTo>
                          <a:pt x="510238" y="169915"/>
                          <a:pt x="502289" y="184741"/>
                          <a:pt x="497508" y="188199"/>
                        </a:cubicBezTo>
                        <a:cubicBezTo>
                          <a:pt x="492701" y="191632"/>
                          <a:pt x="475191" y="199045"/>
                          <a:pt x="472910" y="200935"/>
                        </a:cubicBezTo>
                        <a:cubicBezTo>
                          <a:pt x="470656" y="202826"/>
                          <a:pt x="462571" y="209132"/>
                          <a:pt x="459812" y="210587"/>
                        </a:cubicBezTo>
                        <a:cubicBezTo>
                          <a:pt x="457012" y="212030"/>
                          <a:pt x="444747" y="210251"/>
                          <a:pt x="443736" y="213062"/>
                        </a:cubicBezTo>
                        <a:cubicBezTo>
                          <a:pt x="442766" y="215873"/>
                          <a:pt x="435405" y="241992"/>
                          <a:pt x="432113" y="247527"/>
                        </a:cubicBezTo>
                        <a:cubicBezTo>
                          <a:pt x="428849" y="253037"/>
                          <a:pt x="424464" y="259343"/>
                          <a:pt x="422457" y="261445"/>
                        </a:cubicBezTo>
                        <a:cubicBezTo>
                          <a:pt x="420422" y="263584"/>
                          <a:pt x="415232" y="268298"/>
                          <a:pt x="413825" y="265512"/>
                        </a:cubicBezTo>
                        <a:cubicBezTo>
                          <a:pt x="412432" y="262713"/>
                          <a:pt x="401696" y="260101"/>
                          <a:pt x="398569" y="260101"/>
                        </a:cubicBezTo>
                        <a:cubicBezTo>
                          <a:pt x="395441" y="260101"/>
                          <a:pt x="387342" y="249455"/>
                          <a:pt x="387423" y="236457"/>
                        </a:cubicBezTo>
                        <a:cubicBezTo>
                          <a:pt x="387505" y="223398"/>
                          <a:pt x="372905" y="198062"/>
                          <a:pt x="376087" y="195413"/>
                        </a:cubicBezTo>
                        <a:cubicBezTo>
                          <a:pt x="379311" y="192701"/>
                          <a:pt x="377603" y="185201"/>
                          <a:pt x="380772" y="182838"/>
                        </a:cubicBezTo>
                        <a:cubicBezTo>
                          <a:pt x="383900" y="180450"/>
                          <a:pt x="387615" y="172590"/>
                          <a:pt x="382179" y="170823"/>
                        </a:cubicBezTo>
                        <a:cubicBezTo>
                          <a:pt x="376743" y="168958"/>
                          <a:pt x="373847" y="156209"/>
                          <a:pt x="378232" y="156607"/>
                        </a:cubicBezTo>
                        <a:cubicBezTo>
                          <a:pt x="382670" y="156980"/>
                          <a:pt x="383217" y="149679"/>
                          <a:pt x="381277" y="151781"/>
                        </a:cubicBezTo>
                        <a:cubicBezTo>
                          <a:pt x="379283" y="153896"/>
                          <a:pt x="368234" y="147851"/>
                          <a:pt x="368657" y="144542"/>
                        </a:cubicBezTo>
                        <a:cubicBezTo>
                          <a:pt x="369094" y="141222"/>
                          <a:pt x="368725" y="129779"/>
                          <a:pt x="366882" y="126508"/>
                        </a:cubicBezTo>
                        <a:cubicBezTo>
                          <a:pt x="365065" y="123237"/>
                          <a:pt x="360449" y="108174"/>
                          <a:pt x="354466" y="107540"/>
                        </a:cubicBezTo>
                        <a:cubicBezTo>
                          <a:pt x="348457" y="106844"/>
                          <a:pt x="335113" y="102640"/>
                          <a:pt x="333842" y="104655"/>
                        </a:cubicBezTo>
                        <a:cubicBezTo>
                          <a:pt x="332627" y="106632"/>
                          <a:pt x="320321" y="104978"/>
                          <a:pt x="315527" y="103336"/>
                        </a:cubicBezTo>
                        <a:cubicBezTo>
                          <a:pt x="310787" y="101769"/>
                          <a:pt x="309435" y="90264"/>
                          <a:pt x="315295" y="89866"/>
                        </a:cubicBezTo>
                        <a:cubicBezTo>
                          <a:pt x="321154" y="89456"/>
                          <a:pt x="333610" y="87068"/>
                          <a:pt x="330646" y="85911"/>
                        </a:cubicBezTo>
                        <a:cubicBezTo>
                          <a:pt x="327683" y="84754"/>
                          <a:pt x="316497" y="83859"/>
                          <a:pt x="313150" y="81956"/>
                        </a:cubicBezTo>
                        <a:cubicBezTo>
                          <a:pt x="309736" y="80016"/>
                          <a:pt x="306157" y="83759"/>
                          <a:pt x="304955" y="81794"/>
                        </a:cubicBezTo>
                        <a:cubicBezTo>
                          <a:pt x="303754" y="79729"/>
                          <a:pt x="297566" y="77652"/>
                          <a:pt x="300544" y="74642"/>
                        </a:cubicBezTo>
                        <a:cubicBezTo>
                          <a:pt x="303590" y="71620"/>
                          <a:pt x="316387" y="70824"/>
                          <a:pt x="321782" y="68971"/>
                        </a:cubicBezTo>
                        <a:cubicBezTo>
                          <a:pt x="327164" y="67105"/>
                          <a:pt x="336014" y="59145"/>
                          <a:pt x="332722" y="58871"/>
                        </a:cubicBezTo>
                        <a:cubicBezTo>
                          <a:pt x="329404" y="58573"/>
                          <a:pt x="337216" y="44493"/>
                          <a:pt x="347227" y="39008"/>
                        </a:cubicBezTo>
                        <a:cubicBezTo>
                          <a:pt x="357239" y="33523"/>
                          <a:pt x="395523" y="25376"/>
                          <a:pt x="402762" y="25252"/>
                        </a:cubicBezTo>
                        <a:cubicBezTo>
                          <a:pt x="409932" y="25153"/>
                          <a:pt x="432796" y="25240"/>
                          <a:pt x="432072" y="21782"/>
                        </a:cubicBezTo>
                        <a:cubicBezTo>
                          <a:pt x="431348" y="18337"/>
                          <a:pt x="434927" y="8673"/>
                          <a:pt x="439939" y="7354"/>
                        </a:cubicBezTo>
                        <a:cubicBezTo>
                          <a:pt x="444856" y="5961"/>
                          <a:pt x="467747" y="5066"/>
                          <a:pt x="477062" y="5439"/>
                        </a:cubicBezTo>
                        <a:cubicBezTo>
                          <a:pt x="486350" y="5899"/>
                          <a:pt x="506031" y="-357"/>
                          <a:pt x="508790" y="16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50000"/>
                      <a:alpha val="50000"/>
                    </a:schemeClr>
                  </a:solidFill>
                  <a:ln w="12700">
                    <a:miter lim="400000"/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7" name="Group 179">
                  <a:extLst>
                    <a:ext uri="{FF2B5EF4-FFF2-40B4-BE49-F238E27FC236}">
                      <a16:creationId xmlns:a16="http://schemas.microsoft.com/office/drawing/2014/main" id="{1606B38A-9AF1-40DE-9507-AF20B24D9796}"/>
                    </a:ext>
                  </a:extLst>
                </p:cNvPr>
                <p:cNvGrpSpPr/>
                <p:nvPr/>
              </p:nvGrpSpPr>
              <p:grpSpPr>
                <a:xfrm>
                  <a:off x="3252401" y="2972409"/>
                  <a:ext cx="507718" cy="481160"/>
                  <a:chOff x="7718938" y="516234"/>
                  <a:chExt cx="1142839" cy="1083060"/>
                </a:xfrm>
              </p:grpSpPr>
              <p:sp>
                <p:nvSpPr>
                  <p:cNvPr id="66" name="Shape 14">
                    <a:extLst>
                      <a:ext uri="{FF2B5EF4-FFF2-40B4-BE49-F238E27FC236}">
                        <a16:creationId xmlns:a16="http://schemas.microsoft.com/office/drawing/2014/main" id="{8F40FE51-E2C5-459E-92CE-0078032B1254}"/>
                      </a:ext>
                    </a:extLst>
                  </p:cNvPr>
                  <p:cNvSpPr/>
                  <p:nvPr/>
                </p:nvSpPr>
                <p:spPr>
                  <a:xfrm>
                    <a:off x="8114737" y="546169"/>
                    <a:ext cx="722081" cy="7220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29" h="19430" extrusionOk="0">
                        <a:moveTo>
                          <a:pt x="16908" y="3187"/>
                        </a:moveTo>
                        <a:cubicBezTo>
                          <a:pt x="13305" y="-787"/>
                          <a:pt x="7160" y="-1084"/>
                          <a:pt x="3188" y="2520"/>
                        </a:cubicBezTo>
                        <a:cubicBezTo>
                          <a:pt x="-786" y="6125"/>
                          <a:pt x="-1086" y="12269"/>
                          <a:pt x="2519" y="16243"/>
                        </a:cubicBezTo>
                        <a:cubicBezTo>
                          <a:pt x="6124" y="20217"/>
                          <a:pt x="12268" y="20516"/>
                          <a:pt x="16243" y="16910"/>
                        </a:cubicBezTo>
                        <a:cubicBezTo>
                          <a:pt x="20216" y="13305"/>
                          <a:pt x="20514" y="7162"/>
                          <a:pt x="16908" y="3187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alpha val="2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7" name="Shape 19">
                    <a:extLst>
                      <a:ext uri="{FF2B5EF4-FFF2-40B4-BE49-F238E27FC236}">
                        <a16:creationId xmlns:a16="http://schemas.microsoft.com/office/drawing/2014/main" id="{13B6DC09-E82B-4DF8-AE28-142BDF09E855}"/>
                      </a:ext>
                    </a:extLst>
                  </p:cNvPr>
                  <p:cNvSpPr/>
                  <p:nvPr/>
                </p:nvSpPr>
                <p:spPr>
                  <a:xfrm>
                    <a:off x="7718938" y="1191421"/>
                    <a:ext cx="432432" cy="40787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02" h="20650" extrusionOk="0">
                        <a:moveTo>
                          <a:pt x="13979" y="1102"/>
                        </a:moveTo>
                        <a:lnTo>
                          <a:pt x="1323" y="13247"/>
                        </a:lnTo>
                        <a:cubicBezTo>
                          <a:pt x="-326" y="14826"/>
                          <a:pt x="-449" y="17517"/>
                          <a:pt x="1044" y="19253"/>
                        </a:cubicBezTo>
                        <a:cubicBezTo>
                          <a:pt x="2535" y="20992"/>
                          <a:pt x="5080" y="21126"/>
                          <a:pt x="6724" y="19544"/>
                        </a:cubicBezTo>
                        <a:lnTo>
                          <a:pt x="19383" y="7401"/>
                        </a:lnTo>
                        <a:cubicBezTo>
                          <a:pt x="21028" y="5822"/>
                          <a:pt x="21151" y="3132"/>
                          <a:pt x="19659" y="1392"/>
                        </a:cubicBezTo>
                        <a:cubicBezTo>
                          <a:pt x="18167" y="-345"/>
                          <a:pt x="15624" y="-474"/>
                          <a:pt x="13979" y="110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8" name="Shape 20">
                    <a:extLst>
                      <a:ext uri="{FF2B5EF4-FFF2-40B4-BE49-F238E27FC236}">
                        <a16:creationId xmlns:a16="http://schemas.microsoft.com/office/drawing/2014/main" id="{4067E8C0-82C4-48C9-A9E6-802A49077961}"/>
                      </a:ext>
                    </a:extLst>
                  </p:cNvPr>
                  <p:cNvSpPr/>
                  <p:nvPr/>
                </p:nvSpPr>
                <p:spPr>
                  <a:xfrm>
                    <a:off x="8084803" y="516234"/>
                    <a:ext cx="776974" cy="7769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29" h="21599" extrusionOk="0">
                        <a:moveTo>
                          <a:pt x="15026" y="17307"/>
                        </a:moveTo>
                        <a:cubicBezTo>
                          <a:pt x="13512" y="18834"/>
                          <a:pt x="11610" y="19586"/>
                          <a:pt x="9715" y="19585"/>
                        </a:cubicBezTo>
                        <a:cubicBezTo>
                          <a:pt x="7564" y="19584"/>
                          <a:pt x="5420" y="18613"/>
                          <a:pt x="3861" y="16703"/>
                        </a:cubicBezTo>
                        <a:cubicBezTo>
                          <a:pt x="929" y="13111"/>
                          <a:pt x="1172" y="7553"/>
                          <a:pt x="4406" y="4293"/>
                        </a:cubicBezTo>
                        <a:cubicBezTo>
                          <a:pt x="5919" y="2767"/>
                          <a:pt x="7820" y="2014"/>
                          <a:pt x="9715" y="2014"/>
                        </a:cubicBezTo>
                        <a:cubicBezTo>
                          <a:pt x="11866" y="2015"/>
                          <a:pt x="14009" y="2985"/>
                          <a:pt x="15569" y="4896"/>
                        </a:cubicBezTo>
                        <a:cubicBezTo>
                          <a:pt x="18500" y="8488"/>
                          <a:pt x="18258" y="14047"/>
                          <a:pt x="15026" y="17307"/>
                        </a:cubicBezTo>
                        <a:close/>
                        <a:moveTo>
                          <a:pt x="16909" y="3542"/>
                        </a:moveTo>
                        <a:cubicBezTo>
                          <a:pt x="14993" y="1194"/>
                          <a:pt x="12359" y="1"/>
                          <a:pt x="9715" y="0"/>
                        </a:cubicBezTo>
                        <a:cubicBezTo>
                          <a:pt x="7386" y="0"/>
                          <a:pt x="5049" y="925"/>
                          <a:pt x="3188" y="2801"/>
                        </a:cubicBezTo>
                        <a:cubicBezTo>
                          <a:pt x="-786" y="6809"/>
                          <a:pt x="-1085" y="13639"/>
                          <a:pt x="2520" y="18056"/>
                        </a:cubicBezTo>
                        <a:cubicBezTo>
                          <a:pt x="4436" y="20405"/>
                          <a:pt x="7071" y="21598"/>
                          <a:pt x="9715" y="21599"/>
                        </a:cubicBezTo>
                        <a:cubicBezTo>
                          <a:pt x="12045" y="21600"/>
                          <a:pt x="14382" y="20675"/>
                          <a:pt x="16244" y="18797"/>
                        </a:cubicBezTo>
                        <a:cubicBezTo>
                          <a:pt x="20216" y="14791"/>
                          <a:pt x="20515" y="7961"/>
                          <a:pt x="16909" y="354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9" name="Shape 21">
                    <a:extLst>
                      <a:ext uri="{FF2B5EF4-FFF2-40B4-BE49-F238E27FC236}">
                        <a16:creationId xmlns:a16="http://schemas.microsoft.com/office/drawing/2014/main" id="{D93E2CA1-735D-4547-93D7-A8FB925D137E}"/>
                      </a:ext>
                    </a:extLst>
                  </p:cNvPr>
                  <p:cNvSpPr/>
                  <p:nvPr/>
                </p:nvSpPr>
                <p:spPr>
                  <a:xfrm>
                    <a:off x="8064847" y="1124900"/>
                    <a:ext cx="160123" cy="1570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32" h="21101" extrusionOk="0">
                        <a:moveTo>
                          <a:pt x="11932" y="0"/>
                        </a:moveTo>
                        <a:lnTo>
                          <a:pt x="2305" y="8808"/>
                        </a:lnTo>
                        <a:cubicBezTo>
                          <a:pt x="2283" y="8828"/>
                          <a:pt x="2263" y="8846"/>
                          <a:pt x="2242" y="8866"/>
                        </a:cubicBezTo>
                        <a:lnTo>
                          <a:pt x="2072" y="9021"/>
                        </a:lnTo>
                        <a:cubicBezTo>
                          <a:pt x="2081" y="9022"/>
                          <a:pt x="2089" y="9026"/>
                          <a:pt x="2098" y="9027"/>
                        </a:cubicBezTo>
                        <a:cubicBezTo>
                          <a:pt x="562" y="10557"/>
                          <a:pt x="-268" y="12768"/>
                          <a:pt x="78" y="15086"/>
                        </a:cubicBezTo>
                        <a:cubicBezTo>
                          <a:pt x="651" y="18943"/>
                          <a:pt x="4215" y="21600"/>
                          <a:pt x="8038" y="21022"/>
                        </a:cubicBezTo>
                        <a:cubicBezTo>
                          <a:pt x="9357" y="20822"/>
                          <a:pt x="10519" y="20246"/>
                          <a:pt x="11472" y="19442"/>
                        </a:cubicBezTo>
                        <a:cubicBezTo>
                          <a:pt x="11473" y="19451"/>
                          <a:pt x="11476" y="19461"/>
                          <a:pt x="11476" y="19470"/>
                        </a:cubicBezTo>
                        <a:lnTo>
                          <a:pt x="11680" y="19284"/>
                        </a:lnTo>
                        <a:cubicBezTo>
                          <a:pt x="11711" y="19256"/>
                          <a:pt x="11742" y="19228"/>
                          <a:pt x="11772" y="19200"/>
                        </a:cubicBezTo>
                        <a:lnTo>
                          <a:pt x="21332" y="10452"/>
                        </a:lnTo>
                        <a:cubicBezTo>
                          <a:pt x="19561" y="8950"/>
                          <a:pt x="17841" y="7360"/>
                          <a:pt x="16243" y="5583"/>
                        </a:cubicBezTo>
                        <a:cubicBezTo>
                          <a:pt x="14644" y="3806"/>
                          <a:pt x="13243" y="1924"/>
                          <a:pt x="11932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48" name="Group 184">
                  <a:extLst>
                    <a:ext uri="{FF2B5EF4-FFF2-40B4-BE49-F238E27FC236}">
                      <a16:creationId xmlns:a16="http://schemas.microsoft.com/office/drawing/2014/main" id="{9466B452-6150-494D-82CB-6CA7FA8DA08F}"/>
                    </a:ext>
                  </a:extLst>
                </p:cNvPr>
                <p:cNvGrpSpPr/>
                <p:nvPr/>
              </p:nvGrpSpPr>
              <p:grpSpPr>
                <a:xfrm>
                  <a:off x="2334318" y="3141489"/>
                  <a:ext cx="260388" cy="367073"/>
                  <a:chOff x="9255570" y="1091640"/>
                  <a:chExt cx="586113" cy="826257"/>
                </a:xfrm>
              </p:grpSpPr>
              <p:sp>
                <p:nvSpPr>
                  <p:cNvPr id="49" name="Shape 22">
                    <a:extLst>
                      <a:ext uri="{FF2B5EF4-FFF2-40B4-BE49-F238E27FC236}">
                        <a16:creationId xmlns:a16="http://schemas.microsoft.com/office/drawing/2014/main" id="{67055C57-992B-4701-9D4C-820D3FC16201}"/>
                      </a:ext>
                    </a:extLst>
                  </p:cNvPr>
                  <p:cNvSpPr/>
                  <p:nvPr/>
                </p:nvSpPr>
                <p:spPr>
                  <a:xfrm>
                    <a:off x="9255570" y="1091640"/>
                    <a:ext cx="586113" cy="8262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463" y="0"/>
                        </a:moveTo>
                        <a:lnTo>
                          <a:pt x="17137" y="0"/>
                        </a:lnTo>
                        <a:cubicBezTo>
                          <a:pt x="19592" y="0"/>
                          <a:pt x="21600" y="1018"/>
                          <a:pt x="21600" y="2264"/>
                        </a:cubicBezTo>
                        <a:lnTo>
                          <a:pt x="21600" y="19336"/>
                        </a:lnTo>
                        <a:cubicBezTo>
                          <a:pt x="21600" y="20581"/>
                          <a:pt x="19592" y="21600"/>
                          <a:pt x="17137" y="21600"/>
                        </a:cubicBezTo>
                        <a:lnTo>
                          <a:pt x="4463" y="21600"/>
                        </a:lnTo>
                        <a:cubicBezTo>
                          <a:pt x="2008" y="21600"/>
                          <a:pt x="0" y="20581"/>
                          <a:pt x="0" y="19336"/>
                        </a:cubicBezTo>
                        <a:lnTo>
                          <a:pt x="0" y="2264"/>
                        </a:lnTo>
                        <a:cubicBezTo>
                          <a:pt x="0" y="1018"/>
                          <a:pt x="2008" y="0"/>
                          <a:pt x="4463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5" name="Shape 23">
                    <a:extLst>
                      <a:ext uri="{FF2B5EF4-FFF2-40B4-BE49-F238E27FC236}">
                        <a16:creationId xmlns:a16="http://schemas.microsoft.com/office/drawing/2014/main" id="{47E44FB7-37C1-4F7C-BB26-8DECACC819F0}"/>
                      </a:ext>
                    </a:extLst>
                  </p:cNvPr>
                  <p:cNvSpPr/>
                  <p:nvPr/>
                </p:nvSpPr>
                <p:spPr>
                  <a:xfrm>
                    <a:off x="9292157" y="1178117"/>
                    <a:ext cx="514505" cy="66421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76" y="0"/>
                        </a:moveTo>
                        <a:lnTo>
                          <a:pt x="21524" y="0"/>
                        </a:lnTo>
                        <a:cubicBezTo>
                          <a:pt x="21566" y="0"/>
                          <a:pt x="21600" y="18"/>
                          <a:pt x="21600" y="38"/>
                        </a:cubicBezTo>
                        <a:lnTo>
                          <a:pt x="21600" y="21562"/>
                        </a:lnTo>
                        <a:cubicBezTo>
                          <a:pt x="21600" y="21583"/>
                          <a:pt x="21566" y="21600"/>
                          <a:pt x="21524" y="21600"/>
                        </a:cubicBezTo>
                        <a:lnTo>
                          <a:pt x="76" y="21600"/>
                        </a:lnTo>
                        <a:cubicBezTo>
                          <a:pt x="34" y="21600"/>
                          <a:pt x="0" y="21583"/>
                          <a:pt x="0" y="21562"/>
                        </a:cubicBezTo>
                        <a:lnTo>
                          <a:pt x="0" y="38"/>
                        </a:lnTo>
                        <a:cubicBezTo>
                          <a:pt x="0" y="18"/>
                          <a:pt x="34" y="0"/>
                          <a:pt x="76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6" name="Shape 24">
                    <a:extLst>
                      <a:ext uri="{FF2B5EF4-FFF2-40B4-BE49-F238E27FC236}">
                        <a16:creationId xmlns:a16="http://schemas.microsoft.com/office/drawing/2014/main" id="{F67CC132-2355-4813-B93C-513D32DBB473}"/>
                      </a:ext>
                    </a:extLst>
                  </p:cNvPr>
                  <p:cNvSpPr/>
                  <p:nvPr/>
                </p:nvSpPr>
                <p:spPr>
                  <a:xfrm>
                    <a:off x="9485067" y="1121574"/>
                    <a:ext cx="139628" cy="125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71" y="0"/>
                        </a:moveTo>
                        <a:lnTo>
                          <a:pt x="20629" y="0"/>
                        </a:lnTo>
                        <a:cubicBezTo>
                          <a:pt x="21164" y="0"/>
                          <a:pt x="21600" y="4826"/>
                          <a:pt x="21600" y="10785"/>
                        </a:cubicBezTo>
                        <a:lnTo>
                          <a:pt x="21600" y="10785"/>
                        </a:lnTo>
                        <a:cubicBezTo>
                          <a:pt x="21600" y="16745"/>
                          <a:pt x="21164" y="21600"/>
                          <a:pt x="20629" y="21600"/>
                        </a:cubicBezTo>
                        <a:lnTo>
                          <a:pt x="971" y="21600"/>
                        </a:lnTo>
                        <a:cubicBezTo>
                          <a:pt x="436" y="21600"/>
                          <a:pt x="0" y="16745"/>
                          <a:pt x="0" y="10785"/>
                        </a:cubicBezTo>
                        <a:lnTo>
                          <a:pt x="0" y="10785"/>
                        </a:lnTo>
                        <a:cubicBezTo>
                          <a:pt x="0" y="4826"/>
                          <a:pt x="436" y="0"/>
                          <a:pt x="971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7" name="Shape 25">
                    <a:extLst>
                      <a:ext uri="{FF2B5EF4-FFF2-40B4-BE49-F238E27FC236}">
                        <a16:creationId xmlns:a16="http://schemas.microsoft.com/office/drawing/2014/main" id="{F57AE3AD-AA40-4228-A14F-36CB3BDA4DFA}"/>
                      </a:ext>
                    </a:extLst>
                  </p:cNvPr>
                  <p:cNvSpPr/>
                  <p:nvPr/>
                </p:nvSpPr>
                <p:spPr>
                  <a:xfrm>
                    <a:off x="9528306" y="1856629"/>
                    <a:ext cx="42350" cy="423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795" y="0"/>
                        </a:moveTo>
                        <a:cubicBezTo>
                          <a:pt x="16765" y="0"/>
                          <a:pt x="21600" y="4833"/>
                          <a:pt x="21600" y="10800"/>
                        </a:cubicBezTo>
                        <a:cubicBezTo>
                          <a:pt x="21600" y="16759"/>
                          <a:pt x="16765" y="21600"/>
                          <a:pt x="10795" y="21600"/>
                        </a:cubicBezTo>
                        <a:cubicBezTo>
                          <a:pt x="4826" y="21600"/>
                          <a:pt x="0" y="16759"/>
                          <a:pt x="0" y="10800"/>
                        </a:cubicBezTo>
                        <a:cubicBezTo>
                          <a:pt x="0" y="4833"/>
                          <a:pt x="4826" y="0"/>
                          <a:pt x="10795" y="0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8" name="Shape 26">
                    <a:extLst>
                      <a:ext uri="{FF2B5EF4-FFF2-40B4-BE49-F238E27FC236}">
                        <a16:creationId xmlns:a16="http://schemas.microsoft.com/office/drawing/2014/main" id="{4B010627-902F-4391-BD54-9FFBB18D91C0}"/>
                      </a:ext>
                    </a:extLst>
                  </p:cNvPr>
                  <p:cNvSpPr/>
                  <p:nvPr/>
                </p:nvSpPr>
                <p:spPr>
                  <a:xfrm>
                    <a:off x="9348700" y="1480787"/>
                    <a:ext cx="92193" cy="2810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59" name="Shape 27">
                    <a:extLst>
                      <a:ext uri="{FF2B5EF4-FFF2-40B4-BE49-F238E27FC236}">
                        <a16:creationId xmlns:a16="http://schemas.microsoft.com/office/drawing/2014/main" id="{37CAFD58-DBF1-42B9-A1B2-43307CBB4D88}"/>
                      </a:ext>
                    </a:extLst>
                  </p:cNvPr>
                  <p:cNvSpPr/>
                  <p:nvPr/>
                </p:nvSpPr>
                <p:spPr>
                  <a:xfrm>
                    <a:off x="9455133" y="1547308"/>
                    <a:ext cx="92170" cy="2161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0" name="Shape 28">
                    <a:extLst>
                      <a:ext uri="{FF2B5EF4-FFF2-40B4-BE49-F238E27FC236}">
                        <a16:creationId xmlns:a16="http://schemas.microsoft.com/office/drawing/2014/main" id="{2879A0BE-601F-430A-9164-21B44F3BB630}"/>
                      </a:ext>
                    </a:extLst>
                  </p:cNvPr>
                  <p:cNvSpPr/>
                  <p:nvPr/>
                </p:nvSpPr>
                <p:spPr>
                  <a:xfrm>
                    <a:off x="9561566" y="1620480"/>
                    <a:ext cx="92193" cy="1429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1" name="Shape 29">
                    <a:extLst>
                      <a:ext uri="{FF2B5EF4-FFF2-40B4-BE49-F238E27FC236}">
                        <a16:creationId xmlns:a16="http://schemas.microsoft.com/office/drawing/2014/main" id="{5C178859-095B-408B-8A9B-D9EFE82AD0EF}"/>
                      </a:ext>
                    </a:extLst>
                  </p:cNvPr>
                  <p:cNvSpPr/>
                  <p:nvPr/>
                </p:nvSpPr>
                <p:spPr>
                  <a:xfrm>
                    <a:off x="9668000" y="1550634"/>
                    <a:ext cx="92193" cy="2099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2" name="Shape 30">
                    <a:extLst>
                      <a:ext uri="{FF2B5EF4-FFF2-40B4-BE49-F238E27FC236}">
                        <a16:creationId xmlns:a16="http://schemas.microsoft.com/office/drawing/2014/main" id="{49D52796-F4F6-4CB4-998B-F1873FDAB732}"/>
                      </a:ext>
                    </a:extLst>
                  </p:cNvPr>
                  <p:cNvSpPr/>
                  <p:nvPr/>
                </p:nvSpPr>
                <p:spPr>
                  <a:xfrm>
                    <a:off x="9348700" y="1224681"/>
                    <a:ext cx="181688" cy="462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3" name="Shape 31">
                    <a:extLst>
                      <a:ext uri="{FF2B5EF4-FFF2-40B4-BE49-F238E27FC236}">
                        <a16:creationId xmlns:a16="http://schemas.microsoft.com/office/drawing/2014/main" id="{69C08995-AECD-4325-AE59-6FE5B31B8BE2}"/>
                      </a:ext>
                    </a:extLst>
                  </p:cNvPr>
                  <p:cNvSpPr/>
                  <p:nvPr/>
                </p:nvSpPr>
                <p:spPr>
                  <a:xfrm>
                    <a:off x="9348700" y="1281224"/>
                    <a:ext cx="181689" cy="102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8052" y="21600"/>
                        </a:lnTo>
                        <a:lnTo>
                          <a:pt x="8052" y="18255"/>
                        </a:lnTo>
                        <a:lnTo>
                          <a:pt x="21600" y="18255"/>
                        </a:lnTo>
                        <a:lnTo>
                          <a:pt x="21600" y="16736"/>
                        </a:lnTo>
                        <a:lnTo>
                          <a:pt x="13031" y="16736"/>
                        </a:lnTo>
                        <a:lnTo>
                          <a:pt x="13031" y="11745"/>
                        </a:lnTo>
                        <a:lnTo>
                          <a:pt x="21600" y="11745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bg2">
                      <a:alpha val="1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4" name="Shape 32">
                    <a:extLst>
                      <a:ext uri="{FF2B5EF4-FFF2-40B4-BE49-F238E27FC236}">
                        <a16:creationId xmlns:a16="http://schemas.microsoft.com/office/drawing/2014/main" id="{61DFA321-794C-481B-BE55-EC0736F28275}"/>
                      </a:ext>
                    </a:extLst>
                  </p:cNvPr>
                  <p:cNvSpPr/>
                  <p:nvPr/>
                </p:nvSpPr>
                <p:spPr>
                  <a:xfrm>
                    <a:off x="9574871" y="1224681"/>
                    <a:ext cx="181688" cy="462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216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65" name="Shape 33">
                    <a:extLst>
                      <a:ext uri="{FF2B5EF4-FFF2-40B4-BE49-F238E27FC236}">
                        <a16:creationId xmlns:a16="http://schemas.microsoft.com/office/drawing/2014/main" id="{6879C09E-775C-48FF-9BBF-C888336FAF3A}"/>
                      </a:ext>
                    </a:extLst>
                  </p:cNvPr>
                  <p:cNvSpPr/>
                  <p:nvPr/>
                </p:nvSpPr>
                <p:spPr>
                  <a:xfrm>
                    <a:off x="9574871" y="1281224"/>
                    <a:ext cx="181689" cy="1023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1600"/>
                        </a:moveTo>
                        <a:lnTo>
                          <a:pt x="8052" y="21600"/>
                        </a:lnTo>
                        <a:lnTo>
                          <a:pt x="8052" y="18255"/>
                        </a:lnTo>
                        <a:lnTo>
                          <a:pt x="21600" y="18255"/>
                        </a:lnTo>
                        <a:lnTo>
                          <a:pt x="21600" y="16736"/>
                        </a:lnTo>
                        <a:lnTo>
                          <a:pt x="13031" y="16736"/>
                        </a:lnTo>
                        <a:lnTo>
                          <a:pt x="13031" y="11745"/>
                        </a:lnTo>
                        <a:lnTo>
                          <a:pt x="21600" y="11745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ubicBezTo>
                          <a:pt x="0" y="0"/>
                          <a:pt x="0" y="21600"/>
                          <a:pt x="0" y="21600"/>
                        </a:cubicBezTo>
                        <a:close/>
                      </a:path>
                    </a:pathLst>
                  </a:custGeom>
                  <a:solidFill>
                    <a:schemeClr val="bg2">
                      <a:alpha val="1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  <p:grpSp>
              <p:nvGrpSpPr>
                <p:cNvPr id="216" name="Group 149">
                  <a:extLst>
                    <a:ext uri="{FF2B5EF4-FFF2-40B4-BE49-F238E27FC236}">
                      <a16:creationId xmlns:a16="http://schemas.microsoft.com/office/drawing/2014/main" id="{35029D70-E6F2-4AAC-AAAE-3B826DF211EA}"/>
                    </a:ext>
                  </a:extLst>
                </p:cNvPr>
                <p:cNvGrpSpPr/>
                <p:nvPr/>
              </p:nvGrpSpPr>
              <p:grpSpPr>
                <a:xfrm>
                  <a:off x="1230321" y="4910403"/>
                  <a:ext cx="393817" cy="496361"/>
                  <a:chOff x="888622" y="4232869"/>
                  <a:chExt cx="1190363" cy="1500316"/>
                </a:xfrm>
              </p:grpSpPr>
              <p:sp>
                <p:nvSpPr>
                  <p:cNvPr id="217" name="Shape 6">
                    <a:extLst>
                      <a:ext uri="{FF2B5EF4-FFF2-40B4-BE49-F238E27FC236}">
                        <a16:creationId xmlns:a16="http://schemas.microsoft.com/office/drawing/2014/main" id="{0418B014-11FA-4FC2-B296-AB8A0DD348CF}"/>
                      </a:ext>
                    </a:extLst>
                  </p:cNvPr>
                  <p:cNvSpPr/>
                  <p:nvPr/>
                </p:nvSpPr>
                <p:spPr>
                  <a:xfrm>
                    <a:off x="888622" y="4232869"/>
                    <a:ext cx="1190363" cy="150031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2637"/>
                        </a:moveTo>
                        <a:lnTo>
                          <a:pt x="14471" y="379"/>
                        </a:lnTo>
                        <a:lnTo>
                          <a:pt x="16900" y="0"/>
                        </a:lnTo>
                        <a:lnTo>
                          <a:pt x="21600" y="18963"/>
                        </a:lnTo>
                        <a:lnTo>
                          <a:pt x="4700" y="21600"/>
                        </a:lnTo>
                        <a:cubicBezTo>
                          <a:pt x="4700" y="21600"/>
                          <a:pt x="0" y="2637"/>
                          <a:pt x="0" y="2637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8" name="Shape 7">
                    <a:extLst>
                      <a:ext uri="{FF2B5EF4-FFF2-40B4-BE49-F238E27FC236}">
                        <a16:creationId xmlns:a16="http://schemas.microsoft.com/office/drawing/2014/main" id="{E7336EC5-3FC9-40E6-9A20-6CA5C53C0A0B}"/>
                      </a:ext>
                    </a:extLst>
                  </p:cNvPr>
                  <p:cNvSpPr/>
                  <p:nvPr/>
                </p:nvSpPr>
                <p:spPr>
                  <a:xfrm>
                    <a:off x="1034523" y="4246988"/>
                    <a:ext cx="949162" cy="13423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18496" y="0"/>
                        </a:ln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20000"/>
                      <a:lumOff val="8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19" name="Freeform 152">
                    <a:extLst>
                      <a:ext uri="{FF2B5EF4-FFF2-40B4-BE49-F238E27FC236}">
                        <a16:creationId xmlns:a16="http://schemas.microsoft.com/office/drawing/2014/main" id="{0D4D3474-5987-498A-8EA3-44DD1A0004F2}"/>
                      </a:ext>
                    </a:extLst>
                  </p:cNvPr>
                  <p:cNvSpPr/>
                  <p:nvPr/>
                </p:nvSpPr>
                <p:spPr>
                  <a:xfrm>
                    <a:off x="1121593" y="4390535"/>
                    <a:ext cx="775643" cy="753086"/>
                  </a:xfrm>
                  <a:custGeom>
                    <a:avLst/>
                    <a:gdLst>
                      <a:gd name="connsiteX0" fmla="*/ 583615 w 775643"/>
                      <a:gd name="connsiteY0" fmla="*/ 731857 h 753086"/>
                      <a:gd name="connsiteX1" fmla="*/ 625353 w 775643"/>
                      <a:gd name="connsiteY1" fmla="*/ 731857 h 753086"/>
                      <a:gd name="connsiteX2" fmla="*/ 625353 w 775643"/>
                      <a:gd name="connsiteY2" fmla="*/ 753074 h 753086"/>
                      <a:gd name="connsiteX3" fmla="*/ 583603 w 775643"/>
                      <a:gd name="connsiteY3" fmla="*/ 753074 h 753086"/>
                      <a:gd name="connsiteX4" fmla="*/ 583615 w 775643"/>
                      <a:gd name="connsiteY4" fmla="*/ 731857 h 753086"/>
                      <a:gd name="connsiteX5" fmla="*/ 447115 w 775643"/>
                      <a:gd name="connsiteY5" fmla="*/ 731857 h 753086"/>
                      <a:gd name="connsiteX6" fmla="*/ 488864 w 775643"/>
                      <a:gd name="connsiteY6" fmla="*/ 731869 h 753086"/>
                      <a:gd name="connsiteX7" fmla="*/ 488864 w 775643"/>
                      <a:gd name="connsiteY7" fmla="*/ 753074 h 753086"/>
                      <a:gd name="connsiteX8" fmla="*/ 447115 w 775643"/>
                      <a:gd name="connsiteY8" fmla="*/ 753086 h 753086"/>
                      <a:gd name="connsiteX9" fmla="*/ 447115 w 775643"/>
                      <a:gd name="connsiteY9" fmla="*/ 731857 h 753086"/>
                      <a:gd name="connsiteX10" fmla="*/ 310627 w 775643"/>
                      <a:gd name="connsiteY10" fmla="*/ 731857 h 753086"/>
                      <a:gd name="connsiteX11" fmla="*/ 352377 w 775643"/>
                      <a:gd name="connsiteY11" fmla="*/ 731869 h 753086"/>
                      <a:gd name="connsiteX12" fmla="*/ 352377 w 775643"/>
                      <a:gd name="connsiteY12" fmla="*/ 753074 h 753086"/>
                      <a:gd name="connsiteX13" fmla="*/ 310627 w 775643"/>
                      <a:gd name="connsiteY13" fmla="*/ 753086 h 753086"/>
                      <a:gd name="connsiteX14" fmla="*/ 310627 w 775643"/>
                      <a:gd name="connsiteY14" fmla="*/ 731857 h 753086"/>
                      <a:gd name="connsiteX15" fmla="*/ 171786 w 775643"/>
                      <a:gd name="connsiteY15" fmla="*/ 731857 h 753086"/>
                      <a:gd name="connsiteX16" fmla="*/ 213536 w 775643"/>
                      <a:gd name="connsiteY16" fmla="*/ 731869 h 753086"/>
                      <a:gd name="connsiteX17" fmla="*/ 213536 w 775643"/>
                      <a:gd name="connsiteY17" fmla="*/ 753086 h 753086"/>
                      <a:gd name="connsiteX18" fmla="*/ 171786 w 775643"/>
                      <a:gd name="connsiteY18" fmla="*/ 753086 h 753086"/>
                      <a:gd name="connsiteX19" fmla="*/ 171786 w 775643"/>
                      <a:gd name="connsiteY19" fmla="*/ 731857 h 753086"/>
                      <a:gd name="connsiteX20" fmla="*/ 35298 w 775643"/>
                      <a:gd name="connsiteY20" fmla="*/ 731857 h 753086"/>
                      <a:gd name="connsiteX21" fmla="*/ 77047 w 775643"/>
                      <a:gd name="connsiteY21" fmla="*/ 731857 h 753086"/>
                      <a:gd name="connsiteX22" fmla="*/ 77047 w 775643"/>
                      <a:gd name="connsiteY22" fmla="*/ 753074 h 753086"/>
                      <a:gd name="connsiteX23" fmla="*/ 35298 w 775643"/>
                      <a:gd name="connsiteY23" fmla="*/ 753086 h 753086"/>
                      <a:gd name="connsiteX24" fmla="*/ 35298 w 775643"/>
                      <a:gd name="connsiteY24" fmla="*/ 731857 h 753086"/>
                      <a:gd name="connsiteX25" fmla="*/ 611197 w 775643"/>
                      <a:gd name="connsiteY25" fmla="*/ 615590 h 753086"/>
                      <a:gd name="connsiteX26" fmla="*/ 609990 w 775643"/>
                      <a:gd name="connsiteY26" fmla="*/ 713047 h 753086"/>
                      <a:gd name="connsiteX27" fmla="*/ 737405 w 775643"/>
                      <a:gd name="connsiteY27" fmla="*/ 713047 h 753086"/>
                      <a:gd name="connsiteX28" fmla="*/ 737405 w 775643"/>
                      <a:gd name="connsiteY28" fmla="*/ 615590 h 753086"/>
                      <a:gd name="connsiteX29" fmla="*/ 472823 w 775643"/>
                      <a:gd name="connsiteY29" fmla="*/ 615590 h 753086"/>
                      <a:gd name="connsiteX30" fmla="*/ 472823 w 775643"/>
                      <a:gd name="connsiteY30" fmla="*/ 713047 h 753086"/>
                      <a:gd name="connsiteX31" fmla="*/ 600339 w 775643"/>
                      <a:gd name="connsiteY31" fmla="*/ 713047 h 753086"/>
                      <a:gd name="connsiteX32" fmla="*/ 601545 w 775643"/>
                      <a:gd name="connsiteY32" fmla="*/ 615590 h 753086"/>
                      <a:gd name="connsiteX33" fmla="*/ 335723 w 775643"/>
                      <a:gd name="connsiteY33" fmla="*/ 615590 h 753086"/>
                      <a:gd name="connsiteX34" fmla="*/ 335723 w 775643"/>
                      <a:gd name="connsiteY34" fmla="*/ 713047 h 753086"/>
                      <a:gd name="connsiteX35" fmla="*/ 463138 w 775643"/>
                      <a:gd name="connsiteY35" fmla="*/ 713047 h 753086"/>
                      <a:gd name="connsiteX36" fmla="*/ 463138 w 775643"/>
                      <a:gd name="connsiteY36" fmla="*/ 615590 h 753086"/>
                      <a:gd name="connsiteX37" fmla="*/ 198590 w 775643"/>
                      <a:gd name="connsiteY37" fmla="*/ 615590 h 753086"/>
                      <a:gd name="connsiteX38" fmla="*/ 198590 w 775643"/>
                      <a:gd name="connsiteY38" fmla="*/ 713047 h 753086"/>
                      <a:gd name="connsiteX39" fmla="*/ 326038 w 775643"/>
                      <a:gd name="connsiteY39" fmla="*/ 713047 h 753086"/>
                      <a:gd name="connsiteX40" fmla="*/ 326038 w 775643"/>
                      <a:gd name="connsiteY40" fmla="*/ 615590 h 753086"/>
                      <a:gd name="connsiteX41" fmla="*/ 61490 w 775643"/>
                      <a:gd name="connsiteY41" fmla="*/ 615590 h 753086"/>
                      <a:gd name="connsiteX42" fmla="*/ 61490 w 775643"/>
                      <a:gd name="connsiteY42" fmla="*/ 713047 h 753086"/>
                      <a:gd name="connsiteX43" fmla="*/ 188905 w 775643"/>
                      <a:gd name="connsiteY43" fmla="*/ 713047 h 753086"/>
                      <a:gd name="connsiteX44" fmla="*/ 188905 w 775643"/>
                      <a:gd name="connsiteY44" fmla="*/ 615590 h 753086"/>
                      <a:gd name="connsiteX45" fmla="*/ 0 w 775643"/>
                      <a:gd name="connsiteY45" fmla="*/ 600075 h 753086"/>
                      <a:gd name="connsiteX46" fmla="*/ 41739 w 775643"/>
                      <a:gd name="connsiteY46" fmla="*/ 600075 h 753086"/>
                      <a:gd name="connsiteX47" fmla="*/ 41739 w 775643"/>
                      <a:gd name="connsiteY47" fmla="*/ 621304 h 753086"/>
                      <a:gd name="connsiteX48" fmla="*/ 0 w 775643"/>
                      <a:gd name="connsiteY48" fmla="*/ 621304 h 753086"/>
                      <a:gd name="connsiteX49" fmla="*/ 612437 w 775643"/>
                      <a:gd name="connsiteY49" fmla="*/ 512427 h 753086"/>
                      <a:gd name="connsiteX50" fmla="*/ 611297 w 775643"/>
                      <a:gd name="connsiteY50" fmla="*/ 605889 h 753086"/>
                      <a:gd name="connsiteX51" fmla="*/ 737405 w 775643"/>
                      <a:gd name="connsiteY51" fmla="*/ 605889 h 753086"/>
                      <a:gd name="connsiteX52" fmla="*/ 737405 w 775643"/>
                      <a:gd name="connsiteY52" fmla="*/ 513325 h 753086"/>
                      <a:gd name="connsiteX53" fmla="*/ 472823 w 775643"/>
                      <a:gd name="connsiteY53" fmla="*/ 511402 h 753086"/>
                      <a:gd name="connsiteX54" fmla="*/ 472823 w 775643"/>
                      <a:gd name="connsiteY54" fmla="*/ 605889 h 753086"/>
                      <a:gd name="connsiteX55" fmla="*/ 601646 w 775643"/>
                      <a:gd name="connsiteY55" fmla="*/ 605889 h 753086"/>
                      <a:gd name="connsiteX56" fmla="*/ 602785 w 775643"/>
                      <a:gd name="connsiteY56" fmla="*/ 512342 h 753086"/>
                      <a:gd name="connsiteX57" fmla="*/ 335723 w 775643"/>
                      <a:gd name="connsiteY57" fmla="*/ 510419 h 753086"/>
                      <a:gd name="connsiteX58" fmla="*/ 335723 w 775643"/>
                      <a:gd name="connsiteY58" fmla="*/ 605889 h 753086"/>
                      <a:gd name="connsiteX59" fmla="*/ 463138 w 775643"/>
                      <a:gd name="connsiteY59" fmla="*/ 605889 h 753086"/>
                      <a:gd name="connsiteX60" fmla="*/ 463138 w 775643"/>
                      <a:gd name="connsiteY60" fmla="*/ 511338 h 753086"/>
                      <a:gd name="connsiteX61" fmla="*/ 198590 w 775643"/>
                      <a:gd name="connsiteY61" fmla="*/ 509436 h 753086"/>
                      <a:gd name="connsiteX62" fmla="*/ 198590 w 775643"/>
                      <a:gd name="connsiteY62" fmla="*/ 605889 h 753086"/>
                      <a:gd name="connsiteX63" fmla="*/ 326038 w 775643"/>
                      <a:gd name="connsiteY63" fmla="*/ 605889 h 753086"/>
                      <a:gd name="connsiteX64" fmla="*/ 326038 w 775643"/>
                      <a:gd name="connsiteY64" fmla="*/ 510355 h 753086"/>
                      <a:gd name="connsiteX65" fmla="*/ 61490 w 775643"/>
                      <a:gd name="connsiteY65" fmla="*/ 508432 h 753086"/>
                      <a:gd name="connsiteX66" fmla="*/ 61490 w 775643"/>
                      <a:gd name="connsiteY66" fmla="*/ 605889 h 753086"/>
                      <a:gd name="connsiteX67" fmla="*/ 188905 w 775643"/>
                      <a:gd name="connsiteY67" fmla="*/ 605889 h 753086"/>
                      <a:gd name="connsiteX68" fmla="*/ 188905 w 775643"/>
                      <a:gd name="connsiteY68" fmla="*/ 509351 h 753086"/>
                      <a:gd name="connsiteX69" fmla="*/ 41738 w 775643"/>
                      <a:gd name="connsiteY69" fmla="*/ 491827 h 753086"/>
                      <a:gd name="connsiteX70" fmla="*/ 41750 w 775643"/>
                      <a:gd name="connsiteY70" fmla="*/ 513054 h 753086"/>
                      <a:gd name="connsiteX71" fmla="*/ 0 w 775643"/>
                      <a:gd name="connsiteY71" fmla="*/ 513054 h 753086"/>
                      <a:gd name="connsiteX72" fmla="*/ 0 w 775643"/>
                      <a:gd name="connsiteY72" fmla="*/ 491838 h 753086"/>
                      <a:gd name="connsiteX73" fmla="*/ 198590 w 775643"/>
                      <a:gd name="connsiteY73" fmla="*/ 401274 h 753086"/>
                      <a:gd name="connsiteX74" fmla="*/ 198590 w 775643"/>
                      <a:gd name="connsiteY74" fmla="*/ 499757 h 753086"/>
                      <a:gd name="connsiteX75" fmla="*/ 326038 w 775643"/>
                      <a:gd name="connsiteY75" fmla="*/ 500675 h 753086"/>
                      <a:gd name="connsiteX76" fmla="*/ 326038 w 775643"/>
                      <a:gd name="connsiteY76" fmla="*/ 401274 h 753086"/>
                      <a:gd name="connsiteX77" fmla="*/ 61490 w 775643"/>
                      <a:gd name="connsiteY77" fmla="*/ 401274 h 753086"/>
                      <a:gd name="connsiteX78" fmla="*/ 61490 w 775643"/>
                      <a:gd name="connsiteY78" fmla="*/ 498774 h 753086"/>
                      <a:gd name="connsiteX79" fmla="*/ 188905 w 775643"/>
                      <a:gd name="connsiteY79" fmla="*/ 499692 h 753086"/>
                      <a:gd name="connsiteX80" fmla="*/ 188905 w 775643"/>
                      <a:gd name="connsiteY80" fmla="*/ 401274 h 753086"/>
                      <a:gd name="connsiteX81" fmla="*/ 613777 w 775643"/>
                      <a:gd name="connsiteY81" fmla="*/ 401252 h 753086"/>
                      <a:gd name="connsiteX82" fmla="*/ 612537 w 775643"/>
                      <a:gd name="connsiteY82" fmla="*/ 502748 h 753086"/>
                      <a:gd name="connsiteX83" fmla="*/ 737405 w 775643"/>
                      <a:gd name="connsiteY83" fmla="*/ 503645 h 753086"/>
                      <a:gd name="connsiteX84" fmla="*/ 737405 w 775643"/>
                      <a:gd name="connsiteY84" fmla="*/ 401252 h 753086"/>
                      <a:gd name="connsiteX85" fmla="*/ 472857 w 775643"/>
                      <a:gd name="connsiteY85" fmla="*/ 401252 h 753086"/>
                      <a:gd name="connsiteX86" fmla="*/ 472823 w 775643"/>
                      <a:gd name="connsiteY86" fmla="*/ 501744 h 753086"/>
                      <a:gd name="connsiteX87" fmla="*/ 602886 w 775643"/>
                      <a:gd name="connsiteY87" fmla="*/ 502684 h 753086"/>
                      <a:gd name="connsiteX88" fmla="*/ 604126 w 775643"/>
                      <a:gd name="connsiteY88" fmla="*/ 401252 h 753086"/>
                      <a:gd name="connsiteX89" fmla="*/ 463138 w 775643"/>
                      <a:gd name="connsiteY89" fmla="*/ 401252 h 753086"/>
                      <a:gd name="connsiteX90" fmla="*/ 335723 w 775643"/>
                      <a:gd name="connsiteY90" fmla="*/ 401274 h 753086"/>
                      <a:gd name="connsiteX91" fmla="*/ 335723 w 775643"/>
                      <a:gd name="connsiteY91" fmla="*/ 500761 h 753086"/>
                      <a:gd name="connsiteX92" fmla="*/ 463138 w 775643"/>
                      <a:gd name="connsiteY92" fmla="*/ 501680 h 753086"/>
                      <a:gd name="connsiteX93" fmla="*/ 463138 w 775643"/>
                      <a:gd name="connsiteY93" fmla="*/ 401252 h 753086"/>
                      <a:gd name="connsiteX94" fmla="*/ 0 w 775643"/>
                      <a:gd name="connsiteY94" fmla="*/ 385931 h 753086"/>
                      <a:gd name="connsiteX95" fmla="*/ 41738 w 775643"/>
                      <a:gd name="connsiteY95" fmla="*/ 385931 h 753086"/>
                      <a:gd name="connsiteX96" fmla="*/ 41750 w 775643"/>
                      <a:gd name="connsiteY96" fmla="*/ 407158 h 753086"/>
                      <a:gd name="connsiteX97" fmla="*/ 0 w 775643"/>
                      <a:gd name="connsiteY97" fmla="*/ 407158 h 753086"/>
                      <a:gd name="connsiteX98" fmla="*/ 615084 w 775643"/>
                      <a:gd name="connsiteY98" fmla="*/ 294094 h 753086"/>
                      <a:gd name="connsiteX99" fmla="*/ 613911 w 775643"/>
                      <a:gd name="connsiteY99" fmla="*/ 391573 h 753086"/>
                      <a:gd name="connsiteX100" fmla="*/ 737405 w 775643"/>
                      <a:gd name="connsiteY100" fmla="*/ 391573 h 753086"/>
                      <a:gd name="connsiteX101" fmla="*/ 737405 w 775643"/>
                      <a:gd name="connsiteY101" fmla="*/ 294094 h 753086"/>
                      <a:gd name="connsiteX102" fmla="*/ 472857 w 775643"/>
                      <a:gd name="connsiteY102" fmla="*/ 294094 h 753086"/>
                      <a:gd name="connsiteX103" fmla="*/ 472857 w 775643"/>
                      <a:gd name="connsiteY103" fmla="*/ 391573 h 753086"/>
                      <a:gd name="connsiteX104" fmla="*/ 604260 w 775643"/>
                      <a:gd name="connsiteY104" fmla="*/ 391573 h 753086"/>
                      <a:gd name="connsiteX105" fmla="*/ 605433 w 775643"/>
                      <a:gd name="connsiteY105" fmla="*/ 294094 h 753086"/>
                      <a:gd name="connsiteX106" fmla="*/ 335723 w 775643"/>
                      <a:gd name="connsiteY106" fmla="*/ 294094 h 753086"/>
                      <a:gd name="connsiteX107" fmla="*/ 335723 w 775643"/>
                      <a:gd name="connsiteY107" fmla="*/ 391573 h 753086"/>
                      <a:gd name="connsiteX108" fmla="*/ 463138 w 775643"/>
                      <a:gd name="connsiteY108" fmla="*/ 391573 h 753086"/>
                      <a:gd name="connsiteX109" fmla="*/ 463138 w 775643"/>
                      <a:gd name="connsiteY109" fmla="*/ 294094 h 753086"/>
                      <a:gd name="connsiteX110" fmla="*/ 198590 w 775643"/>
                      <a:gd name="connsiteY110" fmla="*/ 294094 h 753086"/>
                      <a:gd name="connsiteX111" fmla="*/ 198590 w 775643"/>
                      <a:gd name="connsiteY111" fmla="*/ 391573 h 753086"/>
                      <a:gd name="connsiteX112" fmla="*/ 326038 w 775643"/>
                      <a:gd name="connsiteY112" fmla="*/ 391573 h 753086"/>
                      <a:gd name="connsiteX113" fmla="*/ 326038 w 775643"/>
                      <a:gd name="connsiteY113" fmla="*/ 294094 h 753086"/>
                      <a:gd name="connsiteX114" fmla="*/ 61490 w 775643"/>
                      <a:gd name="connsiteY114" fmla="*/ 294094 h 753086"/>
                      <a:gd name="connsiteX115" fmla="*/ 61490 w 775643"/>
                      <a:gd name="connsiteY115" fmla="*/ 391573 h 753086"/>
                      <a:gd name="connsiteX116" fmla="*/ 188905 w 775643"/>
                      <a:gd name="connsiteY116" fmla="*/ 391573 h 753086"/>
                      <a:gd name="connsiteX117" fmla="*/ 188905 w 775643"/>
                      <a:gd name="connsiteY117" fmla="*/ 294094 h 753086"/>
                      <a:gd name="connsiteX118" fmla="*/ 41750 w 775643"/>
                      <a:gd name="connsiteY118" fmla="*/ 291801 h 753086"/>
                      <a:gd name="connsiteX119" fmla="*/ 41738 w 775643"/>
                      <a:gd name="connsiteY119" fmla="*/ 313030 h 753086"/>
                      <a:gd name="connsiteX120" fmla="*/ 0 w 775643"/>
                      <a:gd name="connsiteY120" fmla="*/ 313030 h 753086"/>
                      <a:gd name="connsiteX121" fmla="*/ 0 w 775643"/>
                      <a:gd name="connsiteY121" fmla="*/ 291813 h 753086"/>
                      <a:gd name="connsiteX122" fmla="*/ 51771 w 775643"/>
                      <a:gd name="connsiteY122" fmla="*/ 261209 h 753086"/>
                      <a:gd name="connsiteX123" fmla="*/ 61490 w 775643"/>
                      <a:gd name="connsiteY123" fmla="*/ 261209 h 753086"/>
                      <a:gd name="connsiteX124" fmla="*/ 61490 w 775643"/>
                      <a:gd name="connsiteY124" fmla="*/ 284414 h 753086"/>
                      <a:gd name="connsiteX125" fmla="*/ 188905 w 775643"/>
                      <a:gd name="connsiteY125" fmla="*/ 284414 h 753086"/>
                      <a:gd name="connsiteX126" fmla="*/ 188905 w 775643"/>
                      <a:gd name="connsiteY126" fmla="*/ 261209 h 753086"/>
                      <a:gd name="connsiteX127" fmla="*/ 198590 w 775643"/>
                      <a:gd name="connsiteY127" fmla="*/ 261209 h 753086"/>
                      <a:gd name="connsiteX128" fmla="*/ 198590 w 775643"/>
                      <a:gd name="connsiteY128" fmla="*/ 284414 h 753086"/>
                      <a:gd name="connsiteX129" fmla="*/ 326038 w 775643"/>
                      <a:gd name="connsiteY129" fmla="*/ 284414 h 753086"/>
                      <a:gd name="connsiteX130" fmla="*/ 326038 w 775643"/>
                      <a:gd name="connsiteY130" fmla="*/ 261209 h 753086"/>
                      <a:gd name="connsiteX131" fmla="*/ 335723 w 775643"/>
                      <a:gd name="connsiteY131" fmla="*/ 261209 h 753086"/>
                      <a:gd name="connsiteX132" fmla="*/ 335723 w 775643"/>
                      <a:gd name="connsiteY132" fmla="*/ 284414 h 753086"/>
                      <a:gd name="connsiteX133" fmla="*/ 463138 w 775643"/>
                      <a:gd name="connsiteY133" fmla="*/ 284414 h 753086"/>
                      <a:gd name="connsiteX134" fmla="*/ 463138 w 775643"/>
                      <a:gd name="connsiteY134" fmla="*/ 261209 h 753086"/>
                      <a:gd name="connsiteX135" fmla="*/ 472857 w 775643"/>
                      <a:gd name="connsiteY135" fmla="*/ 261209 h 753086"/>
                      <a:gd name="connsiteX136" fmla="*/ 472857 w 775643"/>
                      <a:gd name="connsiteY136" fmla="*/ 284414 h 753086"/>
                      <a:gd name="connsiteX137" fmla="*/ 605533 w 775643"/>
                      <a:gd name="connsiteY137" fmla="*/ 284414 h 753086"/>
                      <a:gd name="connsiteX138" fmla="*/ 605835 w 775643"/>
                      <a:gd name="connsiteY138" fmla="*/ 261465 h 753086"/>
                      <a:gd name="connsiteX139" fmla="*/ 615486 w 775643"/>
                      <a:gd name="connsiteY139" fmla="*/ 261593 h 753086"/>
                      <a:gd name="connsiteX140" fmla="*/ 615218 w 775643"/>
                      <a:gd name="connsiteY140" fmla="*/ 284414 h 753086"/>
                      <a:gd name="connsiteX141" fmla="*/ 737405 w 775643"/>
                      <a:gd name="connsiteY141" fmla="*/ 284414 h 753086"/>
                      <a:gd name="connsiteX142" fmla="*/ 737405 w 775643"/>
                      <a:gd name="connsiteY142" fmla="*/ 261209 h 753086"/>
                      <a:gd name="connsiteX143" fmla="*/ 747090 w 775643"/>
                      <a:gd name="connsiteY143" fmla="*/ 261209 h 753086"/>
                      <a:gd name="connsiteX144" fmla="*/ 747090 w 775643"/>
                      <a:gd name="connsiteY144" fmla="*/ 284414 h 753086"/>
                      <a:gd name="connsiteX145" fmla="*/ 775643 w 775643"/>
                      <a:gd name="connsiteY145" fmla="*/ 284414 h 753086"/>
                      <a:gd name="connsiteX146" fmla="*/ 775643 w 775643"/>
                      <a:gd name="connsiteY146" fmla="*/ 294094 h 753086"/>
                      <a:gd name="connsiteX147" fmla="*/ 747090 w 775643"/>
                      <a:gd name="connsiteY147" fmla="*/ 294094 h 753086"/>
                      <a:gd name="connsiteX148" fmla="*/ 747090 w 775643"/>
                      <a:gd name="connsiteY148" fmla="*/ 391573 h 753086"/>
                      <a:gd name="connsiteX149" fmla="*/ 775643 w 775643"/>
                      <a:gd name="connsiteY149" fmla="*/ 391573 h 753086"/>
                      <a:gd name="connsiteX150" fmla="*/ 775643 w 775643"/>
                      <a:gd name="connsiteY150" fmla="*/ 401252 h 753086"/>
                      <a:gd name="connsiteX151" fmla="*/ 747090 w 775643"/>
                      <a:gd name="connsiteY151" fmla="*/ 401252 h 753086"/>
                      <a:gd name="connsiteX152" fmla="*/ 747090 w 775643"/>
                      <a:gd name="connsiteY152" fmla="*/ 503731 h 753086"/>
                      <a:gd name="connsiteX153" fmla="*/ 775543 w 775643"/>
                      <a:gd name="connsiteY153" fmla="*/ 503923 h 753086"/>
                      <a:gd name="connsiteX154" fmla="*/ 775509 w 775643"/>
                      <a:gd name="connsiteY154" fmla="*/ 513603 h 753086"/>
                      <a:gd name="connsiteX155" fmla="*/ 747090 w 775643"/>
                      <a:gd name="connsiteY155" fmla="*/ 513389 h 753086"/>
                      <a:gd name="connsiteX156" fmla="*/ 747090 w 775643"/>
                      <a:gd name="connsiteY156" fmla="*/ 605889 h 753086"/>
                      <a:gd name="connsiteX157" fmla="*/ 775643 w 775643"/>
                      <a:gd name="connsiteY157" fmla="*/ 605889 h 753086"/>
                      <a:gd name="connsiteX158" fmla="*/ 775643 w 775643"/>
                      <a:gd name="connsiteY158" fmla="*/ 615590 h 753086"/>
                      <a:gd name="connsiteX159" fmla="*/ 747090 w 775643"/>
                      <a:gd name="connsiteY159" fmla="*/ 615590 h 753086"/>
                      <a:gd name="connsiteX160" fmla="*/ 747090 w 775643"/>
                      <a:gd name="connsiteY160" fmla="*/ 713047 h 753086"/>
                      <a:gd name="connsiteX161" fmla="*/ 775643 w 775643"/>
                      <a:gd name="connsiteY161" fmla="*/ 713047 h 753086"/>
                      <a:gd name="connsiteX162" fmla="*/ 775643 w 775643"/>
                      <a:gd name="connsiteY162" fmla="*/ 722727 h 753086"/>
                      <a:gd name="connsiteX163" fmla="*/ 56630 w 775643"/>
                      <a:gd name="connsiteY163" fmla="*/ 722748 h 753086"/>
                      <a:gd name="connsiteX164" fmla="*/ 56630 w 775643"/>
                      <a:gd name="connsiteY164" fmla="*/ 717898 h 753086"/>
                      <a:gd name="connsiteX165" fmla="*/ 51771 w 775643"/>
                      <a:gd name="connsiteY165" fmla="*/ 717898 h 753086"/>
                      <a:gd name="connsiteX166" fmla="*/ 157068 w 775643"/>
                      <a:gd name="connsiteY166" fmla="*/ 0 h 753086"/>
                      <a:gd name="connsiteX167" fmla="*/ 617868 w 775643"/>
                      <a:gd name="connsiteY167" fmla="*/ 0 h 753086"/>
                      <a:gd name="connsiteX168" fmla="*/ 617868 w 775643"/>
                      <a:gd name="connsiteY168" fmla="*/ 56194 h 753086"/>
                      <a:gd name="connsiteX169" fmla="*/ 774936 w 775643"/>
                      <a:gd name="connsiteY169" fmla="*/ 56194 h 753086"/>
                      <a:gd name="connsiteX170" fmla="*/ 774936 w 775643"/>
                      <a:gd name="connsiteY170" fmla="*/ 155998 h 753086"/>
                      <a:gd name="connsiteX171" fmla="*/ 363180 w 775643"/>
                      <a:gd name="connsiteY171" fmla="*/ 155998 h 753086"/>
                      <a:gd name="connsiteX172" fmla="*/ 363180 w 775643"/>
                      <a:gd name="connsiteY172" fmla="*/ 196660 h 753086"/>
                      <a:gd name="connsiteX173" fmla="*/ 0 w 775643"/>
                      <a:gd name="connsiteY173" fmla="*/ 196660 h 753086"/>
                      <a:gd name="connsiteX174" fmla="*/ 0 w 775643"/>
                      <a:gd name="connsiteY174" fmla="*/ 155998 h 753086"/>
                      <a:gd name="connsiteX175" fmla="*/ 0 w 775643"/>
                      <a:gd name="connsiteY175" fmla="*/ 141040 h 753086"/>
                      <a:gd name="connsiteX176" fmla="*/ 0 w 775643"/>
                      <a:gd name="connsiteY176" fmla="*/ 56194 h 753086"/>
                      <a:gd name="connsiteX177" fmla="*/ 157068 w 775643"/>
                      <a:gd name="connsiteY177" fmla="*/ 56194 h 753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</a:cxnLst>
                    <a:rect l="l" t="t" r="r" b="b"/>
                    <a:pathLst>
                      <a:path w="775643" h="753086">
                        <a:moveTo>
                          <a:pt x="583615" y="731857"/>
                        </a:moveTo>
                        <a:lnTo>
                          <a:pt x="625353" y="731857"/>
                        </a:lnTo>
                        <a:lnTo>
                          <a:pt x="625353" y="753074"/>
                        </a:lnTo>
                        <a:lnTo>
                          <a:pt x="583603" y="753074"/>
                        </a:lnTo>
                        <a:cubicBezTo>
                          <a:pt x="583603" y="753074"/>
                          <a:pt x="583615" y="731857"/>
                          <a:pt x="583615" y="731857"/>
                        </a:cubicBezTo>
                        <a:close/>
                        <a:moveTo>
                          <a:pt x="447115" y="731857"/>
                        </a:moveTo>
                        <a:lnTo>
                          <a:pt x="488864" y="731869"/>
                        </a:lnTo>
                        <a:lnTo>
                          <a:pt x="488864" y="753074"/>
                        </a:lnTo>
                        <a:lnTo>
                          <a:pt x="447115" y="753086"/>
                        </a:lnTo>
                        <a:cubicBezTo>
                          <a:pt x="447115" y="753086"/>
                          <a:pt x="447115" y="731857"/>
                          <a:pt x="447115" y="731857"/>
                        </a:cubicBezTo>
                        <a:close/>
                        <a:moveTo>
                          <a:pt x="310627" y="731857"/>
                        </a:moveTo>
                        <a:lnTo>
                          <a:pt x="352377" y="731869"/>
                        </a:lnTo>
                        <a:lnTo>
                          <a:pt x="352377" y="753074"/>
                        </a:lnTo>
                        <a:lnTo>
                          <a:pt x="310627" y="753086"/>
                        </a:lnTo>
                        <a:cubicBezTo>
                          <a:pt x="310627" y="753086"/>
                          <a:pt x="310627" y="731857"/>
                          <a:pt x="310627" y="731857"/>
                        </a:cubicBezTo>
                        <a:close/>
                        <a:moveTo>
                          <a:pt x="171786" y="731857"/>
                        </a:moveTo>
                        <a:lnTo>
                          <a:pt x="213536" y="731869"/>
                        </a:lnTo>
                        <a:lnTo>
                          <a:pt x="213536" y="753086"/>
                        </a:lnTo>
                        <a:lnTo>
                          <a:pt x="171786" y="753086"/>
                        </a:lnTo>
                        <a:cubicBezTo>
                          <a:pt x="171786" y="753086"/>
                          <a:pt x="171786" y="731857"/>
                          <a:pt x="171786" y="731857"/>
                        </a:cubicBezTo>
                        <a:close/>
                        <a:moveTo>
                          <a:pt x="35298" y="731857"/>
                        </a:moveTo>
                        <a:lnTo>
                          <a:pt x="77047" y="731857"/>
                        </a:lnTo>
                        <a:lnTo>
                          <a:pt x="77047" y="753074"/>
                        </a:lnTo>
                        <a:lnTo>
                          <a:pt x="35298" y="753086"/>
                        </a:lnTo>
                        <a:cubicBezTo>
                          <a:pt x="35298" y="753086"/>
                          <a:pt x="35298" y="731857"/>
                          <a:pt x="35298" y="731857"/>
                        </a:cubicBezTo>
                        <a:close/>
                        <a:moveTo>
                          <a:pt x="611197" y="615590"/>
                        </a:moveTo>
                        <a:lnTo>
                          <a:pt x="609990" y="713047"/>
                        </a:lnTo>
                        <a:lnTo>
                          <a:pt x="737405" y="713047"/>
                        </a:lnTo>
                        <a:cubicBezTo>
                          <a:pt x="737405" y="713047"/>
                          <a:pt x="737405" y="615590"/>
                          <a:pt x="737405" y="615590"/>
                        </a:cubicBezTo>
                        <a:close/>
                        <a:moveTo>
                          <a:pt x="472823" y="615590"/>
                        </a:moveTo>
                        <a:lnTo>
                          <a:pt x="472823" y="713047"/>
                        </a:lnTo>
                        <a:lnTo>
                          <a:pt x="600339" y="713047"/>
                        </a:lnTo>
                        <a:cubicBezTo>
                          <a:pt x="600339" y="713047"/>
                          <a:pt x="601545" y="615590"/>
                          <a:pt x="601545" y="615590"/>
                        </a:cubicBezTo>
                        <a:close/>
                        <a:moveTo>
                          <a:pt x="335723" y="615590"/>
                        </a:moveTo>
                        <a:lnTo>
                          <a:pt x="335723" y="713047"/>
                        </a:lnTo>
                        <a:lnTo>
                          <a:pt x="463138" y="713047"/>
                        </a:lnTo>
                        <a:cubicBezTo>
                          <a:pt x="463138" y="713047"/>
                          <a:pt x="463138" y="615590"/>
                          <a:pt x="463138" y="615590"/>
                        </a:cubicBezTo>
                        <a:close/>
                        <a:moveTo>
                          <a:pt x="198590" y="615590"/>
                        </a:moveTo>
                        <a:lnTo>
                          <a:pt x="198590" y="713047"/>
                        </a:lnTo>
                        <a:lnTo>
                          <a:pt x="326038" y="713047"/>
                        </a:lnTo>
                        <a:cubicBezTo>
                          <a:pt x="326038" y="713047"/>
                          <a:pt x="326038" y="615590"/>
                          <a:pt x="326038" y="615590"/>
                        </a:cubicBezTo>
                        <a:close/>
                        <a:moveTo>
                          <a:pt x="61490" y="615590"/>
                        </a:moveTo>
                        <a:lnTo>
                          <a:pt x="61490" y="713047"/>
                        </a:lnTo>
                        <a:lnTo>
                          <a:pt x="188905" y="713047"/>
                        </a:lnTo>
                        <a:cubicBezTo>
                          <a:pt x="188905" y="713047"/>
                          <a:pt x="188905" y="615590"/>
                          <a:pt x="188905" y="615590"/>
                        </a:cubicBezTo>
                        <a:close/>
                        <a:moveTo>
                          <a:pt x="0" y="600075"/>
                        </a:moveTo>
                        <a:lnTo>
                          <a:pt x="41739" y="600075"/>
                        </a:lnTo>
                        <a:cubicBezTo>
                          <a:pt x="41739" y="600075"/>
                          <a:pt x="41739" y="621304"/>
                          <a:pt x="41739" y="621304"/>
                        </a:cubicBezTo>
                        <a:lnTo>
                          <a:pt x="0" y="621304"/>
                        </a:lnTo>
                        <a:close/>
                        <a:moveTo>
                          <a:pt x="612437" y="512427"/>
                        </a:moveTo>
                        <a:lnTo>
                          <a:pt x="611297" y="605889"/>
                        </a:lnTo>
                        <a:lnTo>
                          <a:pt x="737405" y="605889"/>
                        </a:lnTo>
                        <a:cubicBezTo>
                          <a:pt x="737405" y="605889"/>
                          <a:pt x="737405" y="513325"/>
                          <a:pt x="737405" y="513325"/>
                        </a:cubicBezTo>
                        <a:close/>
                        <a:moveTo>
                          <a:pt x="472823" y="511402"/>
                        </a:moveTo>
                        <a:lnTo>
                          <a:pt x="472823" y="605889"/>
                        </a:lnTo>
                        <a:lnTo>
                          <a:pt x="601646" y="605889"/>
                        </a:lnTo>
                        <a:cubicBezTo>
                          <a:pt x="601646" y="605889"/>
                          <a:pt x="602785" y="512342"/>
                          <a:pt x="602785" y="512342"/>
                        </a:cubicBezTo>
                        <a:close/>
                        <a:moveTo>
                          <a:pt x="335723" y="510419"/>
                        </a:moveTo>
                        <a:lnTo>
                          <a:pt x="335723" y="605889"/>
                        </a:lnTo>
                        <a:lnTo>
                          <a:pt x="463138" y="605889"/>
                        </a:lnTo>
                        <a:cubicBezTo>
                          <a:pt x="463138" y="605889"/>
                          <a:pt x="463138" y="511338"/>
                          <a:pt x="463138" y="511338"/>
                        </a:cubicBezTo>
                        <a:close/>
                        <a:moveTo>
                          <a:pt x="198590" y="509436"/>
                        </a:moveTo>
                        <a:lnTo>
                          <a:pt x="198590" y="605889"/>
                        </a:lnTo>
                        <a:lnTo>
                          <a:pt x="326038" y="605889"/>
                        </a:lnTo>
                        <a:cubicBezTo>
                          <a:pt x="326038" y="605889"/>
                          <a:pt x="326038" y="510355"/>
                          <a:pt x="326038" y="510355"/>
                        </a:cubicBezTo>
                        <a:close/>
                        <a:moveTo>
                          <a:pt x="61490" y="508432"/>
                        </a:moveTo>
                        <a:lnTo>
                          <a:pt x="61490" y="605889"/>
                        </a:lnTo>
                        <a:lnTo>
                          <a:pt x="188905" y="605889"/>
                        </a:lnTo>
                        <a:cubicBezTo>
                          <a:pt x="188905" y="605889"/>
                          <a:pt x="188905" y="509351"/>
                          <a:pt x="188905" y="509351"/>
                        </a:cubicBezTo>
                        <a:close/>
                        <a:moveTo>
                          <a:pt x="41738" y="491827"/>
                        </a:moveTo>
                        <a:cubicBezTo>
                          <a:pt x="41738" y="491827"/>
                          <a:pt x="41750" y="513054"/>
                          <a:pt x="41750" y="513054"/>
                        </a:cubicBezTo>
                        <a:lnTo>
                          <a:pt x="0" y="513054"/>
                        </a:lnTo>
                        <a:lnTo>
                          <a:pt x="0" y="491838"/>
                        </a:lnTo>
                        <a:close/>
                        <a:moveTo>
                          <a:pt x="198590" y="401274"/>
                        </a:moveTo>
                        <a:lnTo>
                          <a:pt x="198590" y="499757"/>
                        </a:lnTo>
                        <a:lnTo>
                          <a:pt x="326038" y="500675"/>
                        </a:lnTo>
                        <a:cubicBezTo>
                          <a:pt x="326038" y="500675"/>
                          <a:pt x="326038" y="401274"/>
                          <a:pt x="326038" y="401274"/>
                        </a:cubicBezTo>
                        <a:close/>
                        <a:moveTo>
                          <a:pt x="61490" y="401274"/>
                        </a:moveTo>
                        <a:lnTo>
                          <a:pt x="61490" y="498774"/>
                        </a:lnTo>
                        <a:lnTo>
                          <a:pt x="188905" y="499692"/>
                        </a:lnTo>
                        <a:cubicBezTo>
                          <a:pt x="188905" y="499692"/>
                          <a:pt x="188905" y="401274"/>
                          <a:pt x="188905" y="401274"/>
                        </a:cubicBezTo>
                        <a:close/>
                        <a:moveTo>
                          <a:pt x="613777" y="401252"/>
                        </a:moveTo>
                        <a:lnTo>
                          <a:pt x="612537" y="502748"/>
                        </a:lnTo>
                        <a:lnTo>
                          <a:pt x="737405" y="503645"/>
                        </a:lnTo>
                        <a:cubicBezTo>
                          <a:pt x="737405" y="503645"/>
                          <a:pt x="737405" y="401252"/>
                          <a:pt x="737405" y="401252"/>
                        </a:cubicBezTo>
                        <a:close/>
                        <a:moveTo>
                          <a:pt x="472857" y="401252"/>
                        </a:moveTo>
                        <a:lnTo>
                          <a:pt x="472823" y="501744"/>
                        </a:lnTo>
                        <a:lnTo>
                          <a:pt x="602886" y="502684"/>
                        </a:lnTo>
                        <a:cubicBezTo>
                          <a:pt x="602886" y="502684"/>
                          <a:pt x="604126" y="401252"/>
                          <a:pt x="604126" y="401252"/>
                        </a:cubicBezTo>
                        <a:close/>
                        <a:moveTo>
                          <a:pt x="463138" y="401252"/>
                        </a:moveTo>
                        <a:lnTo>
                          <a:pt x="335723" y="401274"/>
                        </a:lnTo>
                        <a:lnTo>
                          <a:pt x="335723" y="500761"/>
                        </a:lnTo>
                        <a:lnTo>
                          <a:pt x="463138" y="501680"/>
                        </a:lnTo>
                        <a:cubicBezTo>
                          <a:pt x="463138" y="501680"/>
                          <a:pt x="463138" y="401252"/>
                          <a:pt x="463138" y="401252"/>
                        </a:cubicBezTo>
                        <a:close/>
                        <a:moveTo>
                          <a:pt x="0" y="385931"/>
                        </a:moveTo>
                        <a:lnTo>
                          <a:pt x="41738" y="385931"/>
                        </a:lnTo>
                        <a:cubicBezTo>
                          <a:pt x="41738" y="385931"/>
                          <a:pt x="41750" y="407158"/>
                          <a:pt x="41750" y="407158"/>
                        </a:cubicBezTo>
                        <a:lnTo>
                          <a:pt x="0" y="407158"/>
                        </a:lnTo>
                        <a:close/>
                        <a:moveTo>
                          <a:pt x="615084" y="294094"/>
                        </a:moveTo>
                        <a:lnTo>
                          <a:pt x="613911" y="391573"/>
                        </a:lnTo>
                        <a:lnTo>
                          <a:pt x="737405" y="391573"/>
                        </a:lnTo>
                        <a:cubicBezTo>
                          <a:pt x="737405" y="391573"/>
                          <a:pt x="737405" y="294094"/>
                          <a:pt x="737405" y="294094"/>
                        </a:cubicBezTo>
                        <a:close/>
                        <a:moveTo>
                          <a:pt x="472857" y="294094"/>
                        </a:moveTo>
                        <a:lnTo>
                          <a:pt x="472857" y="391573"/>
                        </a:lnTo>
                        <a:lnTo>
                          <a:pt x="604260" y="391573"/>
                        </a:lnTo>
                        <a:cubicBezTo>
                          <a:pt x="604260" y="391573"/>
                          <a:pt x="605433" y="294094"/>
                          <a:pt x="605433" y="294094"/>
                        </a:cubicBezTo>
                        <a:close/>
                        <a:moveTo>
                          <a:pt x="335723" y="294094"/>
                        </a:moveTo>
                        <a:lnTo>
                          <a:pt x="335723" y="391573"/>
                        </a:lnTo>
                        <a:lnTo>
                          <a:pt x="463138" y="391573"/>
                        </a:lnTo>
                        <a:cubicBezTo>
                          <a:pt x="463138" y="391573"/>
                          <a:pt x="463138" y="294094"/>
                          <a:pt x="463138" y="294094"/>
                        </a:cubicBezTo>
                        <a:close/>
                        <a:moveTo>
                          <a:pt x="198590" y="294094"/>
                        </a:moveTo>
                        <a:lnTo>
                          <a:pt x="198590" y="391573"/>
                        </a:lnTo>
                        <a:lnTo>
                          <a:pt x="326038" y="391573"/>
                        </a:lnTo>
                        <a:cubicBezTo>
                          <a:pt x="326038" y="391573"/>
                          <a:pt x="326038" y="294094"/>
                          <a:pt x="326038" y="294094"/>
                        </a:cubicBezTo>
                        <a:close/>
                        <a:moveTo>
                          <a:pt x="61490" y="294094"/>
                        </a:moveTo>
                        <a:lnTo>
                          <a:pt x="61490" y="391573"/>
                        </a:lnTo>
                        <a:lnTo>
                          <a:pt x="188905" y="391573"/>
                        </a:lnTo>
                        <a:cubicBezTo>
                          <a:pt x="188905" y="391573"/>
                          <a:pt x="188905" y="294094"/>
                          <a:pt x="188905" y="294094"/>
                        </a:cubicBezTo>
                        <a:close/>
                        <a:moveTo>
                          <a:pt x="41750" y="291801"/>
                        </a:moveTo>
                        <a:cubicBezTo>
                          <a:pt x="41750" y="291801"/>
                          <a:pt x="41738" y="313030"/>
                          <a:pt x="41738" y="313030"/>
                        </a:cubicBezTo>
                        <a:lnTo>
                          <a:pt x="0" y="313030"/>
                        </a:lnTo>
                        <a:lnTo>
                          <a:pt x="0" y="291813"/>
                        </a:lnTo>
                        <a:close/>
                        <a:moveTo>
                          <a:pt x="51771" y="261209"/>
                        </a:moveTo>
                        <a:lnTo>
                          <a:pt x="61490" y="261209"/>
                        </a:lnTo>
                        <a:lnTo>
                          <a:pt x="61490" y="284414"/>
                        </a:lnTo>
                        <a:lnTo>
                          <a:pt x="188905" y="284414"/>
                        </a:lnTo>
                        <a:lnTo>
                          <a:pt x="188905" y="261209"/>
                        </a:lnTo>
                        <a:lnTo>
                          <a:pt x="198590" y="261209"/>
                        </a:lnTo>
                        <a:lnTo>
                          <a:pt x="198590" y="284414"/>
                        </a:lnTo>
                        <a:lnTo>
                          <a:pt x="326038" y="284414"/>
                        </a:lnTo>
                        <a:lnTo>
                          <a:pt x="326038" y="261209"/>
                        </a:lnTo>
                        <a:lnTo>
                          <a:pt x="335723" y="261209"/>
                        </a:lnTo>
                        <a:lnTo>
                          <a:pt x="335723" y="284414"/>
                        </a:lnTo>
                        <a:lnTo>
                          <a:pt x="463138" y="284414"/>
                        </a:lnTo>
                        <a:lnTo>
                          <a:pt x="463138" y="261209"/>
                        </a:lnTo>
                        <a:lnTo>
                          <a:pt x="472857" y="261209"/>
                        </a:lnTo>
                        <a:lnTo>
                          <a:pt x="472857" y="284414"/>
                        </a:lnTo>
                        <a:lnTo>
                          <a:pt x="605533" y="284414"/>
                        </a:lnTo>
                        <a:lnTo>
                          <a:pt x="605835" y="261465"/>
                        </a:lnTo>
                        <a:lnTo>
                          <a:pt x="615486" y="261593"/>
                        </a:lnTo>
                        <a:lnTo>
                          <a:pt x="615218" y="284414"/>
                        </a:lnTo>
                        <a:lnTo>
                          <a:pt x="737405" y="284414"/>
                        </a:lnTo>
                        <a:lnTo>
                          <a:pt x="737405" y="261209"/>
                        </a:lnTo>
                        <a:lnTo>
                          <a:pt x="747090" y="261209"/>
                        </a:lnTo>
                        <a:lnTo>
                          <a:pt x="747090" y="284414"/>
                        </a:lnTo>
                        <a:lnTo>
                          <a:pt x="775643" y="284414"/>
                        </a:lnTo>
                        <a:lnTo>
                          <a:pt x="775643" y="294094"/>
                        </a:lnTo>
                        <a:cubicBezTo>
                          <a:pt x="775643" y="294094"/>
                          <a:pt x="747090" y="294094"/>
                          <a:pt x="747090" y="294094"/>
                        </a:cubicBezTo>
                        <a:lnTo>
                          <a:pt x="747090" y="391573"/>
                        </a:lnTo>
                        <a:lnTo>
                          <a:pt x="775643" y="391573"/>
                        </a:lnTo>
                        <a:lnTo>
                          <a:pt x="775643" y="401252"/>
                        </a:lnTo>
                        <a:lnTo>
                          <a:pt x="747090" y="401252"/>
                        </a:lnTo>
                        <a:lnTo>
                          <a:pt x="747090" y="503731"/>
                        </a:lnTo>
                        <a:lnTo>
                          <a:pt x="775543" y="503923"/>
                        </a:lnTo>
                        <a:lnTo>
                          <a:pt x="775509" y="513603"/>
                        </a:lnTo>
                        <a:lnTo>
                          <a:pt x="747090" y="513389"/>
                        </a:lnTo>
                        <a:lnTo>
                          <a:pt x="747090" y="605889"/>
                        </a:lnTo>
                        <a:lnTo>
                          <a:pt x="775643" y="605889"/>
                        </a:lnTo>
                        <a:lnTo>
                          <a:pt x="775643" y="615590"/>
                        </a:lnTo>
                        <a:lnTo>
                          <a:pt x="747090" y="615590"/>
                        </a:lnTo>
                        <a:lnTo>
                          <a:pt x="747090" y="713047"/>
                        </a:lnTo>
                        <a:lnTo>
                          <a:pt x="775643" y="713047"/>
                        </a:lnTo>
                        <a:lnTo>
                          <a:pt x="775643" y="722727"/>
                        </a:lnTo>
                        <a:lnTo>
                          <a:pt x="56630" y="722748"/>
                        </a:lnTo>
                        <a:lnTo>
                          <a:pt x="56630" y="717898"/>
                        </a:lnTo>
                        <a:lnTo>
                          <a:pt x="51771" y="717898"/>
                        </a:lnTo>
                        <a:close/>
                        <a:moveTo>
                          <a:pt x="157068" y="0"/>
                        </a:moveTo>
                        <a:lnTo>
                          <a:pt x="617868" y="0"/>
                        </a:lnTo>
                        <a:lnTo>
                          <a:pt x="617868" y="56194"/>
                        </a:lnTo>
                        <a:lnTo>
                          <a:pt x="774936" y="56194"/>
                        </a:lnTo>
                        <a:cubicBezTo>
                          <a:pt x="774936" y="56194"/>
                          <a:pt x="774936" y="155998"/>
                          <a:pt x="774936" y="155998"/>
                        </a:cubicBezTo>
                        <a:lnTo>
                          <a:pt x="363180" y="155998"/>
                        </a:lnTo>
                        <a:lnTo>
                          <a:pt x="363180" y="196660"/>
                        </a:lnTo>
                        <a:lnTo>
                          <a:pt x="0" y="196660"/>
                        </a:lnTo>
                        <a:lnTo>
                          <a:pt x="0" y="155998"/>
                        </a:lnTo>
                        <a:lnTo>
                          <a:pt x="0" y="141040"/>
                        </a:lnTo>
                        <a:lnTo>
                          <a:pt x="0" y="56194"/>
                        </a:lnTo>
                        <a:lnTo>
                          <a:pt x="157068" y="56194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0" name="Shape 20">
                    <a:extLst>
                      <a:ext uri="{FF2B5EF4-FFF2-40B4-BE49-F238E27FC236}">
                        <a16:creationId xmlns:a16="http://schemas.microsoft.com/office/drawing/2014/main" id="{31AB110E-2D54-4CFB-8A7B-7CB633A3E25A}"/>
                      </a:ext>
                    </a:extLst>
                  </p:cNvPr>
                  <p:cNvSpPr/>
                  <p:nvPr/>
                </p:nvSpPr>
                <p:spPr>
                  <a:xfrm>
                    <a:off x="1138065" y="5491851"/>
                    <a:ext cx="390628" cy="249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0"/>
                        </a:moveTo>
                        <a:lnTo>
                          <a:pt x="21600" y="0"/>
                        </a:lnTo>
                        <a:lnTo>
                          <a:pt x="21600" y="21600"/>
                        </a:lnTo>
                        <a:lnTo>
                          <a:pt x="0" y="21600"/>
                        </a:lnTo>
                        <a:cubicBezTo>
                          <a:pt x="0" y="2160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40000"/>
                      <a:lumOff val="6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1" name="Freeform 154">
                    <a:extLst>
                      <a:ext uri="{FF2B5EF4-FFF2-40B4-BE49-F238E27FC236}">
                        <a16:creationId xmlns:a16="http://schemas.microsoft.com/office/drawing/2014/main" id="{0A671177-3716-4027-A3EF-BE18A5472340}"/>
                      </a:ext>
                    </a:extLst>
                  </p:cNvPr>
                  <p:cNvSpPr/>
                  <p:nvPr/>
                </p:nvSpPr>
                <p:spPr>
                  <a:xfrm>
                    <a:off x="1138065" y="5221228"/>
                    <a:ext cx="389487" cy="254078"/>
                  </a:xfrm>
                  <a:custGeom>
                    <a:avLst/>
                    <a:gdLst>
                      <a:gd name="connsiteX0" fmla="*/ 160020 w 389487"/>
                      <a:gd name="connsiteY0" fmla="*/ 148254 h 254078"/>
                      <a:gd name="connsiteX1" fmla="*/ 229466 w 389487"/>
                      <a:gd name="connsiteY1" fmla="*/ 148254 h 254078"/>
                      <a:gd name="connsiteX2" fmla="*/ 229466 w 389487"/>
                      <a:gd name="connsiteY2" fmla="*/ 252926 h 254078"/>
                      <a:gd name="connsiteX3" fmla="*/ 160020 w 389487"/>
                      <a:gd name="connsiteY3" fmla="*/ 252926 h 254078"/>
                      <a:gd name="connsiteX4" fmla="*/ 160020 w 389487"/>
                      <a:gd name="connsiteY4" fmla="*/ 148254 h 254078"/>
                      <a:gd name="connsiteX5" fmla="*/ 320041 w 389487"/>
                      <a:gd name="connsiteY5" fmla="*/ 143547 h 254078"/>
                      <a:gd name="connsiteX6" fmla="*/ 389487 w 389487"/>
                      <a:gd name="connsiteY6" fmla="*/ 143547 h 254078"/>
                      <a:gd name="connsiteX7" fmla="*/ 389487 w 389487"/>
                      <a:gd name="connsiteY7" fmla="*/ 253492 h 254078"/>
                      <a:gd name="connsiteX8" fmla="*/ 320041 w 389487"/>
                      <a:gd name="connsiteY8" fmla="*/ 253492 h 254078"/>
                      <a:gd name="connsiteX9" fmla="*/ 240031 w 389487"/>
                      <a:gd name="connsiteY9" fmla="*/ 98836 h 254078"/>
                      <a:gd name="connsiteX10" fmla="*/ 309468 w 389487"/>
                      <a:gd name="connsiteY10" fmla="*/ 98836 h 254078"/>
                      <a:gd name="connsiteX11" fmla="*/ 309468 w 389487"/>
                      <a:gd name="connsiteY11" fmla="*/ 252594 h 254078"/>
                      <a:gd name="connsiteX12" fmla="*/ 240031 w 389487"/>
                      <a:gd name="connsiteY12" fmla="*/ 252594 h 254078"/>
                      <a:gd name="connsiteX13" fmla="*/ 240031 w 389487"/>
                      <a:gd name="connsiteY13" fmla="*/ 98836 h 254078"/>
                      <a:gd name="connsiteX14" fmla="*/ 80010 w 389487"/>
                      <a:gd name="connsiteY14" fmla="*/ 94129 h 254078"/>
                      <a:gd name="connsiteX15" fmla="*/ 149457 w 389487"/>
                      <a:gd name="connsiteY15" fmla="*/ 94129 h 254078"/>
                      <a:gd name="connsiteX16" fmla="*/ 149457 w 389487"/>
                      <a:gd name="connsiteY16" fmla="*/ 252401 h 254078"/>
                      <a:gd name="connsiteX17" fmla="*/ 80010 w 389487"/>
                      <a:gd name="connsiteY17" fmla="*/ 252401 h 254078"/>
                      <a:gd name="connsiteX18" fmla="*/ 80010 w 389487"/>
                      <a:gd name="connsiteY18" fmla="*/ 94129 h 254078"/>
                      <a:gd name="connsiteX19" fmla="*/ 0 w 389487"/>
                      <a:gd name="connsiteY19" fmla="*/ 0 h 254078"/>
                      <a:gd name="connsiteX20" fmla="*/ 69434 w 389487"/>
                      <a:gd name="connsiteY20" fmla="*/ 0 h 254078"/>
                      <a:gd name="connsiteX21" fmla="*/ 69434 w 389487"/>
                      <a:gd name="connsiteY21" fmla="*/ 254078 h 254078"/>
                      <a:gd name="connsiteX22" fmla="*/ 0 w 389487"/>
                      <a:gd name="connsiteY22" fmla="*/ 254078 h 254078"/>
                      <a:gd name="connsiteX23" fmla="*/ 0 w 389487"/>
                      <a:gd name="connsiteY23" fmla="*/ 0 h 254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389487" h="254078">
                        <a:moveTo>
                          <a:pt x="160020" y="148254"/>
                        </a:moveTo>
                        <a:lnTo>
                          <a:pt x="229466" y="148254"/>
                        </a:lnTo>
                        <a:lnTo>
                          <a:pt x="229466" y="252926"/>
                        </a:lnTo>
                        <a:lnTo>
                          <a:pt x="160020" y="252926"/>
                        </a:lnTo>
                        <a:cubicBezTo>
                          <a:pt x="160020" y="252926"/>
                          <a:pt x="160020" y="148254"/>
                          <a:pt x="160020" y="148254"/>
                        </a:cubicBezTo>
                        <a:close/>
                        <a:moveTo>
                          <a:pt x="320041" y="143547"/>
                        </a:moveTo>
                        <a:cubicBezTo>
                          <a:pt x="320041" y="143547"/>
                          <a:pt x="389487" y="143547"/>
                          <a:pt x="389487" y="143547"/>
                        </a:cubicBezTo>
                        <a:lnTo>
                          <a:pt x="389487" y="253492"/>
                        </a:lnTo>
                        <a:lnTo>
                          <a:pt x="320041" y="253492"/>
                        </a:lnTo>
                        <a:close/>
                        <a:moveTo>
                          <a:pt x="240031" y="98836"/>
                        </a:moveTo>
                        <a:lnTo>
                          <a:pt x="309468" y="98836"/>
                        </a:lnTo>
                        <a:lnTo>
                          <a:pt x="309468" y="252594"/>
                        </a:lnTo>
                        <a:lnTo>
                          <a:pt x="240031" y="252594"/>
                        </a:lnTo>
                        <a:cubicBezTo>
                          <a:pt x="240031" y="252594"/>
                          <a:pt x="240031" y="98836"/>
                          <a:pt x="240031" y="98836"/>
                        </a:cubicBezTo>
                        <a:close/>
                        <a:moveTo>
                          <a:pt x="80010" y="94129"/>
                        </a:moveTo>
                        <a:lnTo>
                          <a:pt x="149457" y="94129"/>
                        </a:lnTo>
                        <a:lnTo>
                          <a:pt x="149457" y="252401"/>
                        </a:lnTo>
                        <a:lnTo>
                          <a:pt x="80010" y="252401"/>
                        </a:lnTo>
                        <a:cubicBezTo>
                          <a:pt x="80010" y="252401"/>
                          <a:pt x="80010" y="94129"/>
                          <a:pt x="80010" y="94129"/>
                        </a:cubicBezTo>
                        <a:close/>
                        <a:moveTo>
                          <a:pt x="0" y="0"/>
                        </a:moveTo>
                        <a:lnTo>
                          <a:pt x="69434" y="0"/>
                        </a:lnTo>
                        <a:lnTo>
                          <a:pt x="69434" y="254078"/>
                        </a:lnTo>
                        <a:lnTo>
                          <a:pt x="0" y="254078"/>
                        </a:lnTo>
                        <a:cubicBezTo>
                          <a:pt x="0" y="254078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12700">
                    <a:miter lim="400000"/>
                  </a:ln>
                </p:spPr>
                <p:txBody>
                  <a:bodyPr wrap="square" lIns="0" tIns="0" rIns="0" bIns="0" anchor="ctr">
                    <a:noAutofit/>
                  </a:bodyPr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2" name="Shape 26">
                    <a:extLst>
                      <a:ext uri="{FF2B5EF4-FFF2-40B4-BE49-F238E27FC236}">
                        <a16:creationId xmlns:a16="http://schemas.microsoft.com/office/drawing/2014/main" id="{EB328900-EE44-4813-875E-9C27EFBB003F}"/>
                      </a:ext>
                    </a:extLst>
                  </p:cNvPr>
                  <p:cNvSpPr/>
                  <p:nvPr/>
                </p:nvSpPr>
                <p:spPr>
                  <a:xfrm>
                    <a:off x="1582827" y="5211816"/>
                    <a:ext cx="294731" cy="2947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0800" y="0"/>
                        </a:moveTo>
                        <a:cubicBezTo>
                          <a:pt x="16765" y="0"/>
                          <a:pt x="21600" y="4836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ubicBezTo>
                          <a:pt x="0" y="4836"/>
                          <a:pt x="4835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3" name="Shape 27">
                    <a:extLst>
                      <a:ext uri="{FF2B5EF4-FFF2-40B4-BE49-F238E27FC236}">
                        <a16:creationId xmlns:a16="http://schemas.microsoft.com/office/drawing/2014/main" id="{CBA29DC2-EF82-4FC5-B608-B353E2E443A4}"/>
                      </a:ext>
                    </a:extLst>
                  </p:cNvPr>
                  <p:cNvSpPr/>
                  <p:nvPr/>
                </p:nvSpPr>
                <p:spPr>
                  <a:xfrm>
                    <a:off x="1582827" y="5244761"/>
                    <a:ext cx="147365" cy="2391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8286" y="0"/>
                        </a:moveTo>
                        <a:cubicBezTo>
                          <a:pt x="3242" y="2438"/>
                          <a:pt x="0" y="6227"/>
                          <a:pt x="0" y="10484"/>
                        </a:cubicBezTo>
                        <a:cubicBezTo>
                          <a:pt x="0" y="12668"/>
                          <a:pt x="852" y="14729"/>
                          <a:pt x="2366" y="16548"/>
                        </a:cubicBezTo>
                        <a:cubicBezTo>
                          <a:pt x="4070" y="18597"/>
                          <a:pt x="6612" y="20338"/>
                          <a:pt x="9712" y="21600"/>
                        </a:cubicBezTo>
                        <a:lnTo>
                          <a:pt x="21600" y="10484"/>
                        </a:lnTo>
                        <a:cubicBezTo>
                          <a:pt x="21600" y="10484"/>
                          <a:pt x="8286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  <p:sp>
                <p:nvSpPr>
                  <p:cNvPr id="224" name="Shape 28">
                    <a:extLst>
                      <a:ext uri="{FF2B5EF4-FFF2-40B4-BE49-F238E27FC236}">
                        <a16:creationId xmlns:a16="http://schemas.microsoft.com/office/drawing/2014/main" id="{7687A309-C63D-441E-A9AC-7CAA3E98CC38}"/>
                      </a:ext>
                    </a:extLst>
                  </p:cNvPr>
                  <p:cNvSpPr/>
                  <p:nvPr/>
                </p:nvSpPr>
                <p:spPr>
                  <a:xfrm>
                    <a:off x="1174852" y="4676676"/>
                    <a:ext cx="700827" cy="4317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4739" y="5204"/>
                        </a:moveTo>
                        <a:lnTo>
                          <a:pt x="0" y="21286"/>
                        </a:lnTo>
                        <a:lnTo>
                          <a:pt x="404" y="21600"/>
                        </a:lnTo>
                        <a:lnTo>
                          <a:pt x="4960" y="6139"/>
                        </a:lnTo>
                        <a:lnTo>
                          <a:pt x="8579" y="16265"/>
                        </a:lnTo>
                        <a:lnTo>
                          <a:pt x="8708" y="16626"/>
                        </a:lnTo>
                        <a:lnTo>
                          <a:pt x="8911" y="16369"/>
                        </a:lnTo>
                        <a:lnTo>
                          <a:pt x="12999" y="11183"/>
                        </a:lnTo>
                        <a:lnTo>
                          <a:pt x="17087" y="16369"/>
                        </a:lnTo>
                        <a:lnTo>
                          <a:pt x="17319" y="16664"/>
                        </a:lnTo>
                        <a:lnTo>
                          <a:pt x="17432" y="16222"/>
                        </a:lnTo>
                        <a:lnTo>
                          <a:pt x="20725" y="3333"/>
                        </a:lnTo>
                        <a:lnTo>
                          <a:pt x="21600" y="3922"/>
                        </a:lnTo>
                        <a:lnTo>
                          <a:pt x="21333" y="0"/>
                        </a:lnTo>
                        <a:lnTo>
                          <a:pt x="19436" y="2466"/>
                        </a:lnTo>
                        <a:lnTo>
                          <a:pt x="20311" y="3054"/>
                        </a:lnTo>
                        <a:lnTo>
                          <a:pt x="17131" y="15501"/>
                        </a:lnTo>
                        <a:lnTo>
                          <a:pt x="13137" y="10435"/>
                        </a:lnTo>
                        <a:lnTo>
                          <a:pt x="12999" y="10259"/>
                        </a:lnTo>
                        <a:lnTo>
                          <a:pt x="12861" y="10435"/>
                        </a:lnTo>
                        <a:lnTo>
                          <a:pt x="8838" y="15539"/>
                        </a:lnTo>
                        <a:lnTo>
                          <a:pt x="5135" y="5178"/>
                        </a:lnTo>
                        <a:lnTo>
                          <a:pt x="4922" y="4582"/>
                        </a:lnTo>
                        <a:cubicBezTo>
                          <a:pt x="4922" y="4582"/>
                          <a:pt x="4739" y="5204"/>
                          <a:pt x="4739" y="520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>
                    <a:miter lim="400000"/>
                  </a:ln>
                </p:spPr>
                <p:txBody>
                  <a:bodyPr lIns="0" tIns="0" rIns="0" bIns="0" anchor="ctr"/>
                  <a:lstStyle/>
                  <a:p>
                    <a:pPr lvl="0">
                      <a:defRPr sz="3000">
                        <a:solidFill>
                          <a:srgbClr val="FFFFFF"/>
                        </a:solidFill>
                        <a:effectLst>
                          <a:outerShdw blurRad="38100" dist="12700" dir="5400000" rotWithShape="0">
                            <a:srgbClr val="000000">
                              <a:alpha val="50000"/>
                            </a:srgbClr>
                          </a:outerShdw>
                        </a:effectLst>
                      </a:defRPr>
                    </a:pPr>
                    <a:endParaRPr/>
                  </a:p>
                </p:txBody>
              </p:sp>
            </p:grpSp>
          </p:grpSp>
        </p:grpSp>
      </p:grpSp>
      <p:sp>
        <p:nvSpPr>
          <p:cNvPr id="211" name="Rectangle 210">
            <a:extLst>
              <a:ext uri="{FF2B5EF4-FFF2-40B4-BE49-F238E27FC236}">
                <a16:creationId xmlns:a16="http://schemas.microsoft.com/office/drawing/2014/main" id="{0F9DD891-2AB5-4024-AAB4-2E9A7007D32C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98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ثانياً: صياغة الأفكار 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13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sp>
        <p:nvSpPr>
          <p:cNvPr id="211" name="عنوان فرعي 2">
            <a:extLst>
              <a:ext uri="{FF2B5EF4-FFF2-40B4-BE49-F238E27FC236}">
                <a16:creationId xmlns:a16="http://schemas.microsoft.com/office/drawing/2014/main" id="{0A3A252A-A7A1-49C5-BA6C-FE6F87DCEED6}"/>
              </a:ext>
            </a:extLst>
          </p:cNvPr>
          <p:cNvSpPr txBox="1">
            <a:spLocks/>
          </p:cNvSpPr>
          <p:nvPr/>
        </p:nvSpPr>
        <p:spPr>
          <a:xfrm>
            <a:off x="10277788" y="2086019"/>
            <a:ext cx="145745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نشاط</a:t>
            </a:r>
            <a:endParaRPr lang="ar-SA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976C2-9C40-4455-AE3E-5555469736B9}"/>
              </a:ext>
            </a:extLst>
          </p:cNvPr>
          <p:cNvGrpSpPr/>
          <p:nvPr/>
        </p:nvGrpSpPr>
        <p:grpSpPr>
          <a:xfrm>
            <a:off x="-8924264" y="-3234158"/>
            <a:ext cx="2614612" cy="2674938"/>
            <a:chOff x="-8175926" y="1743020"/>
            <a:chExt cx="2614612" cy="2674938"/>
          </a:xfrm>
        </p:grpSpPr>
        <p:sp>
          <p:nvSpPr>
            <p:cNvPr id="231" name="Freeform 532">
              <a:extLst>
                <a:ext uri="{FF2B5EF4-FFF2-40B4-BE49-F238E27FC236}">
                  <a16:creationId xmlns:a16="http://schemas.microsoft.com/office/drawing/2014/main" id="{C98821F6-44ED-4CDB-99CE-8B5BCDF40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8175926" y="3470221"/>
              <a:ext cx="2614612" cy="947737"/>
            </a:xfrm>
            <a:custGeom>
              <a:avLst/>
              <a:gdLst>
                <a:gd name="T0" fmla="*/ 0 w 475"/>
                <a:gd name="T1" fmla="*/ 0 h 172"/>
                <a:gd name="T2" fmla="*/ 387 w 475"/>
                <a:gd name="T3" fmla="*/ 0 h 172"/>
                <a:gd name="T4" fmla="*/ 475 w 475"/>
                <a:gd name="T5" fmla="*/ 86 h 172"/>
                <a:gd name="T6" fmla="*/ 387 w 475"/>
                <a:gd name="T7" fmla="*/ 172 h 172"/>
                <a:gd name="T8" fmla="*/ 0 w 475"/>
                <a:gd name="T9" fmla="*/ 172 h 172"/>
                <a:gd name="T10" fmla="*/ 0 w 475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72">
                  <a:moveTo>
                    <a:pt x="0" y="0"/>
                  </a:moveTo>
                  <a:lnTo>
                    <a:pt x="387" y="0"/>
                  </a:lnTo>
                  <a:lnTo>
                    <a:pt x="475" y="86"/>
                  </a:lnTo>
                  <a:lnTo>
                    <a:pt x="387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C820ECA4-477A-47D2-869C-505ED8B990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7564739" y="1743020"/>
              <a:ext cx="1276350" cy="1276351"/>
            </a:xfrm>
            <a:custGeom>
              <a:avLst/>
              <a:gdLst>
                <a:gd name="T0" fmla="*/ 117 w 232"/>
                <a:gd name="T1" fmla="*/ 33 h 232"/>
                <a:gd name="T2" fmla="*/ 94 w 232"/>
                <a:gd name="T3" fmla="*/ 35 h 232"/>
                <a:gd name="T4" fmla="*/ 75 w 232"/>
                <a:gd name="T5" fmla="*/ 44 h 232"/>
                <a:gd name="T6" fmla="*/ 58 w 232"/>
                <a:gd name="T7" fmla="*/ 57 h 232"/>
                <a:gd name="T8" fmla="*/ 45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5 w 232"/>
                <a:gd name="T17" fmla="*/ 158 h 232"/>
                <a:gd name="T18" fmla="*/ 58 w 232"/>
                <a:gd name="T19" fmla="*/ 175 h 232"/>
                <a:gd name="T20" fmla="*/ 75 w 232"/>
                <a:gd name="T21" fmla="*/ 188 h 232"/>
                <a:gd name="T22" fmla="*/ 94 w 232"/>
                <a:gd name="T23" fmla="*/ 196 h 232"/>
                <a:gd name="T24" fmla="*/ 117 w 232"/>
                <a:gd name="T25" fmla="*/ 199 h 232"/>
                <a:gd name="T26" fmla="*/ 139 w 232"/>
                <a:gd name="T27" fmla="*/ 196 h 232"/>
                <a:gd name="T28" fmla="*/ 159 w 232"/>
                <a:gd name="T29" fmla="*/ 188 h 232"/>
                <a:gd name="T30" fmla="*/ 176 w 232"/>
                <a:gd name="T31" fmla="*/ 175 h 232"/>
                <a:gd name="T32" fmla="*/ 189 w 232"/>
                <a:gd name="T33" fmla="*/ 158 h 232"/>
                <a:gd name="T34" fmla="*/ 197 w 232"/>
                <a:gd name="T35" fmla="*/ 139 h 232"/>
                <a:gd name="T36" fmla="*/ 199 w 232"/>
                <a:gd name="T37" fmla="*/ 116 h 232"/>
                <a:gd name="T38" fmla="*/ 197 w 232"/>
                <a:gd name="T39" fmla="*/ 94 h 232"/>
                <a:gd name="T40" fmla="*/ 189 w 232"/>
                <a:gd name="T41" fmla="*/ 74 h 232"/>
                <a:gd name="T42" fmla="*/ 176 w 232"/>
                <a:gd name="T43" fmla="*/ 57 h 232"/>
                <a:gd name="T44" fmla="*/ 159 w 232"/>
                <a:gd name="T45" fmla="*/ 44 h 232"/>
                <a:gd name="T46" fmla="*/ 139 w 232"/>
                <a:gd name="T47" fmla="*/ 35 h 232"/>
                <a:gd name="T48" fmla="*/ 117 w 232"/>
                <a:gd name="T49" fmla="*/ 33 h 232"/>
                <a:gd name="T50" fmla="*/ 117 w 232"/>
                <a:gd name="T51" fmla="*/ 0 h 232"/>
                <a:gd name="T52" fmla="*/ 140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40 w 232"/>
                <a:gd name="T81" fmla="*/ 229 h 232"/>
                <a:gd name="T82" fmla="*/ 117 w 232"/>
                <a:gd name="T83" fmla="*/ 232 h 232"/>
                <a:gd name="T84" fmla="*/ 93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3 w 232"/>
                <a:gd name="T113" fmla="*/ 2 h 232"/>
                <a:gd name="T114" fmla="*/ 117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7" y="33"/>
                  </a:moveTo>
                  <a:lnTo>
                    <a:pt x="94" y="35"/>
                  </a:lnTo>
                  <a:lnTo>
                    <a:pt x="75" y="44"/>
                  </a:lnTo>
                  <a:lnTo>
                    <a:pt x="58" y="57"/>
                  </a:lnTo>
                  <a:lnTo>
                    <a:pt x="45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5" y="158"/>
                  </a:lnTo>
                  <a:lnTo>
                    <a:pt x="58" y="175"/>
                  </a:lnTo>
                  <a:lnTo>
                    <a:pt x="75" y="188"/>
                  </a:lnTo>
                  <a:lnTo>
                    <a:pt x="94" y="196"/>
                  </a:lnTo>
                  <a:lnTo>
                    <a:pt x="117" y="199"/>
                  </a:lnTo>
                  <a:lnTo>
                    <a:pt x="139" y="196"/>
                  </a:lnTo>
                  <a:lnTo>
                    <a:pt x="159" y="188"/>
                  </a:lnTo>
                  <a:lnTo>
                    <a:pt x="176" y="175"/>
                  </a:lnTo>
                  <a:lnTo>
                    <a:pt x="189" y="158"/>
                  </a:lnTo>
                  <a:lnTo>
                    <a:pt x="197" y="139"/>
                  </a:lnTo>
                  <a:lnTo>
                    <a:pt x="199" y="116"/>
                  </a:lnTo>
                  <a:lnTo>
                    <a:pt x="197" y="94"/>
                  </a:lnTo>
                  <a:lnTo>
                    <a:pt x="189" y="74"/>
                  </a:lnTo>
                  <a:lnTo>
                    <a:pt x="176" y="57"/>
                  </a:lnTo>
                  <a:lnTo>
                    <a:pt x="159" y="44"/>
                  </a:lnTo>
                  <a:lnTo>
                    <a:pt x="139" y="35"/>
                  </a:lnTo>
                  <a:lnTo>
                    <a:pt x="117" y="33"/>
                  </a:lnTo>
                  <a:close/>
                  <a:moveTo>
                    <a:pt x="117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7" y="232"/>
                  </a:lnTo>
                  <a:lnTo>
                    <a:pt x="93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Rectangle 544">
              <a:extLst>
                <a:ext uri="{FF2B5EF4-FFF2-40B4-BE49-F238E27FC236}">
                  <a16:creationId xmlns:a16="http://schemas.microsoft.com/office/drawing/2014/main" id="{6F4D4192-26FC-4061-95E0-0B863420F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7013878" y="2932059"/>
              <a:ext cx="174626" cy="538162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ABFDA09A-381E-4EE8-B084-F1FA91B9949F}"/>
                </a:ext>
              </a:extLst>
            </p:cNvPr>
            <p:cNvSpPr txBox="1"/>
            <p:nvPr/>
          </p:nvSpPr>
          <p:spPr>
            <a:xfrm flipH="1">
              <a:off x="-7599664" y="2149420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التعبير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8C7FAE-9623-4E0D-9EC0-ACD10A19F056}"/>
              </a:ext>
            </a:extLst>
          </p:cNvPr>
          <p:cNvGrpSpPr/>
          <p:nvPr/>
        </p:nvGrpSpPr>
        <p:grpSpPr>
          <a:xfrm>
            <a:off x="-6200442" y="-3234158"/>
            <a:ext cx="2608261" cy="2674938"/>
            <a:chOff x="-5452104" y="1743020"/>
            <a:chExt cx="2608261" cy="2674938"/>
          </a:xfrm>
        </p:grpSpPr>
        <p:sp>
          <p:nvSpPr>
            <p:cNvPr id="230" name="Rectangle 531">
              <a:extLst>
                <a:ext uri="{FF2B5EF4-FFF2-40B4-BE49-F238E27FC236}">
                  <a16:creationId xmlns:a16="http://schemas.microsoft.com/office/drawing/2014/main" id="{DA993971-8047-4559-B7AE-64254F32B3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5452104" y="3470221"/>
              <a:ext cx="2608261" cy="947737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71B03E8B-0766-47CE-95CA-2311B8AA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4791705" y="1743020"/>
              <a:ext cx="1276350" cy="1276351"/>
            </a:xfrm>
            <a:custGeom>
              <a:avLst/>
              <a:gdLst>
                <a:gd name="T0" fmla="*/ 115 w 232"/>
                <a:gd name="T1" fmla="*/ 33 h 232"/>
                <a:gd name="T2" fmla="*/ 93 w 232"/>
                <a:gd name="T3" fmla="*/ 35 h 232"/>
                <a:gd name="T4" fmla="*/ 73 w 232"/>
                <a:gd name="T5" fmla="*/ 44 h 232"/>
                <a:gd name="T6" fmla="*/ 56 w 232"/>
                <a:gd name="T7" fmla="*/ 57 h 232"/>
                <a:gd name="T8" fmla="*/ 43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3 w 232"/>
                <a:gd name="T17" fmla="*/ 158 h 232"/>
                <a:gd name="T18" fmla="*/ 56 w 232"/>
                <a:gd name="T19" fmla="*/ 175 h 232"/>
                <a:gd name="T20" fmla="*/ 73 w 232"/>
                <a:gd name="T21" fmla="*/ 188 h 232"/>
                <a:gd name="T22" fmla="*/ 93 w 232"/>
                <a:gd name="T23" fmla="*/ 196 h 232"/>
                <a:gd name="T24" fmla="*/ 115 w 232"/>
                <a:gd name="T25" fmla="*/ 199 h 232"/>
                <a:gd name="T26" fmla="*/ 137 w 232"/>
                <a:gd name="T27" fmla="*/ 196 h 232"/>
                <a:gd name="T28" fmla="*/ 157 w 232"/>
                <a:gd name="T29" fmla="*/ 188 h 232"/>
                <a:gd name="T30" fmla="*/ 174 w 232"/>
                <a:gd name="T31" fmla="*/ 175 h 232"/>
                <a:gd name="T32" fmla="*/ 187 w 232"/>
                <a:gd name="T33" fmla="*/ 158 h 232"/>
                <a:gd name="T34" fmla="*/ 196 w 232"/>
                <a:gd name="T35" fmla="*/ 139 h 232"/>
                <a:gd name="T36" fmla="*/ 199 w 232"/>
                <a:gd name="T37" fmla="*/ 116 h 232"/>
                <a:gd name="T38" fmla="*/ 196 w 232"/>
                <a:gd name="T39" fmla="*/ 94 h 232"/>
                <a:gd name="T40" fmla="*/ 187 w 232"/>
                <a:gd name="T41" fmla="*/ 74 h 232"/>
                <a:gd name="T42" fmla="*/ 174 w 232"/>
                <a:gd name="T43" fmla="*/ 57 h 232"/>
                <a:gd name="T44" fmla="*/ 157 w 232"/>
                <a:gd name="T45" fmla="*/ 44 h 232"/>
                <a:gd name="T46" fmla="*/ 137 w 232"/>
                <a:gd name="T47" fmla="*/ 35 h 232"/>
                <a:gd name="T48" fmla="*/ 115 w 232"/>
                <a:gd name="T49" fmla="*/ 33 h 232"/>
                <a:gd name="T50" fmla="*/ 115 w 232"/>
                <a:gd name="T51" fmla="*/ 0 h 232"/>
                <a:gd name="T52" fmla="*/ 139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39 w 232"/>
                <a:gd name="T81" fmla="*/ 229 h 232"/>
                <a:gd name="T82" fmla="*/ 115 w 232"/>
                <a:gd name="T83" fmla="*/ 232 h 232"/>
                <a:gd name="T84" fmla="*/ 92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2 w 232"/>
                <a:gd name="T113" fmla="*/ 2 h 232"/>
                <a:gd name="T114" fmla="*/ 115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5" y="33"/>
                  </a:moveTo>
                  <a:lnTo>
                    <a:pt x="93" y="35"/>
                  </a:lnTo>
                  <a:lnTo>
                    <a:pt x="73" y="44"/>
                  </a:lnTo>
                  <a:lnTo>
                    <a:pt x="56" y="57"/>
                  </a:lnTo>
                  <a:lnTo>
                    <a:pt x="43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3" y="158"/>
                  </a:lnTo>
                  <a:lnTo>
                    <a:pt x="56" y="175"/>
                  </a:lnTo>
                  <a:lnTo>
                    <a:pt x="73" y="188"/>
                  </a:lnTo>
                  <a:lnTo>
                    <a:pt x="93" y="196"/>
                  </a:lnTo>
                  <a:lnTo>
                    <a:pt x="115" y="199"/>
                  </a:lnTo>
                  <a:lnTo>
                    <a:pt x="137" y="196"/>
                  </a:lnTo>
                  <a:lnTo>
                    <a:pt x="157" y="188"/>
                  </a:lnTo>
                  <a:lnTo>
                    <a:pt x="174" y="175"/>
                  </a:lnTo>
                  <a:lnTo>
                    <a:pt x="187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7" y="74"/>
                  </a:lnTo>
                  <a:lnTo>
                    <a:pt x="174" y="57"/>
                  </a:lnTo>
                  <a:lnTo>
                    <a:pt x="157" y="44"/>
                  </a:lnTo>
                  <a:lnTo>
                    <a:pt x="137" y="35"/>
                  </a:lnTo>
                  <a:lnTo>
                    <a:pt x="115" y="33"/>
                  </a:lnTo>
                  <a:close/>
                  <a:moveTo>
                    <a:pt x="115" y="0"/>
                  </a:moveTo>
                  <a:lnTo>
                    <a:pt x="139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39" y="229"/>
                  </a:lnTo>
                  <a:lnTo>
                    <a:pt x="115" y="232"/>
                  </a:lnTo>
                  <a:lnTo>
                    <a:pt x="92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Rectangle 543">
              <a:extLst>
                <a:ext uri="{FF2B5EF4-FFF2-40B4-BE49-F238E27FC236}">
                  <a16:creationId xmlns:a16="http://schemas.microsoft.com/office/drawing/2014/main" id="{5DD0F719-BA2A-4FE5-B6B6-FC97C609D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240841" y="2932059"/>
              <a:ext cx="180974" cy="5381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E50C7B1A-A699-4721-8DF3-701164EF0413}"/>
                </a:ext>
              </a:extLst>
            </p:cNvPr>
            <p:cNvSpPr txBox="1"/>
            <p:nvPr/>
          </p:nvSpPr>
          <p:spPr>
            <a:xfrm flipH="1">
              <a:off x="-4802817" y="2149420"/>
              <a:ext cx="132873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الفكرة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8F341C-355D-47B4-B4C5-CF1002BB3976}"/>
              </a:ext>
            </a:extLst>
          </p:cNvPr>
          <p:cNvGrpSpPr/>
          <p:nvPr/>
        </p:nvGrpSpPr>
        <p:grpSpPr>
          <a:xfrm>
            <a:off x="-3386252" y="-3234158"/>
            <a:ext cx="2603227" cy="2674432"/>
            <a:chOff x="-2637914" y="1743020"/>
            <a:chExt cx="2603227" cy="2674432"/>
          </a:xfrm>
        </p:grpSpPr>
        <p:sp>
          <p:nvSpPr>
            <p:cNvPr id="229" name="Freeform 530">
              <a:extLst>
                <a:ext uri="{FF2B5EF4-FFF2-40B4-BE49-F238E27FC236}">
                  <a16:creationId xmlns:a16="http://schemas.microsoft.com/office/drawing/2014/main" id="{34C4B549-B648-4EB3-9510-DE76C6C44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37914" y="3470945"/>
              <a:ext cx="2603227" cy="946507"/>
            </a:xfrm>
            <a:custGeom>
              <a:avLst/>
              <a:gdLst>
                <a:gd name="T0" fmla="*/ 0 w 473"/>
                <a:gd name="T1" fmla="*/ 0 h 172"/>
                <a:gd name="T2" fmla="*/ 750888 w 473"/>
                <a:gd name="T3" fmla="*/ 0 h 172"/>
                <a:gd name="T4" fmla="*/ 750888 w 473"/>
                <a:gd name="T5" fmla="*/ 273050 h 172"/>
                <a:gd name="T6" fmla="*/ 0 w 473"/>
                <a:gd name="T7" fmla="*/ 273050 h 172"/>
                <a:gd name="T8" fmla="*/ 109538 w 473"/>
                <a:gd name="T9" fmla="*/ 136525 h 172"/>
                <a:gd name="T10" fmla="*/ 0 w 473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172">
                  <a:moveTo>
                    <a:pt x="0" y="0"/>
                  </a:moveTo>
                  <a:lnTo>
                    <a:pt x="473" y="0"/>
                  </a:lnTo>
                  <a:lnTo>
                    <a:pt x="473" y="172"/>
                  </a:lnTo>
                  <a:lnTo>
                    <a:pt x="0" y="172"/>
                  </a:lnTo>
                  <a:lnTo>
                    <a:pt x="6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Freeform 539">
              <a:extLst>
                <a:ext uri="{FF2B5EF4-FFF2-40B4-BE49-F238E27FC236}">
                  <a16:creationId xmlns:a16="http://schemas.microsoft.com/office/drawing/2014/main" id="{A73990C9-41C3-440D-BC43-831BE5D21A9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1911432" y="1743020"/>
              <a:ext cx="1271344" cy="1276684"/>
            </a:xfrm>
            <a:custGeom>
              <a:avLst/>
              <a:gdLst>
                <a:gd name="T0" fmla="*/ 184150 w 231"/>
                <a:gd name="T1" fmla="*/ 52388 h 232"/>
                <a:gd name="T2" fmla="*/ 149225 w 231"/>
                <a:gd name="T3" fmla="*/ 55563 h 232"/>
                <a:gd name="T4" fmla="*/ 117475 w 231"/>
                <a:gd name="T5" fmla="*/ 69850 h 232"/>
                <a:gd name="T6" fmla="*/ 90488 w 231"/>
                <a:gd name="T7" fmla="*/ 90488 h 232"/>
                <a:gd name="T8" fmla="*/ 69850 w 231"/>
                <a:gd name="T9" fmla="*/ 117475 h 232"/>
                <a:gd name="T10" fmla="*/ 55563 w 231"/>
                <a:gd name="T11" fmla="*/ 149225 h 232"/>
                <a:gd name="T12" fmla="*/ 50800 w 231"/>
                <a:gd name="T13" fmla="*/ 184150 h 232"/>
                <a:gd name="T14" fmla="*/ 55563 w 231"/>
                <a:gd name="T15" fmla="*/ 220663 h 232"/>
                <a:gd name="T16" fmla="*/ 69850 w 231"/>
                <a:gd name="T17" fmla="*/ 250825 h 232"/>
                <a:gd name="T18" fmla="*/ 90488 w 231"/>
                <a:gd name="T19" fmla="*/ 277813 h 232"/>
                <a:gd name="T20" fmla="*/ 117475 w 231"/>
                <a:gd name="T21" fmla="*/ 298450 h 232"/>
                <a:gd name="T22" fmla="*/ 149225 w 231"/>
                <a:gd name="T23" fmla="*/ 311150 h 232"/>
                <a:gd name="T24" fmla="*/ 184150 w 231"/>
                <a:gd name="T25" fmla="*/ 315913 h 232"/>
                <a:gd name="T26" fmla="*/ 219075 w 231"/>
                <a:gd name="T27" fmla="*/ 311150 h 232"/>
                <a:gd name="T28" fmla="*/ 250825 w 231"/>
                <a:gd name="T29" fmla="*/ 298450 h 232"/>
                <a:gd name="T30" fmla="*/ 277813 w 231"/>
                <a:gd name="T31" fmla="*/ 277813 h 232"/>
                <a:gd name="T32" fmla="*/ 298450 w 231"/>
                <a:gd name="T33" fmla="*/ 250825 h 232"/>
                <a:gd name="T34" fmla="*/ 311150 w 231"/>
                <a:gd name="T35" fmla="*/ 220663 h 232"/>
                <a:gd name="T36" fmla="*/ 315913 w 231"/>
                <a:gd name="T37" fmla="*/ 184150 h 232"/>
                <a:gd name="T38" fmla="*/ 311150 w 231"/>
                <a:gd name="T39" fmla="*/ 149225 h 232"/>
                <a:gd name="T40" fmla="*/ 298450 w 231"/>
                <a:gd name="T41" fmla="*/ 117475 h 232"/>
                <a:gd name="T42" fmla="*/ 277813 w 231"/>
                <a:gd name="T43" fmla="*/ 90488 h 232"/>
                <a:gd name="T44" fmla="*/ 250825 w 231"/>
                <a:gd name="T45" fmla="*/ 69850 h 232"/>
                <a:gd name="T46" fmla="*/ 219075 w 231"/>
                <a:gd name="T47" fmla="*/ 55563 h 232"/>
                <a:gd name="T48" fmla="*/ 184150 w 231"/>
                <a:gd name="T49" fmla="*/ 52388 h 232"/>
                <a:gd name="T50" fmla="*/ 184150 w 231"/>
                <a:gd name="T51" fmla="*/ 0 h 232"/>
                <a:gd name="T52" fmla="*/ 222250 w 231"/>
                <a:gd name="T53" fmla="*/ 3175 h 232"/>
                <a:gd name="T54" fmla="*/ 255588 w 231"/>
                <a:gd name="T55" fmla="*/ 14288 h 232"/>
                <a:gd name="T56" fmla="*/ 285750 w 231"/>
                <a:gd name="T57" fmla="*/ 33338 h 232"/>
                <a:gd name="T58" fmla="*/ 312738 w 231"/>
                <a:gd name="T59" fmla="*/ 53975 h 232"/>
                <a:gd name="T60" fmla="*/ 336550 w 231"/>
                <a:gd name="T61" fmla="*/ 80963 h 232"/>
                <a:gd name="T62" fmla="*/ 352425 w 231"/>
                <a:gd name="T63" fmla="*/ 112713 h 232"/>
                <a:gd name="T64" fmla="*/ 363538 w 231"/>
                <a:gd name="T65" fmla="*/ 147638 h 232"/>
                <a:gd name="T66" fmla="*/ 366713 w 231"/>
                <a:gd name="T67" fmla="*/ 184150 h 232"/>
                <a:gd name="T68" fmla="*/ 363538 w 231"/>
                <a:gd name="T69" fmla="*/ 222250 h 232"/>
                <a:gd name="T70" fmla="*/ 352425 w 231"/>
                <a:gd name="T71" fmla="*/ 255588 h 232"/>
                <a:gd name="T72" fmla="*/ 336550 w 231"/>
                <a:gd name="T73" fmla="*/ 287338 h 232"/>
                <a:gd name="T74" fmla="*/ 312738 w 231"/>
                <a:gd name="T75" fmla="*/ 314325 h 232"/>
                <a:gd name="T76" fmla="*/ 285750 w 231"/>
                <a:gd name="T77" fmla="*/ 336550 h 232"/>
                <a:gd name="T78" fmla="*/ 255588 w 231"/>
                <a:gd name="T79" fmla="*/ 352425 h 232"/>
                <a:gd name="T80" fmla="*/ 222250 w 231"/>
                <a:gd name="T81" fmla="*/ 363538 h 232"/>
                <a:gd name="T82" fmla="*/ 184150 w 231"/>
                <a:gd name="T83" fmla="*/ 368300 h 232"/>
                <a:gd name="T84" fmla="*/ 146050 w 231"/>
                <a:gd name="T85" fmla="*/ 363538 h 232"/>
                <a:gd name="T86" fmla="*/ 111125 w 231"/>
                <a:gd name="T87" fmla="*/ 352425 h 232"/>
                <a:gd name="T88" fmla="*/ 80963 w 231"/>
                <a:gd name="T89" fmla="*/ 336550 h 232"/>
                <a:gd name="T90" fmla="*/ 53975 w 231"/>
                <a:gd name="T91" fmla="*/ 314325 h 232"/>
                <a:gd name="T92" fmla="*/ 31750 w 231"/>
                <a:gd name="T93" fmla="*/ 287338 h 232"/>
                <a:gd name="T94" fmla="*/ 14288 w 231"/>
                <a:gd name="T95" fmla="*/ 255588 h 232"/>
                <a:gd name="T96" fmla="*/ 3175 w 231"/>
                <a:gd name="T97" fmla="*/ 222250 h 232"/>
                <a:gd name="T98" fmla="*/ 0 w 231"/>
                <a:gd name="T99" fmla="*/ 184150 h 232"/>
                <a:gd name="T100" fmla="*/ 3175 w 231"/>
                <a:gd name="T101" fmla="*/ 147638 h 232"/>
                <a:gd name="T102" fmla="*/ 14288 w 231"/>
                <a:gd name="T103" fmla="*/ 112713 h 232"/>
                <a:gd name="T104" fmla="*/ 31750 w 231"/>
                <a:gd name="T105" fmla="*/ 80963 h 232"/>
                <a:gd name="T106" fmla="*/ 53975 w 231"/>
                <a:gd name="T107" fmla="*/ 53975 h 232"/>
                <a:gd name="T108" fmla="*/ 80963 w 231"/>
                <a:gd name="T109" fmla="*/ 33338 h 232"/>
                <a:gd name="T110" fmla="*/ 111125 w 231"/>
                <a:gd name="T111" fmla="*/ 14288 h 232"/>
                <a:gd name="T112" fmla="*/ 146050 w 231"/>
                <a:gd name="T113" fmla="*/ 3175 h 232"/>
                <a:gd name="T114" fmla="*/ 184150 w 231"/>
                <a:gd name="T115" fmla="*/ 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232">
                  <a:moveTo>
                    <a:pt x="116" y="33"/>
                  </a:moveTo>
                  <a:lnTo>
                    <a:pt x="94" y="35"/>
                  </a:lnTo>
                  <a:lnTo>
                    <a:pt x="74" y="44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35" y="94"/>
                  </a:lnTo>
                  <a:lnTo>
                    <a:pt x="32" y="116"/>
                  </a:lnTo>
                  <a:lnTo>
                    <a:pt x="35" y="139"/>
                  </a:lnTo>
                  <a:lnTo>
                    <a:pt x="44" y="158"/>
                  </a:lnTo>
                  <a:lnTo>
                    <a:pt x="57" y="175"/>
                  </a:lnTo>
                  <a:lnTo>
                    <a:pt x="74" y="188"/>
                  </a:lnTo>
                  <a:lnTo>
                    <a:pt x="94" y="196"/>
                  </a:lnTo>
                  <a:lnTo>
                    <a:pt x="116" y="199"/>
                  </a:lnTo>
                  <a:lnTo>
                    <a:pt x="138" y="196"/>
                  </a:lnTo>
                  <a:lnTo>
                    <a:pt x="158" y="188"/>
                  </a:lnTo>
                  <a:lnTo>
                    <a:pt x="175" y="175"/>
                  </a:lnTo>
                  <a:lnTo>
                    <a:pt x="188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8" y="74"/>
                  </a:lnTo>
                  <a:lnTo>
                    <a:pt x="175" y="57"/>
                  </a:lnTo>
                  <a:lnTo>
                    <a:pt x="158" y="44"/>
                  </a:lnTo>
                  <a:lnTo>
                    <a:pt x="138" y="35"/>
                  </a:lnTo>
                  <a:lnTo>
                    <a:pt x="116" y="33"/>
                  </a:lnTo>
                  <a:close/>
                  <a:moveTo>
                    <a:pt x="116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0" y="21"/>
                  </a:lnTo>
                  <a:lnTo>
                    <a:pt x="197" y="34"/>
                  </a:lnTo>
                  <a:lnTo>
                    <a:pt x="212" y="51"/>
                  </a:lnTo>
                  <a:lnTo>
                    <a:pt x="222" y="71"/>
                  </a:lnTo>
                  <a:lnTo>
                    <a:pt x="229" y="93"/>
                  </a:lnTo>
                  <a:lnTo>
                    <a:pt x="231" y="116"/>
                  </a:lnTo>
                  <a:lnTo>
                    <a:pt x="229" y="140"/>
                  </a:lnTo>
                  <a:lnTo>
                    <a:pt x="222" y="161"/>
                  </a:lnTo>
                  <a:lnTo>
                    <a:pt x="212" y="181"/>
                  </a:lnTo>
                  <a:lnTo>
                    <a:pt x="197" y="198"/>
                  </a:lnTo>
                  <a:lnTo>
                    <a:pt x="180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6" y="232"/>
                  </a:lnTo>
                  <a:lnTo>
                    <a:pt x="92" y="229"/>
                  </a:lnTo>
                  <a:lnTo>
                    <a:pt x="70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0" y="9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1" name="Rectangle 542">
              <a:extLst>
                <a:ext uri="{FF2B5EF4-FFF2-40B4-BE49-F238E27FC236}">
                  <a16:creationId xmlns:a16="http://schemas.microsoft.com/office/drawing/2014/main" id="{555A177E-90F9-4648-82C7-2846ADC6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66570" y="2931656"/>
              <a:ext cx="181622" cy="539289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1E0988EB-D904-4BC0-B88F-96082E360F4B}"/>
                </a:ext>
              </a:extLst>
            </p:cNvPr>
            <p:cNvSpPr txBox="1"/>
            <p:nvPr/>
          </p:nvSpPr>
          <p:spPr>
            <a:xfrm flipH="1">
              <a:off x="-1947625" y="2146245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م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272" name="Group 10">
            <a:extLst>
              <a:ext uri="{FF2B5EF4-FFF2-40B4-BE49-F238E27FC236}">
                <a16:creationId xmlns:a16="http://schemas.microsoft.com/office/drawing/2014/main" id="{8AC4CA59-48F9-4351-8A7E-D3FDCC7E3A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4267612" y="126802"/>
            <a:ext cx="2805113" cy="3300809"/>
            <a:chOff x="7278688" y="4457700"/>
            <a:chExt cx="1233488" cy="862013"/>
          </a:xfrm>
        </p:grpSpPr>
        <p:sp>
          <p:nvSpPr>
            <p:cNvPr id="273" name="Freeform 102">
              <a:extLst>
                <a:ext uri="{FF2B5EF4-FFF2-40B4-BE49-F238E27FC236}">
                  <a16:creationId xmlns:a16="http://schemas.microsoft.com/office/drawing/2014/main" id="{450570E1-0016-4436-86CA-71633EA21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4" name="Freeform 103">
              <a:extLst>
                <a:ext uri="{FF2B5EF4-FFF2-40B4-BE49-F238E27FC236}">
                  <a16:creationId xmlns:a16="http://schemas.microsoft.com/office/drawing/2014/main" id="{BBCDDD18-87E0-4FAC-B7B5-6ED79CD8A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6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5" name="Freeform 104">
              <a:extLst>
                <a:ext uri="{FF2B5EF4-FFF2-40B4-BE49-F238E27FC236}">
                  <a16:creationId xmlns:a16="http://schemas.microsoft.com/office/drawing/2014/main" id="{1C008864-0824-4C88-B665-86C6342E1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76" name="Group 10">
            <a:extLst>
              <a:ext uri="{FF2B5EF4-FFF2-40B4-BE49-F238E27FC236}">
                <a16:creationId xmlns:a16="http://schemas.microsoft.com/office/drawing/2014/main" id="{FE047DDD-2911-4C7B-BEE7-20F87A9F33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704690" y="838229"/>
            <a:ext cx="2805113" cy="7786055"/>
            <a:chOff x="7278688" y="4457700"/>
            <a:chExt cx="1233488" cy="862012"/>
          </a:xfrm>
        </p:grpSpPr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18E16FFA-336B-4A93-BBBD-64F9C35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49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74ABFD1B-C657-4574-BCCC-69E0E73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5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104">
              <a:extLst>
                <a:ext uri="{FF2B5EF4-FFF2-40B4-BE49-F238E27FC236}">
                  <a16:creationId xmlns:a16="http://schemas.microsoft.com/office/drawing/2014/main" id="{098A7CBA-D97A-4F54-A220-247306E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8B07D847-DC2A-4184-8E6A-384367C5F053}"/>
              </a:ext>
            </a:extLst>
          </p:cNvPr>
          <p:cNvGrpSpPr/>
          <p:nvPr/>
        </p:nvGrpSpPr>
        <p:grpSpPr>
          <a:xfrm>
            <a:off x="809626" y="2575655"/>
            <a:ext cx="10417569" cy="3451031"/>
            <a:chOff x="882483" y="2640206"/>
            <a:chExt cx="10417569" cy="3451031"/>
          </a:xfrm>
        </p:grpSpPr>
        <p:sp>
          <p:nvSpPr>
            <p:cNvPr id="289" name="سهم: خماسي 288">
              <a:extLst>
                <a:ext uri="{FF2B5EF4-FFF2-40B4-BE49-F238E27FC236}">
                  <a16:creationId xmlns:a16="http://schemas.microsoft.com/office/drawing/2014/main" id="{968FE78C-675B-4D62-B160-F0CFA46E0913}"/>
                </a:ext>
              </a:extLst>
            </p:cNvPr>
            <p:cNvSpPr/>
            <p:nvPr/>
          </p:nvSpPr>
          <p:spPr>
            <a:xfrm rot="10800000">
              <a:off x="882483" y="4487460"/>
              <a:ext cx="10414332" cy="452252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86" name="سهم: خماسي 285">
              <a:extLst>
                <a:ext uri="{FF2B5EF4-FFF2-40B4-BE49-F238E27FC236}">
                  <a16:creationId xmlns:a16="http://schemas.microsoft.com/office/drawing/2014/main" id="{08ED0FE3-4301-488F-BEA4-A8CB63B3F125}"/>
                </a:ext>
              </a:extLst>
            </p:cNvPr>
            <p:cNvSpPr/>
            <p:nvPr/>
          </p:nvSpPr>
          <p:spPr>
            <a:xfrm rot="10800000">
              <a:off x="895184" y="4001461"/>
              <a:ext cx="6078425" cy="452252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65" name="Rounded Rectangle 21">
              <a:extLst>
                <a:ext uri="{FF2B5EF4-FFF2-40B4-BE49-F238E27FC236}">
                  <a16:creationId xmlns:a16="http://schemas.microsoft.com/office/drawing/2014/main" id="{C0ADC346-AF08-405E-86BF-25D10339B582}"/>
                </a:ext>
              </a:extLst>
            </p:cNvPr>
            <p:cNvSpPr/>
            <p:nvPr/>
          </p:nvSpPr>
          <p:spPr bwMode="auto">
            <a:xfrm rot="5400000" flipH="1">
              <a:off x="11043146" y="5838930"/>
              <a:ext cx="214313" cy="290302"/>
            </a:xfrm>
            <a:prstGeom prst="roundRect">
              <a:avLst>
                <a:gd name="adj" fmla="val 2326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6" name="Rectangle 22">
              <a:extLst>
                <a:ext uri="{FF2B5EF4-FFF2-40B4-BE49-F238E27FC236}">
                  <a16:creationId xmlns:a16="http://schemas.microsoft.com/office/drawing/2014/main" id="{0BB6F7A5-691D-416F-9FFE-7CB2E0A53581}"/>
                </a:ext>
              </a:extLst>
            </p:cNvPr>
            <p:cNvSpPr/>
            <p:nvPr/>
          </p:nvSpPr>
          <p:spPr bwMode="auto">
            <a:xfrm rot="5400000" flipH="1">
              <a:off x="10925537" y="4080582"/>
              <a:ext cx="452254" cy="2903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7" name="Rectangle 23">
              <a:extLst>
                <a:ext uri="{FF2B5EF4-FFF2-40B4-BE49-F238E27FC236}">
                  <a16:creationId xmlns:a16="http://schemas.microsoft.com/office/drawing/2014/main" id="{C88B4C7F-F99E-4786-B16C-7B1DC945D433}"/>
                </a:ext>
              </a:extLst>
            </p:cNvPr>
            <p:cNvSpPr/>
            <p:nvPr/>
          </p:nvSpPr>
          <p:spPr bwMode="auto">
            <a:xfrm rot="5400000" flipH="1">
              <a:off x="10925536" y="3598328"/>
              <a:ext cx="452256" cy="2903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8" name="Rectangle 24">
              <a:extLst>
                <a:ext uri="{FF2B5EF4-FFF2-40B4-BE49-F238E27FC236}">
                  <a16:creationId xmlns:a16="http://schemas.microsoft.com/office/drawing/2014/main" id="{A753DAD5-95BC-491B-9FE6-5058627FFF32}"/>
                </a:ext>
              </a:extLst>
            </p:cNvPr>
            <p:cNvSpPr/>
            <p:nvPr/>
          </p:nvSpPr>
          <p:spPr bwMode="auto">
            <a:xfrm rot="5400000" flipH="1">
              <a:off x="10955999" y="3146252"/>
              <a:ext cx="391329" cy="29030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0" name="Isosceles Triangle 26">
              <a:extLst>
                <a:ext uri="{FF2B5EF4-FFF2-40B4-BE49-F238E27FC236}">
                  <a16:creationId xmlns:a16="http://schemas.microsoft.com/office/drawing/2014/main" id="{0B522AA2-19A1-4531-9CF0-BE4F40FEAD1A}"/>
                </a:ext>
              </a:extLst>
            </p:cNvPr>
            <p:cNvSpPr/>
            <p:nvPr/>
          </p:nvSpPr>
          <p:spPr bwMode="auto">
            <a:xfrm flipH="1">
              <a:off x="11006513" y="2640206"/>
              <a:ext cx="290302" cy="455532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1" name="Isosceles Triangle 27">
              <a:extLst>
                <a:ext uri="{FF2B5EF4-FFF2-40B4-BE49-F238E27FC236}">
                  <a16:creationId xmlns:a16="http://schemas.microsoft.com/office/drawing/2014/main" id="{E42FDCB4-1FCA-4D11-8DFA-8615785FF5B0}"/>
                </a:ext>
              </a:extLst>
            </p:cNvPr>
            <p:cNvSpPr/>
            <p:nvPr/>
          </p:nvSpPr>
          <p:spPr bwMode="auto">
            <a:xfrm flipH="1">
              <a:off x="11100125" y="2640206"/>
              <a:ext cx="103078" cy="16194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سهم: خماسي 42">
              <a:extLst>
                <a:ext uri="{FF2B5EF4-FFF2-40B4-BE49-F238E27FC236}">
                  <a16:creationId xmlns:a16="http://schemas.microsoft.com/office/drawing/2014/main" id="{6CEC990C-D729-40FF-B0A8-0EF5FCA61F31}"/>
                </a:ext>
              </a:extLst>
            </p:cNvPr>
            <p:cNvSpPr/>
            <p:nvPr/>
          </p:nvSpPr>
          <p:spPr>
            <a:xfrm rot="10800000">
              <a:off x="7020892" y="4001461"/>
              <a:ext cx="3972355" cy="452252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81" name="سهم: خماسي 280">
              <a:extLst>
                <a:ext uri="{FF2B5EF4-FFF2-40B4-BE49-F238E27FC236}">
                  <a16:creationId xmlns:a16="http://schemas.microsoft.com/office/drawing/2014/main" id="{230CA645-C889-4C36-BB30-38974E07869C}"/>
                </a:ext>
              </a:extLst>
            </p:cNvPr>
            <p:cNvSpPr/>
            <p:nvPr/>
          </p:nvSpPr>
          <p:spPr>
            <a:xfrm rot="10800000">
              <a:off x="7023099" y="3518925"/>
              <a:ext cx="3970150" cy="452255"/>
            </a:xfrm>
            <a:prstGeom prst="homePlat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82" name="سهم: خماسي 281">
              <a:extLst>
                <a:ext uri="{FF2B5EF4-FFF2-40B4-BE49-F238E27FC236}">
                  <a16:creationId xmlns:a16="http://schemas.microsoft.com/office/drawing/2014/main" id="{89066B39-FF3C-48F8-B43C-0542F29A3AE5}"/>
                </a:ext>
              </a:extLst>
            </p:cNvPr>
            <p:cNvSpPr/>
            <p:nvPr/>
          </p:nvSpPr>
          <p:spPr>
            <a:xfrm rot="16200000">
              <a:off x="8813413" y="1307233"/>
              <a:ext cx="389523" cy="3970149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0" name="مستطيل 49">
              <a:extLst>
                <a:ext uri="{FF2B5EF4-FFF2-40B4-BE49-F238E27FC236}">
                  <a16:creationId xmlns:a16="http://schemas.microsoft.com/office/drawing/2014/main" id="{BEBB57E6-9F3B-4564-B2A3-7C02F9D73A28}"/>
                </a:ext>
              </a:extLst>
            </p:cNvPr>
            <p:cNvSpPr/>
            <p:nvPr/>
          </p:nvSpPr>
          <p:spPr>
            <a:xfrm>
              <a:off x="8957821" y="3115806"/>
              <a:ext cx="6351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الفكرة</a:t>
              </a:r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81ECBA4B-C370-4907-99BD-7941BBFD3BB8}"/>
                </a:ext>
              </a:extLst>
            </p:cNvPr>
            <p:cNvSpPr/>
            <p:nvPr/>
          </p:nvSpPr>
          <p:spPr>
            <a:xfrm>
              <a:off x="11008787" y="3073241"/>
              <a:ext cx="268022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م</a:t>
              </a:r>
              <a:endParaRPr lang="en-US" b="1" dirty="0">
                <a:solidFill>
                  <a:schemeClr val="bg1"/>
                </a:solidFill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285" name="سهم: خماسي 284">
              <a:extLst>
                <a:ext uri="{FF2B5EF4-FFF2-40B4-BE49-F238E27FC236}">
                  <a16:creationId xmlns:a16="http://schemas.microsoft.com/office/drawing/2014/main" id="{0940E9B9-748D-4372-8ED7-D4814CEC9043}"/>
                </a:ext>
              </a:extLst>
            </p:cNvPr>
            <p:cNvSpPr/>
            <p:nvPr/>
          </p:nvSpPr>
          <p:spPr>
            <a:xfrm rot="10800000">
              <a:off x="882484" y="3518922"/>
              <a:ext cx="6093796" cy="452255"/>
            </a:xfrm>
            <a:prstGeom prst="homePlat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9" name="مستطيل 88">
              <a:extLst>
                <a:ext uri="{FF2B5EF4-FFF2-40B4-BE49-F238E27FC236}">
                  <a16:creationId xmlns:a16="http://schemas.microsoft.com/office/drawing/2014/main" id="{22DB9629-0139-435F-8CB5-2216DBBAB5AC}"/>
                </a:ext>
              </a:extLst>
            </p:cNvPr>
            <p:cNvSpPr/>
            <p:nvPr/>
          </p:nvSpPr>
          <p:spPr>
            <a:xfrm>
              <a:off x="8389578" y="3546707"/>
              <a:ext cx="1555234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شاحن جوال متنقل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90" name="مستطيل 89">
              <a:extLst>
                <a:ext uri="{FF2B5EF4-FFF2-40B4-BE49-F238E27FC236}">
                  <a16:creationId xmlns:a16="http://schemas.microsoft.com/office/drawing/2014/main" id="{19514AF8-D31E-4C32-AEF7-E0FD73AA1B7A}"/>
                </a:ext>
              </a:extLst>
            </p:cNvPr>
            <p:cNvSpPr/>
            <p:nvPr/>
          </p:nvSpPr>
          <p:spPr>
            <a:xfrm>
              <a:off x="1112212" y="3546707"/>
              <a:ext cx="5631670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جهاز يتم من خلاله شحن بطارية الجوال دون الحاجة إلى مصدر كهرباء. 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91" name="مستطيل 90">
              <a:extLst>
                <a:ext uri="{FF2B5EF4-FFF2-40B4-BE49-F238E27FC236}">
                  <a16:creationId xmlns:a16="http://schemas.microsoft.com/office/drawing/2014/main" id="{FDE4F583-1ACA-42A6-8DC2-2FA11F6D676A}"/>
                </a:ext>
              </a:extLst>
            </p:cNvPr>
            <p:cNvSpPr/>
            <p:nvPr/>
          </p:nvSpPr>
          <p:spPr>
            <a:xfrm>
              <a:off x="8631255" y="4030878"/>
              <a:ext cx="1330814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سيارة كهربائية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92" name="مستطيل 91">
              <a:extLst>
                <a:ext uri="{FF2B5EF4-FFF2-40B4-BE49-F238E27FC236}">
                  <a16:creationId xmlns:a16="http://schemas.microsoft.com/office/drawing/2014/main" id="{51FA5C0C-0158-4716-9087-D8CA22E20217}"/>
                </a:ext>
              </a:extLst>
            </p:cNvPr>
            <p:cNvSpPr/>
            <p:nvPr/>
          </p:nvSpPr>
          <p:spPr>
            <a:xfrm>
              <a:off x="2112088" y="4054420"/>
              <a:ext cx="4217822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سيارة تعمل بالبطارية الكهربائية، وتستغني عن البنزين.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93" name="مستطيل 92">
              <a:extLst>
                <a:ext uri="{FF2B5EF4-FFF2-40B4-BE49-F238E27FC236}">
                  <a16:creationId xmlns:a16="http://schemas.microsoft.com/office/drawing/2014/main" id="{E15F3BA8-206B-4939-9190-8FF49A65C319}"/>
                </a:ext>
              </a:extLst>
            </p:cNvPr>
            <p:cNvSpPr/>
            <p:nvPr/>
          </p:nvSpPr>
          <p:spPr>
            <a:xfrm>
              <a:off x="8804790" y="4510088"/>
              <a:ext cx="2287806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أضف ثلاثة أفكار، وعبر عنها: 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284" name="سهم: خماسي 283">
              <a:extLst>
                <a:ext uri="{FF2B5EF4-FFF2-40B4-BE49-F238E27FC236}">
                  <a16:creationId xmlns:a16="http://schemas.microsoft.com/office/drawing/2014/main" id="{A2545A1F-4668-4DCE-9A26-FA9BA2C814DE}"/>
                </a:ext>
              </a:extLst>
            </p:cNvPr>
            <p:cNvSpPr/>
            <p:nvPr/>
          </p:nvSpPr>
          <p:spPr>
            <a:xfrm rot="16200000">
              <a:off x="3734622" y="245407"/>
              <a:ext cx="389523" cy="6093797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4" name="مستطيل 53">
              <a:extLst>
                <a:ext uri="{FF2B5EF4-FFF2-40B4-BE49-F238E27FC236}">
                  <a16:creationId xmlns:a16="http://schemas.microsoft.com/office/drawing/2014/main" id="{EF4E94D5-088C-4A8D-89FA-C98A328797D7}"/>
                </a:ext>
              </a:extLst>
            </p:cNvPr>
            <p:cNvSpPr/>
            <p:nvPr/>
          </p:nvSpPr>
          <p:spPr>
            <a:xfrm>
              <a:off x="3409559" y="3108528"/>
              <a:ext cx="777778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>
                <a:lnSpc>
                  <a:spcPct val="107000"/>
                </a:lnSpc>
                <a:spcAft>
                  <a:spcPts val="800"/>
                </a:spcAft>
              </a:pPr>
              <a:r>
                <a:rPr lang="ar-SA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anose="02020603050405020304" pitchFamily="18" charset="-78"/>
                  <a:cs typeface="AL-Mohanad Bold" pitchFamily="2" charset="-78"/>
                </a:rPr>
                <a:t>التعبيــــر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287" name="مستطيل 286">
              <a:extLst>
                <a:ext uri="{FF2B5EF4-FFF2-40B4-BE49-F238E27FC236}">
                  <a16:creationId xmlns:a16="http://schemas.microsoft.com/office/drawing/2014/main" id="{66736D9C-50AA-4909-97C5-B8595C9F74E8}"/>
                </a:ext>
              </a:extLst>
            </p:cNvPr>
            <p:cNvSpPr/>
            <p:nvPr/>
          </p:nvSpPr>
          <p:spPr>
            <a:xfrm>
              <a:off x="10985543" y="3549131"/>
              <a:ext cx="314509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1</a:t>
              </a:r>
              <a:endParaRPr lang="en-US" b="1" dirty="0">
                <a:solidFill>
                  <a:schemeClr val="bg1"/>
                </a:solidFill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288" name="مستطيل 287">
              <a:extLst>
                <a:ext uri="{FF2B5EF4-FFF2-40B4-BE49-F238E27FC236}">
                  <a16:creationId xmlns:a16="http://schemas.microsoft.com/office/drawing/2014/main" id="{382ADFE5-1A12-49D9-8409-786773554232}"/>
                </a:ext>
              </a:extLst>
            </p:cNvPr>
            <p:cNvSpPr/>
            <p:nvPr/>
          </p:nvSpPr>
          <p:spPr>
            <a:xfrm>
              <a:off x="10985543" y="4022684"/>
              <a:ext cx="314509" cy="3886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chemeClr val="bg1"/>
                  </a:solidFill>
                  <a:latin typeface="Simplified Arabic" panose="02020603050405020304" pitchFamily="18" charset="-78"/>
                  <a:cs typeface="AL-Mohanad Bold" pitchFamily="2" charset="-78"/>
                </a:rPr>
                <a:t>2</a:t>
              </a:r>
              <a:endParaRPr lang="en-US" b="1" dirty="0">
                <a:solidFill>
                  <a:schemeClr val="bg1"/>
                </a:solidFill>
                <a:latin typeface="Simplified Arabic" panose="02020603050405020304" pitchFamily="18" charset="-78"/>
                <a:ea typeface="Calibri"/>
                <a:cs typeface="AL-Mohanad Bold" pitchFamily="2" charset="-78"/>
              </a:endParaRPr>
            </a:p>
          </p:txBody>
        </p:sp>
        <p:sp>
          <p:nvSpPr>
            <p:cNvPr id="290" name="سهم: خماسي 289">
              <a:extLst>
                <a:ext uri="{FF2B5EF4-FFF2-40B4-BE49-F238E27FC236}">
                  <a16:creationId xmlns:a16="http://schemas.microsoft.com/office/drawing/2014/main" id="{351F85EB-EDEB-400A-8851-8071E788B7E5}"/>
                </a:ext>
              </a:extLst>
            </p:cNvPr>
            <p:cNvSpPr/>
            <p:nvPr/>
          </p:nvSpPr>
          <p:spPr>
            <a:xfrm rot="10800000">
              <a:off x="895184" y="5474998"/>
              <a:ext cx="6078425" cy="452252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91" name="Rectangle 22">
              <a:extLst>
                <a:ext uri="{FF2B5EF4-FFF2-40B4-BE49-F238E27FC236}">
                  <a16:creationId xmlns:a16="http://schemas.microsoft.com/office/drawing/2014/main" id="{6DFCD4FC-1852-44CA-83D5-8ADB3FDE319E}"/>
                </a:ext>
              </a:extLst>
            </p:cNvPr>
            <p:cNvSpPr/>
            <p:nvPr/>
          </p:nvSpPr>
          <p:spPr bwMode="auto">
            <a:xfrm rot="5400000" flipH="1">
              <a:off x="10925537" y="5554119"/>
              <a:ext cx="452254" cy="2903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2" name="Rectangle 23">
              <a:extLst>
                <a:ext uri="{FF2B5EF4-FFF2-40B4-BE49-F238E27FC236}">
                  <a16:creationId xmlns:a16="http://schemas.microsoft.com/office/drawing/2014/main" id="{83DCDF11-7475-4D1E-9E61-667EF263BEA1}"/>
                </a:ext>
              </a:extLst>
            </p:cNvPr>
            <p:cNvSpPr/>
            <p:nvPr/>
          </p:nvSpPr>
          <p:spPr bwMode="auto">
            <a:xfrm rot="5400000" flipH="1">
              <a:off x="10925536" y="5071865"/>
              <a:ext cx="452256" cy="29030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3" name="سهم: خماسي 292">
              <a:extLst>
                <a:ext uri="{FF2B5EF4-FFF2-40B4-BE49-F238E27FC236}">
                  <a16:creationId xmlns:a16="http://schemas.microsoft.com/office/drawing/2014/main" id="{0E414FF7-F0F3-451B-BB4F-1515CA58EDC4}"/>
                </a:ext>
              </a:extLst>
            </p:cNvPr>
            <p:cNvSpPr/>
            <p:nvPr/>
          </p:nvSpPr>
          <p:spPr>
            <a:xfrm rot="10800000">
              <a:off x="7020892" y="5474998"/>
              <a:ext cx="3972355" cy="452252"/>
            </a:xfrm>
            <a:prstGeom prst="homePlate">
              <a:avLst>
                <a:gd name="adj" fmla="val 0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94" name="سهم: خماسي 293">
              <a:extLst>
                <a:ext uri="{FF2B5EF4-FFF2-40B4-BE49-F238E27FC236}">
                  <a16:creationId xmlns:a16="http://schemas.microsoft.com/office/drawing/2014/main" id="{CFF2750C-5DC5-4322-B274-41039F9DFAF0}"/>
                </a:ext>
              </a:extLst>
            </p:cNvPr>
            <p:cNvSpPr/>
            <p:nvPr/>
          </p:nvSpPr>
          <p:spPr>
            <a:xfrm rot="10800000">
              <a:off x="7023099" y="4992462"/>
              <a:ext cx="3970150" cy="452255"/>
            </a:xfrm>
            <a:prstGeom prst="homePlat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295" name="سهم: خماسي 294">
              <a:extLst>
                <a:ext uri="{FF2B5EF4-FFF2-40B4-BE49-F238E27FC236}">
                  <a16:creationId xmlns:a16="http://schemas.microsoft.com/office/drawing/2014/main" id="{E9D24AF2-614D-4A62-8BAD-ACC8A2F806B2}"/>
                </a:ext>
              </a:extLst>
            </p:cNvPr>
            <p:cNvSpPr/>
            <p:nvPr/>
          </p:nvSpPr>
          <p:spPr>
            <a:xfrm rot="10800000">
              <a:off x="882484" y="4992459"/>
              <a:ext cx="6093796" cy="452255"/>
            </a:xfrm>
            <a:prstGeom prst="homePlate">
              <a:avLst>
                <a:gd name="adj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00F7A3ED-71EF-4246-AD5F-C2650E56AC60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852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8">
            <a:extLst>
              <a:ext uri="{FF2B5EF4-FFF2-40B4-BE49-F238E27FC236}">
                <a16:creationId xmlns:a16="http://schemas.microsoft.com/office/drawing/2014/main" id="{64ECE881-969E-4103-8F85-6FB420477774}"/>
              </a:ext>
            </a:extLst>
          </p:cNvPr>
          <p:cNvSpPr/>
          <p:nvPr/>
        </p:nvSpPr>
        <p:spPr>
          <a:xfrm flipH="1">
            <a:off x="9228104" y="3958894"/>
            <a:ext cx="1739261" cy="1388955"/>
          </a:xfrm>
          <a:custGeom>
            <a:avLst/>
            <a:gdLst>
              <a:gd name="connsiteX0" fmla="*/ 0 w 2319014"/>
              <a:gd name="connsiteY0" fmla="*/ 0 h 1761023"/>
              <a:gd name="connsiteX1" fmla="*/ 2319014 w 2319014"/>
              <a:gd name="connsiteY1" fmla="*/ 0 h 1761023"/>
              <a:gd name="connsiteX2" fmla="*/ 2319014 w 2319014"/>
              <a:gd name="connsiteY2" fmla="*/ 1761023 h 1761023"/>
              <a:gd name="connsiteX3" fmla="*/ 0 w 2319014"/>
              <a:gd name="connsiteY3" fmla="*/ 1761023 h 17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1761023">
                <a:moveTo>
                  <a:pt x="0" y="0"/>
                </a:moveTo>
                <a:lnTo>
                  <a:pt x="2319014" y="0"/>
                </a:lnTo>
                <a:lnTo>
                  <a:pt x="2319014" y="1761023"/>
                </a:lnTo>
                <a:lnTo>
                  <a:pt x="0" y="1761023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9" name="Freeform 9">
            <a:extLst>
              <a:ext uri="{FF2B5EF4-FFF2-40B4-BE49-F238E27FC236}">
                <a16:creationId xmlns:a16="http://schemas.microsoft.com/office/drawing/2014/main" id="{2D016AE5-8165-4A24-9CD9-02D67772CA48}"/>
              </a:ext>
            </a:extLst>
          </p:cNvPr>
          <p:cNvSpPr/>
          <p:nvPr/>
        </p:nvSpPr>
        <p:spPr>
          <a:xfrm flipH="1">
            <a:off x="7287702" y="3958894"/>
            <a:ext cx="1739261" cy="1388955"/>
          </a:xfrm>
          <a:custGeom>
            <a:avLst/>
            <a:gdLst>
              <a:gd name="connsiteX0" fmla="*/ 0 w 2319014"/>
              <a:gd name="connsiteY0" fmla="*/ 0 h 1761023"/>
              <a:gd name="connsiteX1" fmla="*/ 2319014 w 2319014"/>
              <a:gd name="connsiteY1" fmla="*/ 0 h 1761023"/>
              <a:gd name="connsiteX2" fmla="*/ 2319014 w 2319014"/>
              <a:gd name="connsiteY2" fmla="*/ 1761023 h 1761023"/>
              <a:gd name="connsiteX3" fmla="*/ 0 w 2319014"/>
              <a:gd name="connsiteY3" fmla="*/ 1761023 h 17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1761023">
                <a:moveTo>
                  <a:pt x="0" y="0"/>
                </a:moveTo>
                <a:lnTo>
                  <a:pt x="2319014" y="0"/>
                </a:lnTo>
                <a:lnTo>
                  <a:pt x="2319014" y="1761023"/>
                </a:lnTo>
                <a:lnTo>
                  <a:pt x="0" y="1761023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2" name="Freeform 10">
            <a:extLst>
              <a:ext uri="{FF2B5EF4-FFF2-40B4-BE49-F238E27FC236}">
                <a16:creationId xmlns:a16="http://schemas.microsoft.com/office/drawing/2014/main" id="{A1838E4C-54CD-47A3-8117-DF5F1822C509}"/>
              </a:ext>
            </a:extLst>
          </p:cNvPr>
          <p:cNvSpPr/>
          <p:nvPr/>
        </p:nvSpPr>
        <p:spPr>
          <a:xfrm flipH="1">
            <a:off x="5347300" y="3958894"/>
            <a:ext cx="1739261" cy="1388955"/>
          </a:xfrm>
          <a:custGeom>
            <a:avLst/>
            <a:gdLst>
              <a:gd name="connsiteX0" fmla="*/ 0 w 2319014"/>
              <a:gd name="connsiteY0" fmla="*/ 0 h 1761023"/>
              <a:gd name="connsiteX1" fmla="*/ 2319014 w 2319014"/>
              <a:gd name="connsiteY1" fmla="*/ 0 h 1761023"/>
              <a:gd name="connsiteX2" fmla="*/ 2319014 w 2319014"/>
              <a:gd name="connsiteY2" fmla="*/ 1761023 h 1761023"/>
              <a:gd name="connsiteX3" fmla="*/ 0 w 2319014"/>
              <a:gd name="connsiteY3" fmla="*/ 1761023 h 17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1761023">
                <a:moveTo>
                  <a:pt x="0" y="0"/>
                </a:moveTo>
                <a:lnTo>
                  <a:pt x="2319014" y="0"/>
                </a:lnTo>
                <a:lnTo>
                  <a:pt x="2319014" y="1761023"/>
                </a:lnTo>
                <a:lnTo>
                  <a:pt x="0" y="1761023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5" name="Freeform 11">
            <a:extLst>
              <a:ext uri="{FF2B5EF4-FFF2-40B4-BE49-F238E27FC236}">
                <a16:creationId xmlns:a16="http://schemas.microsoft.com/office/drawing/2014/main" id="{F68E24A5-B546-4685-8521-824D5F29CF56}"/>
              </a:ext>
            </a:extLst>
          </p:cNvPr>
          <p:cNvSpPr/>
          <p:nvPr/>
        </p:nvSpPr>
        <p:spPr>
          <a:xfrm flipH="1">
            <a:off x="3406896" y="3958894"/>
            <a:ext cx="1739261" cy="1388955"/>
          </a:xfrm>
          <a:custGeom>
            <a:avLst/>
            <a:gdLst>
              <a:gd name="connsiteX0" fmla="*/ 0 w 2319015"/>
              <a:gd name="connsiteY0" fmla="*/ 0 h 1761023"/>
              <a:gd name="connsiteX1" fmla="*/ 2319015 w 2319015"/>
              <a:gd name="connsiteY1" fmla="*/ 0 h 1761023"/>
              <a:gd name="connsiteX2" fmla="*/ 2319015 w 2319015"/>
              <a:gd name="connsiteY2" fmla="*/ 1761023 h 1761023"/>
              <a:gd name="connsiteX3" fmla="*/ 0 w 2319015"/>
              <a:gd name="connsiteY3" fmla="*/ 1761023 h 17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5" h="1761023">
                <a:moveTo>
                  <a:pt x="0" y="0"/>
                </a:moveTo>
                <a:lnTo>
                  <a:pt x="2319015" y="0"/>
                </a:lnTo>
                <a:lnTo>
                  <a:pt x="2319015" y="1761023"/>
                </a:lnTo>
                <a:lnTo>
                  <a:pt x="0" y="1761023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ثالثاً: تقييم الأفكار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14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976C2-9C40-4455-AE3E-5555469736B9}"/>
              </a:ext>
            </a:extLst>
          </p:cNvPr>
          <p:cNvGrpSpPr/>
          <p:nvPr/>
        </p:nvGrpSpPr>
        <p:grpSpPr>
          <a:xfrm>
            <a:off x="-8924264" y="-3234158"/>
            <a:ext cx="2614612" cy="2674938"/>
            <a:chOff x="-8175926" y="1743020"/>
            <a:chExt cx="2614612" cy="2674938"/>
          </a:xfrm>
        </p:grpSpPr>
        <p:sp>
          <p:nvSpPr>
            <p:cNvPr id="231" name="Freeform 532">
              <a:extLst>
                <a:ext uri="{FF2B5EF4-FFF2-40B4-BE49-F238E27FC236}">
                  <a16:creationId xmlns:a16="http://schemas.microsoft.com/office/drawing/2014/main" id="{C98821F6-44ED-4CDB-99CE-8B5BCDF40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8175926" y="3470221"/>
              <a:ext cx="2614612" cy="947737"/>
            </a:xfrm>
            <a:custGeom>
              <a:avLst/>
              <a:gdLst>
                <a:gd name="T0" fmla="*/ 0 w 475"/>
                <a:gd name="T1" fmla="*/ 0 h 172"/>
                <a:gd name="T2" fmla="*/ 387 w 475"/>
                <a:gd name="T3" fmla="*/ 0 h 172"/>
                <a:gd name="T4" fmla="*/ 475 w 475"/>
                <a:gd name="T5" fmla="*/ 86 h 172"/>
                <a:gd name="T6" fmla="*/ 387 w 475"/>
                <a:gd name="T7" fmla="*/ 172 h 172"/>
                <a:gd name="T8" fmla="*/ 0 w 475"/>
                <a:gd name="T9" fmla="*/ 172 h 172"/>
                <a:gd name="T10" fmla="*/ 0 w 475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72">
                  <a:moveTo>
                    <a:pt x="0" y="0"/>
                  </a:moveTo>
                  <a:lnTo>
                    <a:pt x="387" y="0"/>
                  </a:lnTo>
                  <a:lnTo>
                    <a:pt x="475" y="86"/>
                  </a:lnTo>
                  <a:lnTo>
                    <a:pt x="387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C820ECA4-477A-47D2-869C-505ED8B990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7564739" y="1743020"/>
              <a:ext cx="1276350" cy="1276351"/>
            </a:xfrm>
            <a:custGeom>
              <a:avLst/>
              <a:gdLst>
                <a:gd name="T0" fmla="*/ 117 w 232"/>
                <a:gd name="T1" fmla="*/ 33 h 232"/>
                <a:gd name="T2" fmla="*/ 94 w 232"/>
                <a:gd name="T3" fmla="*/ 35 h 232"/>
                <a:gd name="T4" fmla="*/ 75 w 232"/>
                <a:gd name="T5" fmla="*/ 44 h 232"/>
                <a:gd name="T6" fmla="*/ 58 w 232"/>
                <a:gd name="T7" fmla="*/ 57 h 232"/>
                <a:gd name="T8" fmla="*/ 45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5 w 232"/>
                <a:gd name="T17" fmla="*/ 158 h 232"/>
                <a:gd name="T18" fmla="*/ 58 w 232"/>
                <a:gd name="T19" fmla="*/ 175 h 232"/>
                <a:gd name="T20" fmla="*/ 75 w 232"/>
                <a:gd name="T21" fmla="*/ 188 h 232"/>
                <a:gd name="T22" fmla="*/ 94 w 232"/>
                <a:gd name="T23" fmla="*/ 196 h 232"/>
                <a:gd name="T24" fmla="*/ 117 w 232"/>
                <a:gd name="T25" fmla="*/ 199 h 232"/>
                <a:gd name="T26" fmla="*/ 139 w 232"/>
                <a:gd name="T27" fmla="*/ 196 h 232"/>
                <a:gd name="T28" fmla="*/ 159 w 232"/>
                <a:gd name="T29" fmla="*/ 188 h 232"/>
                <a:gd name="T30" fmla="*/ 176 w 232"/>
                <a:gd name="T31" fmla="*/ 175 h 232"/>
                <a:gd name="T32" fmla="*/ 189 w 232"/>
                <a:gd name="T33" fmla="*/ 158 h 232"/>
                <a:gd name="T34" fmla="*/ 197 w 232"/>
                <a:gd name="T35" fmla="*/ 139 h 232"/>
                <a:gd name="T36" fmla="*/ 199 w 232"/>
                <a:gd name="T37" fmla="*/ 116 h 232"/>
                <a:gd name="T38" fmla="*/ 197 w 232"/>
                <a:gd name="T39" fmla="*/ 94 h 232"/>
                <a:gd name="T40" fmla="*/ 189 w 232"/>
                <a:gd name="T41" fmla="*/ 74 h 232"/>
                <a:gd name="T42" fmla="*/ 176 w 232"/>
                <a:gd name="T43" fmla="*/ 57 h 232"/>
                <a:gd name="T44" fmla="*/ 159 w 232"/>
                <a:gd name="T45" fmla="*/ 44 h 232"/>
                <a:gd name="T46" fmla="*/ 139 w 232"/>
                <a:gd name="T47" fmla="*/ 35 h 232"/>
                <a:gd name="T48" fmla="*/ 117 w 232"/>
                <a:gd name="T49" fmla="*/ 33 h 232"/>
                <a:gd name="T50" fmla="*/ 117 w 232"/>
                <a:gd name="T51" fmla="*/ 0 h 232"/>
                <a:gd name="T52" fmla="*/ 140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40 w 232"/>
                <a:gd name="T81" fmla="*/ 229 h 232"/>
                <a:gd name="T82" fmla="*/ 117 w 232"/>
                <a:gd name="T83" fmla="*/ 232 h 232"/>
                <a:gd name="T84" fmla="*/ 93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3 w 232"/>
                <a:gd name="T113" fmla="*/ 2 h 232"/>
                <a:gd name="T114" fmla="*/ 117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7" y="33"/>
                  </a:moveTo>
                  <a:lnTo>
                    <a:pt x="94" y="35"/>
                  </a:lnTo>
                  <a:lnTo>
                    <a:pt x="75" y="44"/>
                  </a:lnTo>
                  <a:lnTo>
                    <a:pt x="58" y="57"/>
                  </a:lnTo>
                  <a:lnTo>
                    <a:pt x="45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5" y="158"/>
                  </a:lnTo>
                  <a:lnTo>
                    <a:pt x="58" y="175"/>
                  </a:lnTo>
                  <a:lnTo>
                    <a:pt x="75" y="188"/>
                  </a:lnTo>
                  <a:lnTo>
                    <a:pt x="94" y="196"/>
                  </a:lnTo>
                  <a:lnTo>
                    <a:pt x="117" y="199"/>
                  </a:lnTo>
                  <a:lnTo>
                    <a:pt x="139" y="196"/>
                  </a:lnTo>
                  <a:lnTo>
                    <a:pt x="159" y="188"/>
                  </a:lnTo>
                  <a:lnTo>
                    <a:pt x="176" y="175"/>
                  </a:lnTo>
                  <a:lnTo>
                    <a:pt x="189" y="158"/>
                  </a:lnTo>
                  <a:lnTo>
                    <a:pt x="197" y="139"/>
                  </a:lnTo>
                  <a:lnTo>
                    <a:pt x="199" y="116"/>
                  </a:lnTo>
                  <a:lnTo>
                    <a:pt x="197" y="94"/>
                  </a:lnTo>
                  <a:lnTo>
                    <a:pt x="189" y="74"/>
                  </a:lnTo>
                  <a:lnTo>
                    <a:pt x="176" y="57"/>
                  </a:lnTo>
                  <a:lnTo>
                    <a:pt x="159" y="44"/>
                  </a:lnTo>
                  <a:lnTo>
                    <a:pt x="139" y="35"/>
                  </a:lnTo>
                  <a:lnTo>
                    <a:pt x="117" y="33"/>
                  </a:lnTo>
                  <a:close/>
                  <a:moveTo>
                    <a:pt x="117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7" y="232"/>
                  </a:lnTo>
                  <a:lnTo>
                    <a:pt x="93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Rectangle 544">
              <a:extLst>
                <a:ext uri="{FF2B5EF4-FFF2-40B4-BE49-F238E27FC236}">
                  <a16:creationId xmlns:a16="http://schemas.microsoft.com/office/drawing/2014/main" id="{6F4D4192-26FC-4061-95E0-0B863420F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7013878" y="2932059"/>
              <a:ext cx="174626" cy="538162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ABFDA09A-381E-4EE8-B084-F1FA91B9949F}"/>
                </a:ext>
              </a:extLst>
            </p:cNvPr>
            <p:cNvSpPr txBox="1"/>
            <p:nvPr/>
          </p:nvSpPr>
          <p:spPr>
            <a:xfrm flipH="1">
              <a:off x="-7599664" y="2149420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التعبير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8C7FAE-9623-4E0D-9EC0-ACD10A19F056}"/>
              </a:ext>
            </a:extLst>
          </p:cNvPr>
          <p:cNvGrpSpPr/>
          <p:nvPr/>
        </p:nvGrpSpPr>
        <p:grpSpPr>
          <a:xfrm>
            <a:off x="-6200442" y="-3234158"/>
            <a:ext cx="2608261" cy="2674938"/>
            <a:chOff x="-5452104" y="1743020"/>
            <a:chExt cx="2608261" cy="2674938"/>
          </a:xfrm>
        </p:grpSpPr>
        <p:sp>
          <p:nvSpPr>
            <p:cNvPr id="230" name="Rectangle 531">
              <a:extLst>
                <a:ext uri="{FF2B5EF4-FFF2-40B4-BE49-F238E27FC236}">
                  <a16:creationId xmlns:a16="http://schemas.microsoft.com/office/drawing/2014/main" id="{DA993971-8047-4559-B7AE-64254F32B3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5452104" y="3470221"/>
              <a:ext cx="2608261" cy="947737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71B03E8B-0766-47CE-95CA-2311B8AA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4791705" y="1743020"/>
              <a:ext cx="1276350" cy="1276351"/>
            </a:xfrm>
            <a:custGeom>
              <a:avLst/>
              <a:gdLst>
                <a:gd name="T0" fmla="*/ 115 w 232"/>
                <a:gd name="T1" fmla="*/ 33 h 232"/>
                <a:gd name="T2" fmla="*/ 93 w 232"/>
                <a:gd name="T3" fmla="*/ 35 h 232"/>
                <a:gd name="T4" fmla="*/ 73 w 232"/>
                <a:gd name="T5" fmla="*/ 44 h 232"/>
                <a:gd name="T6" fmla="*/ 56 w 232"/>
                <a:gd name="T7" fmla="*/ 57 h 232"/>
                <a:gd name="T8" fmla="*/ 43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3 w 232"/>
                <a:gd name="T17" fmla="*/ 158 h 232"/>
                <a:gd name="T18" fmla="*/ 56 w 232"/>
                <a:gd name="T19" fmla="*/ 175 h 232"/>
                <a:gd name="T20" fmla="*/ 73 w 232"/>
                <a:gd name="T21" fmla="*/ 188 h 232"/>
                <a:gd name="T22" fmla="*/ 93 w 232"/>
                <a:gd name="T23" fmla="*/ 196 h 232"/>
                <a:gd name="T24" fmla="*/ 115 w 232"/>
                <a:gd name="T25" fmla="*/ 199 h 232"/>
                <a:gd name="T26" fmla="*/ 137 w 232"/>
                <a:gd name="T27" fmla="*/ 196 h 232"/>
                <a:gd name="T28" fmla="*/ 157 w 232"/>
                <a:gd name="T29" fmla="*/ 188 h 232"/>
                <a:gd name="T30" fmla="*/ 174 w 232"/>
                <a:gd name="T31" fmla="*/ 175 h 232"/>
                <a:gd name="T32" fmla="*/ 187 w 232"/>
                <a:gd name="T33" fmla="*/ 158 h 232"/>
                <a:gd name="T34" fmla="*/ 196 w 232"/>
                <a:gd name="T35" fmla="*/ 139 h 232"/>
                <a:gd name="T36" fmla="*/ 199 w 232"/>
                <a:gd name="T37" fmla="*/ 116 h 232"/>
                <a:gd name="T38" fmla="*/ 196 w 232"/>
                <a:gd name="T39" fmla="*/ 94 h 232"/>
                <a:gd name="T40" fmla="*/ 187 w 232"/>
                <a:gd name="T41" fmla="*/ 74 h 232"/>
                <a:gd name="T42" fmla="*/ 174 w 232"/>
                <a:gd name="T43" fmla="*/ 57 h 232"/>
                <a:gd name="T44" fmla="*/ 157 w 232"/>
                <a:gd name="T45" fmla="*/ 44 h 232"/>
                <a:gd name="T46" fmla="*/ 137 w 232"/>
                <a:gd name="T47" fmla="*/ 35 h 232"/>
                <a:gd name="T48" fmla="*/ 115 w 232"/>
                <a:gd name="T49" fmla="*/ 33 h 232"/>
                <a:gd name="T50" fmla="*/ 115 w 232"/>
                <a:gd name="T51" fmla="*/ 0 h 232"/>
                <a:gd name="T52" fmla="*/ 139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39 w 232"/>
                <a:gd name="T81" fmla="*/ 229 h 232"/>
                <a:gd name="T82" fmla="*/ 115 w 232"/>
                <a:gd name="T83" fmla="*/ 232 h 232"/>
                <a:gd name="T84" fmla="*/ 92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2 w 232"/>
                <a:gd name="T113" fmla="*/ 2 h 232"/>
                <a:gd name="T114" fmla="*/ 115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5" y="33"/>
                  </a:moveTo>
                  <a:lnTo>
                    <a:pt x="93" y="35"/>
                  </a:lnTo>
                  <a:lnTo>
                    <a:pt x="73" y="44"/>
                  </a:lnTo>
                  <a:lnTo>
                    <a:pt x="56" y="57"/>
                  </a:lnTo>
                  <a:lnTo>
                    <a:pt x="43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3" y="158"/>
                  </a:lnTo>
                  <a:lnTo>
                    <a:pt x="56" y="175"/>
                  </a:lnTo>
                  <a:lnTo>
                    <a:pt x="73" y="188"/>
                  </a:lnTo>
                  <a:lnTo>
                    <a:pt x="93" y="196"/>
                  </a:lnTo>
                  <a:lnTo>
                    <a:pt x="115" y="199"/>
                  </a:lnTo>
                  <a:lnTo>
                    <a:pt x="137" y="196"/>
                  </a:lnTo>
                  <a:lnTo>
                    <a:pt x="157" y="188"/>
                  </a:lnTo>
                  <a:lnTo>
                    <a:pt x="174" y="175"/>
                  </a:lnTo>
                  <a:lnTo>
                    <a:pt x="187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7" y="74"/>
                  </a:lnTo>
                  <a:lnTo>
                    <a:pt x="174" y="57"/>
                  </a:lnTo>
                  <a:lnTo>
                    <a:pt x="157" y="44"/>
                  </a:lnTo>
                  <a:lnTo>
                    <a:pt x="137" y="35"/>
                  </a:lnTo>
                  <a:lnTo>
                    <a:pt x="115" y="33"/>
                  </a:lnTo>
                  <a:close/>
                  <a:moveTo>
                    <a:pt x="115" y="0"/>
                  </a:moveTo>
                  <a:lnTo>
                    <a:pt x="139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39" y="229"/>
                  </a:lnTo>
                  <a:lnTo>
                    <a:pt x="115" y="232"/>
                  </a:lnTo>
                  <a:lnTo>
                    <a:pt x="92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Rectangle 543">
              <a:extLst>
                <a:ext uri="{FF2B5EF4-FFF2-40B4-BE49-F238E27FC236}">
                  <a16:creationId xmlns:a16="http://schemas.microsoft.com/office/drawing/2014/main" id="{5DD0F719-BA2A-4FE5-B6B6-FC97C609D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240841" y="2932059"/>
              <a:ext cx="180974" cy="5381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E50C7B1A-A699-4721-8DF3-701164EF0413}"/>
                </a:ext>
              </a:extLst>
            </p:cNvPr>
            <p:cNvSpPr txBox="1"/>
            <p:nvPr/>
          </p:nvSpPr>
          <p:spPr>
            <a:xfrm flipH="1">
              <a:off x="-4802817" y="2149420"/>
              <a:ext cx="132873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الفكرة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8F341C-355D-47B4-B4C5-CF1002BB3976}"/>
              </a:ext>
            </a:extLst>
          </p:cNvPr>
          <p:cNvGrpSpPr/>
          <p:nvPr/>
        </p:nvGrpSpPr>
        <p:grpSpPr>
          <a:xfrm>
            <a:off x="-3386252" y="-3234158"/>
            <a:ext cx="2603227" cy="2674432"/>
            <a:chOff x="-2637914" y="1743020"/>
            <a:chExt cx="2603227" cy="2674432"/>
          </a:xfrm>
        </p:grpSpPr>
        <p:sp>
          <p:nvSpPr>
            <p:cNvPr id="229" name="Freeform 530">
              <a:extLst>
                <a:ext uri="{FF2B5EF4-FFF2-40B4-BE49-F238E27FC236}">
                  <a16:creationId xmlns:a16="http://schemas.microsoft.com/office/drawing/2014/main" id="{34C4B549-B648-4EB3-9510-DE76C6C44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37914" y="3470945"/>
              <a:ext cx="2603227" cy="946507"/>
            </a:xfrm>
            <a:custGeom>
              <a:avLst/>
              <a:gdLst>
                <a:gd name="T0" fmla="*/ 0 w 473"/>
                <a:gd name="T1" fmla="*/ 0 h 172"/>
                <a:gd name="T2" fmla="*/ 750888 w 473"/>
                <a:gd name="T3" fmla="*/ 0 h 172"/>
                <a:gd name="T4" fmla="*/ 750888 w 473"/>
                <a:gd name="T5" fmla="*/ 273050 h 172"/>
                <a:gd name="T6" fmla="*/ 0 w 473"/>
                <a:gd name="T7" fmla="*/ 273050 h 172"/>
                <a:gd name="T8" fmla="*/ 109538 w 473"/>
                <a:gd name="T9" fmla="*/ 136525 h 172"/>
                <a:gd name="T10" fmla="*/ 0 w 473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172">
                  <a:moveTo>
                    <a:pt x="0" y="0"/>
                  </a:moveTo>
                  <a:lnTo>
                    <a:pt x="473" y="0"/>
                  </a:lnTo>
                  <a:lnTo>
                    <a:pt x="473" y="172"/>
                  </a:lnTo>
                  <a:lnTo>
                    <a:pt x="0" y="172"/>
                  </a:lnTo>
                  <a:lnTo>
                    <a:pt x="6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Freeform 539">
              <a:extLst>
                <a:ext uri="{FF2B5EF4-FFF2-40B4-BE49-F238E27FC236}">
                  <a16:creationId xmlns:a16="http://schemas.microsoft.com/office/drawing/2014/main" id="{A73990C9-41C3-440D-BC43-831BE5D21A9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1911432" y="1743020"/>
              <a:ext cx="1271344" cy="1276684"/>
            </a:xfrm>
            <a:custGeom>
              <a:avLst/>
              <a:gdLst>
                <a:gd name="T0" fmla="*/ 184150 w 231"/>
                <a:gd name="T1" fmla="*/ 52388 h 232"/>
                <a:gd name="T2" fmla="*/ 149225 w 231"/>
                <a:gd name="T3" fmla="*/ 55563 h 232"/>
                <a:gd name="T4" fmla="*/ 117475 w 231"/>
                <a:gd name="T5" fmla="*/ 69850 h 232"/>
                <a:gd name="T6" fmla="*/ 90488 w 231"/>
                <a:gd name="T7" fmla="*/ 90488 h 232"/>
                <a:gd name="T8" fmla="*/ 69850 w 231"/>
                <a:gd name="T9" fmla="*/ 117475 h 232"/>
                <a:gd name="T10" fmla="*/ 55563 w 231"/>
                <a:gd name="T11" fmla="*/ 149225 h 232"/>
                <a:gd name="T12" fmla="*/ 50800 w 231"/>
                <a:gd name="T13" fmla="*/ 184150 h 232"/>
                <a:gd name="T14" fmla="*/ 55563 w 231"/>
                <a:gd name="T15" fmla="*/ 220663 h 232"/>
                <a:gd name="T16" fmla="*/ 69850 w 231"/>
                <a:gd name="T17" fmla="*/ 250825 h 232"/>
                <a:gd name="T18" fmla="*/ 90488 w 231"/>
                <a:gd name="T19" fmla="*/ 277813 h 232"/>
                <a:gd name="T20" fmla="*/ 117475 w 231"/>
                <a:gd name="T21" fmla="*/ 298450 h 232"/>
                <a:gd name="T22" fmla="*/ 149225 w 231"/>
                <a:gd name="T23" fmla="*/ 311150 h 232"/>
                <a:gd name="T24" fmla="*/ 184150 w 231"/>
                <a:gd name="T25" fmla="*/ 315913 h 232"/>
                <a:gd name="T26" fmla="*/ 219075 w 231"/>
                <a:gd name="T27" fmla="*/ 311150 h 232"/>
                <a:gd name="T28" fmla="*/ 250825 w 231"/>
                <a:gd name="T29" fmla="*/ 298450 h 232"/>
                <a:gd name="T30" fmla="*/ 277813 w 231"/>
                <a:gd name="T31" fmla="*/ 277813 h 232"/>
                <a:gd name="T32" fmla="*/ 298450 w 231"/>
                <a:gd name="T33" fmla="*/ 250825 h 232"/>
                <a:gd name="T34" fmla="*/ 311150 w 231"/>
                <a:gd name="T35" fmla="*/ 220663 h 232"/>
                <a:gd name="T36" fmla="*/ 315913 w 231"/>
                <a:gd name="T37" fmla="*/ 184150 h 232"/>
                <a:gd name="T38" fmla="*/ 311150 w 231"/>
                <a:gd name="T39" fmla="*/ 149225 h 232"/>
                <a:gd name="T40" fmla="*/ 298450 w 231"/>
                <a:gd name="T41" fmla="*/ 117475 h 232"/>
                <a:gd name="T42" fmla="*/ 277813 w 231"/>
                <a:gd name="T43" fmla="*/ 90488 h 232"/>
                <a:gd name="T44" fmla="*/ 250825 w 231"/>
                <a:gd name="T45" fmla="*/ 69850 h 232"/>
                <a:gd name="T46" fmla="*/ 219075 w 231"/>
                <a:gd name="T47" fmla="*/ 55563 h 232"/>
                <a:gd name="T48" fmla="*/ 184150 w 231"/>
                <a:gd name="T49" fmla="*/ 52388 h 232"/>
                <a:gd name="T50" fmla="*/ 184150 w 231"/>
                <a:gd name="T51" fmla="*/ 0 h 232"/>
                <a:gd name="T52" fmla="*/ 222250 w 231"/>
                <a:gd name="T53" fmla="*/ 3175 h 232"/>
                <a:gd name="T54" fmla="*/ 255588 w 231"/>
                <a:gd name="T55" fmla="*/ 14288 h 232"/>
                <a:gd name="T56" fmla="*/ 285750 w 231"/>
                <a:gd name="T57" fmla="*/ 33338 h 232"/>
                <a:gd name="T58" fmla="*/ 312738 w 231"/>
                <a:gd name="T59" fmla="*/ 53975 h 232"/>
                <a:gd name="T60" fmla="*/ 336550 w 231"/>
                <a:gd name="T61" fmla="*/ 80963 h 232"/>
                <a:gd name="T62" fmla="*/ 352425 w 231"/>
                <a:gd name="T63" fmla="*/ 112713 h 232"/>
                <a:gd name="T64" fmla="*/ 363538 w 231"/>
                <a:gd name="T65" fmla="*/ 147638 h 232"/>
                <a:gd name="T66" fmla="*/ 366713 w 231"/>
                <a:gd name="T67" fmla="*/ 184150 h 232"/>
                <a:gd name="T68" fmla="*/ 363538 w 231"/>
                <a:gd name="T69" fmla="*/ 222250 h 232"/>
                <a:gd name="T70" fmla="*/ 352425 w 231"/>
                <a:gd name="T71" fmla="*/ 255588 h 232"/>
                <a:gd name="T72" fmla="*/ 336550 w 231"/>
                <a:gd name="T73" fmla="*/ 287338 h 232"/>
                <a:gd name="T74" fmla="*/ 312738 w 231"/>
                <a:gd name="T75" fmla="*/ 314325 h 232"/>
                <a:gd name="T76" fmla="*/ 285750 w 231"/>
                <a:gd name="T77" fmla="*/ 336550 h 232"/>
                <a:gd name="T78" fmla="*/ 255588 w 231"/>
                <a:gd name="T79" fmla="*/ 352425 h 232"/>
                <a:gd name="T80" fmla="*/ 222250 w 231"/>
                <a:gd name="T81" fmla="*/ 363538 h 232"/>
                <a:gd name="T82" fmla="*/ 184150 w 231"/>
                <a:gd name="T83" fmla="*/ 368300 h 232"/>
                <a:gd name="T84" fmla="*/ 146050 w 231"/>
                <a:gd name="T85" fmla="*/ 363538 h 232"/>
                <a:gd name="T86" fmla="*/ 111125 w 231"/>
                <a:gd name="T87" fmla="*/ 352425 h 232"/>
                <a:gd name="T88" fmla="*/ 80963 w 231"/>
                <a:gd name="T89" fmla="*/ 336550 h 232"/>
                <a:gd name="T90" fmla="*/ 53975 w 231"/>
                <a:gd name="T91" fmla="*/ 314325 h 232"/>
                <a:gd name="T92" fmla="*/ 31750 w 231"/>
                <a:gd name="T93" fmla="*/ 287338 h 232"/>
                <a:gd name="T94" fmla="*/ 14288 w 231"/>
                <a:gd name="T95" fmla="*/ 255588 h 232"/>
                <a:gd name="T96" fmla="*/ 3175 w 231"/>
                <a:gd name="T97" fmla="*/ 222250 h 232"/>
                <a:gd name="T98" fmla="*/ 0 w 231"/>
                <a:gd name="T99" fmla="*/ 184150 h 232"/>
                <a:gd name="T100" fmla="*/ 3175 w 231"/>
                <a:gd name="T101" fmla="*/ 147638 h 232"/>
                <a:gd name="T102" fmla="*/ 14288 w 231"/>
                <a:gd name="T103" fmla="*/ 112713 h 232"/>
                <a:gd name="T104" fmla="*/ 31750 w 231"/>
                <a:gd name="T105" fmla="*/ 80963 h 232"/>
                <a:gd name="T106" fmla="*/ 53975 w 231"/>
                <a:gd name="T107" fmla="*/ 53975 h 232"/>
                <a:gd name="T108" fmla="*/ 80963 w 231"/>
                <a:gd name="T109" fmla="*/ 33338 h 232"/>
                <a:gd name="T110" fmla="*/ 111125 w 231"/>
                <a:gd name="T111" fmla="*/ 14288 h 232"/>
                <a:gd name="T112" fmla="*/ 146050 w 231"/>
                <a:gd name="T113" fmla="*/ 3175 h 232"/>
                <a:gd name="T114" fmla="*/ 184150 w 231"/>
                <a:gd name="T115" fmla="*/ 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232">
                  <a:moveTo>
                    <a:pt x="116" y="33"/>
                  </a:moveTo>
                  <a:lnTo>
                    <a:pt x="94" y="35"/>
                  </a:lnTo>
                  <a:lnTo>
                    <a:pt x="74" y="44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35" y="94"/>
                  </a:lnTo>
                  <a:lnTo>
                    <a:pt x="32" y="116"/>
                  </a:lnTo>
                  <a:lnTo>
                    <a:pt x="35" y="139"/>
                  </a:lnTo>
                  <a:lnTo>
                    <a:pt x="44" y="158"/>
                  </a:lnTo>
                  <a:lnTo>
                    <a:pt x="57" y="175"/>
                  </a:lnTo>
                  <a:lnTo>
                    <a:pt x="74" y="188"/>
                  </a:lnTo>
                  <a:lnTo>
                    <a:pt x="94" y="196"/>
                  </a:lnTo>
                  <a:lnTo>
                    <a:pt x="116" y="199"/>
                  </a:lnTo>
                  <a:lnTo>
                    <a:pt x="138" y="196"/>
                  </a:lnTo>
                  <a:lnTo>
                    <a:pt x="158" y="188"/>
                  </a:lnTo>
                  <a:lnTo>
                    <a:pt x="175" y="175"/>
                  </a:lnTo>
                  <a:lnTo>
                    <a:pt x="188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8" y="74"/>
                  </a:lnTo>
                  <a:lnTo>
                    <a:pt x="175" y="57"/>
                  </a:lnTo>
                  <a:lnTo>
                    <a:pt x="158" y="44"/>
                  </a:lnTo>
                  <a:lnTo>
                    <a:pt x="138" y="35"/>
                  </a:lnTo>
                  <a:lnTo>
                    <a:pt x="116" y="33"/>
                  </a:lnTo>
                  <a:close/>
                  <a:moveTo>
                    <a:pt x="116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0" y="21"/>
                  </a:lnTo>
                  <a:lnTo>
                    <a:pt x="197" y="34"/>
                  </a:lnTo>
                  <a:lnTo>
                    <a:pt x="212" y="51"/>
                  </a:lnTo>
                  <a:lnTo>
                    <a:pt x="222" y="71"/>
                  </a:lnTo>
                  <a:lnTo>
                    <a:pt x="229" y="93"/>
                  </a:lnTo>
                  <a:lnTo>
                    <a:pt x="231" y="116"/>
                  </a:lnTo>
                  <a:lnTo>
                    <a:pt x="229" y="140"/>
                  </a:lnTo>
                  <a:lnTo>
                    <a:pt x="222" y="161"/>
                  </a:lnTo>
                  <a:lnTo>
                    <a:pt x="212" y="181"/>
                  </a:lnTo>
                  <a:lnTo>
                    <a:pt x="197" y="198"/>
                  </a:lnTo>
                  <a:lnTo>
                    <a:pt x="180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6" y="232"/>
                  </a:lnTo>
                  <a:lnTo>
                    <a:pt x="92" y="229"/>
                  </a:lnTo>
                  <a:lnTo>
                    <a:pt x="70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0" y="9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1" name="Rectangle 542">
              <a:extLst>
                <a:ext uri="{FF2B5EF4-FFF2-40B4-BE49-F238E27FC236}">
                  <a16:creationId xmlns:a16="http://schemas.microsoft.com/office/drawing/2014/main" id="{555A177E-90F9-4648-82C7-2846ADC6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66570" y="2931656"/>
              <a:ext cx="181622" cy="539289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1E0988EB-D904-4BC0-B88F-96082E360F4B}"/>
                </a:ext>
              </a:extLst>
            </p:cNvPr>
            <p:cNvSpPr txBox="1"/>
            <p:nvPr/>
          </p:nvSpPr>
          <p:spPr>
            <a:xfrm flipH="1">
              <a:off x="-1947625" y="2146245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م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73" name="Freeform 102">
            <a:extLst>
              <a:ext uri="{FF2B5EF4-FFF2-40B4-BE49-F238E27FC236}">
                <a16:creationId xmlns:a16="http://schemas.microsoft.com/office/drawing/2014/main" id="{450570E1-0016-4436-86CA-71633EA21F73}"/>
              </a:ext>
            </a:extLst>
          </p:cNvPr>
          <p:cNvSpPr>
            <a:spLocks/>
          </p:cNvSpPr>
          <p:nvPr/>
        </p:nvSpPr>
        <p:spPr bwMode="auto">
          <a:xfrm rot="5400000">
            <a:off x="-4102937" y="1784155"/>
            <a:ext cx="754529" cy="699068"/>
          </a:xfrm>
          <a:custGeom>
            <a:avLst/>
            <a:gdLst>
              <a:gd name="T0" fmla="*/ 303213 w 209"/>
              <a:gd name="T1" fmla="*/ 0 h 115"/>
              <a:gd name="T2" fmla="*/ 331788 w 209"/>
              <a:gd name="T3" fmla="*/ 182563 h 115"/>
              <a:gd name="T4" fmla="*/ 0 w 209"/>
              <a:gd name="T5" fmla="*/ 71438 h 115"/>
              <a:gd name="T6" fmla="*/ 303213 w 209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" h="115">
                <a:moveTo>
                  <a:pt x="191" y="0"/>
                </a:moveTo>
                <a:lnTo>
                  <a:pt x="209" y="115"/>
                </a:lnTo>
                <a:lnTo>
                  <a:pt x="0" y="45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76" name="Group 10">
            <a:extLst>
              <a:ext uri="{FF2B5EF4-FFF2-40B4-BE49-F238E27FC236}">
                <a16:creationId xmlns:a16="http://schemas.microsoft.com/office/drawing/2014/main" id="{FE047DDD-2911-4C7B-BEE7-20F87A9F33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704690" y="838229"/>
            <a:ext cx="2805113" cy="7786055"/>
            <a:chOff x="7278688" y="4457700"/>
            <a:chExt cx="1233488" cy="862012"/>
          </a:xfrm>
        </p:grpSpPr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18E16FFA-336B-4A93-BBBD-64F9C35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49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74ABFD1B-C657-4574-BCCC-69E0E73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5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104">
              <a:extLst>
                <a:ext uri="{FF2B5EF4-FFF2-40B4-BE49-F238E27FC236}">
                  <a16:creationId xmlns:a16="http://schemas.microsoft.com/office/drawing/2014/main" id="{098A7CBA-D97A-4F54-A220-247306E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2FC97FD-B127-4359-809D-E248FB26B505}"/>
              </a:ext>
            </a:extLst>
          </p:cNvPr>
          <p:cNvSpPr/>
          <p:nvPr/>
        </p:nvSpPr>
        <p:spPr>
          <a:xfrm>
            <a:off x="6076375" y="2245807"/>
            <a:ext cx="5581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b="1" dirty="0">
                <a:latin typeface="Simplified Arabic" pitchFamily="18" charset="-78"/>
                <a:cs typeface="AL-Mohanad Bold" pitchFamily="2" charset="-78"/>
              </a:rPr>
              <a:t>من المهم تقييم الفكرة وفقا لمعايير جمعية ريادة الأعمال و التي تشمل: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261FC7F-8B98-4A5F-82D9-BB5551973CEE}"/>
              </a:ext>
            </a:extLst>
          </p:cNvPr>
          <p:cNvSpPr/>
          <p:nvPr/>
        </p:nvSpPr>
        <p:spPr>
          <a:xfrm>
            <a:off x="9312259" y="4132593"/>
            <a:ext cx="159821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قدرتك المالية لتحويل</a:t>
            </a:r>
          </a:p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 الفكرة إلى مشروع.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1619559-4F72-4909-8F00-CA872140BB61}"/>
              </a:ext>
            </a:extLst>
          </p:cNvPr>
          <p:cNvSpPr/>
          <p:nvPr/>
        </p:nvSpPr>
        <p:spPr>
          <a:xfrm>
            <a:off x="7444507" y="4132593"/>
            <a:ext cx="13452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توافر الكفاءات </a:t>
            </a:r>
          </a:p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البشرية للمشروع.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E6C896D-EE13-4FC1-B021-F3CA4D85D73C}"/>
              </a:ext>
            </a:extLst>
          </p:cNvPr>
          <p:cNvSpPr/>
          <p:nvPr/>
        </p:nvSpPr>
        <p:spPr>
          <a:xfrm>
            <a:off x="5406930" y="4132593"/>
            <a:ext cx="1620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وجود طلب كاف في السوق للمنتج.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C394210A-273C-45F3-B420-AD42B668292E}"/>
              </a:ext>
            </a:extLst>
          </p:cNvPr>
          <p:cNvSpPr/>
          <p:nvPr/>
        </p:nvSpPr>
        <p:spPr>
          <a:xfrm>
            <a:off x="3374203" y="4132593"/>
            <a:ext cx="17416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مدى حماسك و رغبتك في القيام بالمشروع.</a:t>
            </a:r>
          </a:p>
        </p:txBody>
      </p: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39C2BCE8-2911-497F-BA90-7F883C5D4F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03859" y="-3344932"/>
            <a:ext cx="2805113" cy="3300809"/>
            <a:chOff x="7278688" y="4457700"/>
            <a:chExt cx="1233488" cy="862013"/>
          </a:xfrm>
        </p:grpSpPr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97D0BA5A-7E36-492D-82E9-5F2C617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8E2BD781-3A15-4E89-84C0-08D1C376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6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6AC29765-86A4-435B-896C-1D97C741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8" name="Freeform 7">
            <a:extLst>
              <a:ext uri="{FF2B5EF4-FFF2-40B4-BE49-F238E27FC236}">
                <a16:creationId xmlns:a16="http://schemas.microsoft.com/office/drawing/2014/main" id="{4F7B1DA9-E6CB-4751-8AA1-5D6F20F63227}"/>
              </a:ext>
            </a:extLst>
          </p:cNvPr>
          <p:cNvSpPr/>
          <p:nvPr/>
        </p:nvSpPr>
        <p:spPr>
          <a:xfrm flipH="1">
            <a:off x="3406896" y="3455030"/>
            <a:ext cx="1739261" cy="503865"/>
          </a:xfrm>
          <a:custGeom>
            <a:avLst/>
            <a:gdLst>
              <a:gd name="connsiteX0" fmla="*/ 0 w 2319015"/>
              <a:gd name="connsiteY0" fmla="*/ 0 h 671820"/>
              <a:gd name="connsiteX1" fmla="*/ 2319015 w 2319015"/>
              <a:gd name="connsiteY1" fmla="*/ 0 h 671820"/>
              <a:gd name="connsiteX2" fmla="*/ 2319015 w 2319015"/>
              <a:gd name="connsiteY2" fmla="*/ 671820 h 671820"/>
              <a:gd name="connsiteX3" fmla="*/ 0 w 2319015"/>
              <a:gd name="connsiteY3" fmla="*/ 671820 h 6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5" h="671820">
                <a:moveTo>
                  <a:pt x="0" y="0"/>
                </a:moveTo>
                <a:lnTo>
                  <a:pt x="2319015" y="0"/>
                </a:lnTo>
                <a:lnTo>
                  <a:pt x="2319015" y="671820"/>
                </a:lnTo>
                <a:lnTo>
                  <a:pt x="0" y="671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30" name="Group 21">
            <a:extLst>
              <a:ext uri="{FF2B5EF4-FFF2-40B4-BE49-F238E27FC236}">
                <a16:creationId xmlns:a16="http://schemas.microsoft.com/office/drawing/2014/main" id="{09A03931-18CD-4357-8007-C91AE81F12AA}"/>
              </a:ext>
            </a:extLst>
          </p:cNvPr>
          <p:cNvGrpSpPr/>
          <p:nvPr/>
        </p:nvGrpSpPr>
        <p:grpSpPr>
          <a:xfrm flipH="1">
            <a:off x="4637329" y="3419586"/>
            <a:ext cx="412333" cy="460842"/>
            <a:chOff x="5016498" y="3704399"/>
            <a:chExt cx="548558" cy="613094"/>
          </a:xfrm>
        </p:grpSpPr>
        <p:sp>
          <p:nvSpPr>
            <p:cNvPr id="131" name="Freeform 22">
              <a:extLst>
                <a:ext uri="{FF2B5EF4-FFF2-40B4-BE49-F238E27FC236}">
                  <a16:creationId xmlns:a16="http://schemas.microsoft.com/office/drawing/2014/main" id="{182E8FE1-B73A-4129-9876-18E63ED86E17}"/>
                </a:ext>
              </a:extLst>
            </p:cNvPr>
            <p:cNvSpPr/>
            <p:nvPr/>
          </p:nvSpPr>
          <p:spPr>
            <a:xfrm>
              <a:off x="5016498" y="3704399"/>
              <a:ext cx="548556" cy="44371"/>
            </a:xfrm>
            <a:custGeom>
              <a:avLst/>
              <a:gdLst>
                <a:gd name="connsiteX0" fmla="*/ 0 w 500729"/>
                <a:gd name="connsiteY0" fmla="*/ 0 h 43181"/>
                <a:gd name="connsiteX1" fmla="*/ 500729 w 500729"/>
                <a:gd name="connsiteY1" fmla="*/ 0 h 43181"/>
                <a:gd name="connsiteX2" fmla="*/ 500729 w 500729"/>
                <a:gd name="connsiteY2" fmla="*/ 43181 h 43181"/>
                <a:gd name="connsiteX3" fmla="*/ 0 w 500729"/>
                <a:gd name="connsiteY3" fmla="*/ 43181 h 43181"/>
                <a:gd name="connsiteX4" fmla="*/ 0 w 500729"/>
                <a:gd name="connsiteY4" fmla="*/ 0 h 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729" h="43181">
                  <a:moveTo>
                    <a:pt x="0" y="0"/>
                  </a:moveTo>
                  <a:lnTo>
                    <a:pt x="500729" y="0"/>
                  </a:lnTo>
                  <a:lnTo>
                    <a:pt x="500729" y="43181"/>
                  </a:lnTo>
                  <a:lnTo>
                    <a:pt x="0" y="43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Freeform 23">
              <a:extLst>
                <a:ext uri="{FF2B5EF4-FFF2-40B4-BE49-F238E27FC236}">
                  <a16:creationId xmlns:a16="http://schemas.microsoft.com/office/drawing/2014/main" id="{F3F38837-3A67-4D2F-BF0B-3CD58E65D782}"/>
                </a:ext>
              </a:extLst>
            </p:cNvPr>
            <p:cNvSpPr/>
            <p:nvPr/>
          </p:nvSpPr>
          <p:spPr>
            <a:xfrm>
              <a:off x="5016498" y="3748770"/>
              <a:ext cx="548558" cy="568723"/>
            </a:xfrm>
            <a:custGeom>
              <a:avLst/>
              <a:gdLst>
                <a:gd name="connsiteX0" fmla="*/ 0 w 500731"/>
                <a:gd name="connsiteY0" fmla="*/ 0 h 439266"/>
                <a:gd name="connsiteX1" fmla="*/ 500729 w 500731"/>
                <a:gd name="connsiteY1" fmla="*/ 0 h 439266"/>
                <a:gd name="connsiteX2" fmla="*/ 500731 w 500731"/>
                <a:gd name="connsiteY2" fmla="*/ 316344 h 439266"/>
                <a:gd name="connsiteX3" fmla="*/ 249806 w 500731"/>
                <a:gd name="connsiteY3" fmla="*/ 439266 h 439266"/>
                <a:gd name="connsiteX4" fmla="*/ 2 w 500731"/>
                <a:gd name="connsiteY4" fmla="*/ 316344 h 439266"/>
                <a:gd name="connsiteX5" fmla="*/ 0 w 500731"/>
                <a:gd name="connsiteY5" fmla="*/ 0 h 4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1" h="439266">
                  <a:moveTo>
                    <a:pt x="0" y="0"/>
                  </a:moveTo>
                  <a:lnTo>
                    <a:pt x="500729" y="0"/>
                  </a:lnTo>
                  <a:lnTo>
                    <a:pt x="500731" y="316344"/>
                  </a:lnTo>
                  <a:lnTo>
                    <a:pt x="249806" y="439266"/>
                  </a:lnTo>
                  <a:lnTo>
                    <a:pt x="2" y="31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5" name="Freeform 6">
            <a:extLst>
              <a:ext uri="{FF2B5EF4-FFF2-40B4-BE49-F238E27FC236}">
                <a16:creationId xmlns:a16="http://schemas.microsoft.com/office/drawing/2014/main" id="{7EE0E248-A38C-42B6-B16D-8F4CBA030BB7}"/>
              </a:ext>
            </a:extLst>
          </p:cNvPr>
          <p:cNvSpPr/>
          <p:nvPr/>
        </p:nvSpPr>
        <p:spPr>
          <a:xfrm flipH="1">
            <a:off x="5347300" y="3455030"/>
            <a:ext cx="1739261" cy="503865"/>
          </a:xfrm>
          <a:custGeom>
            <a:avLst/>
            <a:gdLst>
              <a:gd name="connsiteX0" fmla="*/ 0 w 2319014"/>
              <a:gd name="connsiteY0" fmla="*/ 0 h 671820"/>
              <a:gd name="connsiteX1" fmla="*/ 2319014 w 2319014"/>
              <a:gd name="connsiteY1" fmla="*/ 0 h 671820"/>
              <a:gd name="connsiteX2" fmla="*/ 2319014 w 2319014"/>
              <a:gd name="connsiteY2" fmla="*/ 671820 h 671820"/>
              <a:gd name="connsiteX3" fmla="*/ 0 w 2319014"/>
              <a:gd name="connsiteY3" fmla="*/ 671820 h 6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671820">
                <a:moveTo>
                  <a:pt x="0" y="0"/>
                </a:moveTo>
                <a:lnTo>
                  <a:pt x="2319014" y="0"/>
                </a:lnTo>
                <a:lnTo>
                  <a:pt x="2319014" y="671820"/>
                </a:lnTo>
                <a:lnTo>
                  <a:pt x="0" y="671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37" name="Group 18">
            <a:extLst>
              <a:ext uri="{FF2B5EF4-FFF2-40B4-BE49-F238E27FC236}">
                <a16:creationId xmlns:a16="http://schemas.microsoft.com/office/drawing/2014/main" id="{CBD7D54E-1179-4CBE-9A0E-11EEB3DD2F87}"/>
              </a:ext>
            </a:extLst>
          </p:cNvPr>
          <p:cNvGrpSpPr/>
          <p:nvPr/>
        </p:nvGrpSpPr>
        <p:grpSpPr>
          <a:xfrm flipH="1">
            <a:off x="6573682" y="3419586"/>
            <a:ext cx="412333" cy="460842"/>
            <a:chOff x="5016500" y="2852228"/>
            <a:chExt cx="548558" cy="613094"/>
          </a:xfrm>
        </p:grpSpPr>
        <p:sp>
          <p:nvSpPr>
            <p:cNvPr id="138" name="Freeform 19">
              <a:extLst>
                <a:ext uri="{FF2B5EF4-FFF2-40B4-BE49-F238E27FC236}">
                  <a16:creationId xmlns:a16="http://schemas.microsoft.com/office/drawing/2014/main" id="{701DB86A-38AD-432B-9773-4C82EFA5B718}"/>
                </a:ext>
              </a:extLst>
            </p:cNvPr>
            <p:cNvSpPr/>
            <p:nvPr/>
          </p:nvSpPr>
          <p:spPr>
            <a:xfrm>
              <a:off x="5016500" y="2852228"/>
              <a:ext cx="548556" cy="44371"/>
            </a:xfrm>
            <a:custGeom>
              <a:avLst/>
              <a:gdLst>
                <a:gd name="connsiteX0" fmla="*/ 0 w 500729"/>
                <a:gd name="connsiteY0" fmla="*/ 0 h 43181"/>
                <a:gd name="connsiteX1" fmla="*/ 500729 w 500729"/>
                <a:gd name="connsiteY1" fmla="*/ 0 h 43181"/>
                <a:gd name="connsiteX2" fmla="*/ 500729 w 500729"/>
                <a:gd name="connsiteY2" fmla="*/ 43181 h 43181"/>
                <a:gd name="connsiteX3" fmla="*/ 0 w 500729"/>
                <a:gd name="connsiteY3" fmla="*/ 43181 h 43181"/>
                <a:gd name="connsiteX4" fmla="*/ 0 w 500729"/>
                <a:gd name="connsiteY4" fmla="*/ 0 h 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729" h="43181">
                  <a:moveTo>
                    <a:pt x="0" y="0"/>
                  </a:moveTo>
                  <a:lnTo>
                    <a:pt x="500729" y="0"/>
                  </a:lnTo>
                  <a:lnTo>
                    <a:pt x="500729" y="43181"/>
                  </a:lnTo>
                  <a:lnTo>
                    <a:pt x="0" y="43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Freeform 20">
              <a:extLst>
                <a:ext uri="{FF2B5EF4-FFF2-40B4-BE49-F238E27FC236}">
                  <a16:creationId xmlns:a16="http://schemas.microsoft.com/office/drawing/2014/main" id="{46F01F40-A760-480F-89C2-A8D5A8B201FF}"/>
                </a:ext>
              </a:extLst>
            </p:cNvPr>
            <p:cNvSpPr/>
            <p:nvPr/>
          </p:nvSpPr>
          <p:spPr>
            <a:xfrm>
              <a:off x="5016500" y="2896599"/>
              <a:ext cx="548558" cy="568723"/>
            </a:xfrm>
            <a:custGeom>
              <a:avLst/>
              <a:gdLst>
                <a:gd name="connsiteX0" fmla="*/ 0 w 500731"/>
                <a:gd name="connsiteY0" fmla="*/ 0 h 439266"/>
                <a:gd name="connsiteX1" fmla="*/ 500729 w 500731"/>
                <a:gd name="connsiteY1" fmla="*/ 0 h 439266"/>
                <a:gd name="connsiteX2" fmla="*/ 500731 w 500731"/>
                <a:gd name="connsiteY2" fmla="*/ 316344 h 439266"/>
                <a:gd name="connsiteX3" fmla="*/ 249806 w 500731"/>
                <a:gd name="connsiteY3" fmla="*/ 439266 h 439266"/>
                <a:gd name="connsiteX4" fmla="*/ 2 w 500731"/>
                <a:gd name="connsiteY4" fmla="*/ 316344 h 439266"/>
                <a:gd name="connsiteX5" fmla="*/ 0 w 500731"/>
                <a:gd name="connsiteY5" fmla="*/ 0 h 4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1" h="439266">
                  <a:moveTo>
                    <a:pt x="0" y="0"/>
                  </a:moveTo>
                  <a:lnTo>
                    <a:pt x="500729" y="0"/>
                  </a:lnTo>
                  <a:lnTo>
                    <a:pt x="500731" y="316344"/>
                  </a:lnTo>
                  <a:lnTo>
                    <a:pt x="249806" y="439266"/>
                  </a:lnTo>
                  <a:lnTo>
                    <a:pt x="2" y="31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2" name="Freeform 5">
            <a:extLst>
              <a:ext uri="{FF2B5EF4-FFF2-40B4-BE49-F238E27FC236}">
                <a16:creationId xmlns:a16="http://schemas.microsoft.com/office/drawing/2014/main" id="{69FD36D5-34FD-4A94-A9F0-60C23B528A50}"/>
              </a:ext>
            </a:extLst>
          </p:cNvPr>
          <p:cNvSpPr/>
          <p:nvPr/>
        </p:nvSpPr>
        <p:spPr>
          <a:xfrm flipH="1">
            <a:off x="7287702" y="3455030"/>
            <a:ext cx="1739261" cy="503865"/>
          </a:xfrm>
          <a:custGeom>
            <a:avLst/>
            <a:gdLst>
              <a:gd name="connsiteX0" fmla="*/ 0 w 2319014"/>
              <a:gd name="connsiteY0" fmla="*/ 0 h 671820"/>
              <a:gd name="connsiteX1" fmla="*/ 2319014 w 2319014"/>
              <a:gd name="connsiteY1" fmla="*/ 0 h 671820"/>
              <a:gd name="connsiteX2" fmla="*/ 2319014 w 2319014"/>
              <a:gd name="connsiteY2" fmla="*/ 671820 h 671820"/>
              <a:gd name="connsiteX3" fmla="*/ 0 w 2319014"/>
              <a:gd name="connsiteY3" fmla="*/ 671820 h 6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671820">
                <a:moveTo>
                  <a:pt x="0" y="0"/>
                </a:moveTo>
                <a:lnTo>
                  <a:pt x="2319014" y="0"/>
                </a:lnTo>
                <a:lnTo>
                  <a:pt x="2319014" y="671820"/>
                </a:lnTo>
                <a:lnTo>
                  <a:pt x="0" y="671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44" name="Group 15">
            <a:extLst>
              <a:ext uri="{FF2B5EF4-FFF2-40B4-BE49-F238E27FC236}">
                <a16:creationId xmlns:a16="http://schemas.microsoft.com/office/drawing/2014/main" id="{82CFC4C2-7041-494C-9326-8FA1BC3B5DC0}"/>
              </a:ext>
            </a:extLst>
          </p:cNvPr>
          <p:cNvGrpSpPr/>
          <p:nvPr/>
        </p:nvGrpSpPr>
        <p:grpSpPr>
          <a:xfrm flipH="1">
            <a:off x="8510035" y="3419586"/>
            <a:ext cx="412333" cy="460842"/>
            <a:chOff x="5016500" y="1851849"/>
            <a:chExt cx="548558" cy="613094"/>
          </a:xfrm>
        </p:grpSpPr>
        <p:sp>
          <p:nvSpPr>
            <p:cNvPr id="145" name="Freeform 16">
              <a:extLst>
                <a:ext uri="{FF2B5EF4-FFF2-40B4-BE49-F238E27FC236}">
                  <a16:creationId xmlns:a16="http://schemas.microsoft.com/office/drawing/2014/main" id="{E7A76882-E88B-42EF-BED4-82558C7A2A9A}"/>
                </a:ext>
              </a:extLst>
            </p:cNvPr>
            <p:cNvSpPr/>
            <p:nvPr/>
          </p:nvSpPr>
          <p:spPr>
            <a:xfrm>
              <a:off x="5016500" y="1851849"/>
              <a:ext cx="548556" cy="44371"/>
            </a:xfrm>
            <a:custGeom>
              <a:avLst/>
              <a:gdLst>
                <a:gd name="connsiteX0" fmla="*/ 0 w 500729"/>
                <a:gd name="connsiteY0" fmla="*/ 0 h 43181"/>
                <a:gd name="connsiteX1" fmla="*/ 500729 w 500729"/>
                <a:gd name="connsiteY1" fmla="*/ 0 h 43181"/>
                <a:gd name="connsiteX2" fmla="*/ 500729 w 500729"/>
                <a:gd name="connsiteY2" fmla="*/ 43181 h 43181"/>
                <a:gd name="connsiteX3" fmla="*/ 0 w 500729"/>
                <a:gd name="connsiteY3" fmla="*/ 43181 h 43181"/>
                <a:gd name="connsiteX4" fmla="*/ 0 w 500729"/>
                <a:gd name="connsiteY4" fmla="*/ 0 h 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729" h="43181">
                  <a:moveTo>
                    <a:pt x="0" y="0"/>
                  </a:moveTo>
                  <a:lnTo>
                    <a:pt x="500729" y="0"/>
                  </a:lnTo>
                  <a:lnTo>
                    <a:pt x="500729" y="43181"/>
                  </a:lnTo>
                  <a:lnTo>
                    <a:pt x="0" y="43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Freeform 17">
              <a:extLst>
                <a:ext uri="{FF2B5EF4-FFF2-40B4-BE49-F238E27FC236}">
                  <a16:creationId xmlns:a16="http://schemas.microsoft.com/office/drawing/2014/main" id="{4C81C425-BE12-4EA0-A9B8-286AF8344522}"/>
                </a:ext>
              </a:extLst>
            </p:cNvPr>
            <p:cNvSpPr/>
            <p:nvPr/>
          </p:nvSpPr>
          <p:spPr>
            <a:xfrm>
              <a:off x="5016500" y="1896220"/>
              <a:ext cx="548558" cy="568723"/>
            </a:xfrm>
            <a:custGeom>
              <a:avLst/>
              <a:gdLst>
                <a:gd name="connsiteX0" fmla="*/ 0 w 500731"/>
                <a:gd name="connsiteY0" fmla="*/ 0 h 439266"/>
                <a:gd name="connsiteX1" fmla="*/ 500729 w 500731"/>
                <a:gd name="connsiteY1" fmla="*/ 0 h 439266"/>
                <a:gd name="connsiteX2" fmla="*/ 500731 w 500731"/>
                <a:gd name="connsiteY2" fmla="*/ 316344 h 439266"/>
                <a:gd name="connsiteX3" fmla="*/ 249806 w 500731"/>
                <a:gd name="connsiteY3" fmla="*/ 439266 h 439266"/>
                <a:gd name="connsiteX4" fmla="*/ 2 w 500731"/>
                <a:gd name="connsiteY4" fmla="*/ 316344 h 439266"/>
                <a:gd name="connsiteX5" fmla="*/ 0 w 500731"/>
                <a:gd name="connsiteY5" fmla="*/ 0 h 4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1" h="439266">
                  <a:moveTo>
                    <a:pt x="0" y="0"/>
                  </a:moveTo>
                  <a:lnTo>
                    <a:pt x="500729" y="0"/>
                  </a:lnTo>
                  <a:lnTo>
                    <a:pt x="500731" y="316344"/>
                  </a:lnTo>
                  <a:lnTo>
                    <a:pt x="249806" y="439266"/>
                  </a:lnTo>
                  <a:lnTo>
                    <a:pt x="2" y="31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9" name="Freeform 4">
            <a:extLst>
              <a:ext uri="{FF2B5EF4-FFF2-40B4-BE49-F238E27FC236}">
                <a16:creationId xmlns:a16="http://schemas.microsoft.com/office/drawing/2014/main" id="{6A89CB39-308C-42FB-87E8-D4C5381BFAE4}"/>
              </a:ext>
            </a:extLst>
          </p:cNvPr>
          <p:cNvSpPr/>
          <p:nvPr/>
        </p:nvSpPr>
        <p:spPr>
          <a:xfrm flipH="1">
            <a:off x="9228104" y="3455030"/>
            <a:ext cx="1739261" cy="503865"/>
          </a:xfrm>
          <a:custGeom>
            <a:avLst/>
            <a:gdLst>
              <a:gd name="connsiteX0" fmla="*/ 0 w 2319014"/>
              <a:gd name="connsiteY0" fmla="*/ 0 h 671820"/>
              <a:gd name="connsiteX1" fmla="*/ 2319014 w 2319014"/>
              <a:gd name="connsiteY1" fmla="*/ 0 h 671820"/>
              <a:gd name="connsiteX2" fmla="*/ 2319014 w 2319014"/>
              <a:gd name="connsiteY2" fmla="*/ 671820 h 671820"/>
              <a:gd name="connsiteX3" fmla="*/ 0 w 2319014"/>
              <a:gd name="connsiteY3" fmla="*/ 671820 h 6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4" h="671820">
                <a:moveTo>
                  <a:pt x="0" y="0"/>
                </a:moveTo>
                <a:lnTo>
                  <a:pt x="2319014" y="0"/>
                </a:lnTo>
                <a:lnTo>
                  <a:pt x="2319014" y="671820"/>
                </a:lnTo>
                <a:lnTo>
                  <a:pt x="0" y="671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51" name="Group 12">
            <a:extLst>
              <a:ext uri="{FF2B5EF4-FFF2-40B4-BE49-F238E27FC236}">
                <a16:creationId xmlns:a16="http://schemas.microsoft.com/office/drawing/2014/main" id="{084D8B8E-E89F-467E-B54F-80C1735B24C0}"/>
              </a:ext>
            </a:extLst>
          </p:cNvPr>
          <p:cNvGrpSpPr/>
          <p:nvPr/>
        </p:nvGrpSpPr>
        <p:grpSpPr>
          <a:xfrm flipH="1">
            <a:off x="10446391" y="3419583"/>
            <a:ext cx="412333" cy="460845"/>
            <a:chOff x="5016497" y="851471"/>
            <a:chExt cx="548558" cy="613101"/>
          </a:xfrm>
        </p:grpSpPr>
        <p:sp>
          <p:nvSpPr>
            <p:cNvPr id="152" name="Freeform 13">
              <a:extLst>
                <a:ext uri="{FF2B5EF4-FFF2-40B4-BE49-F238E27FC236}">
                  <a16:creationId xmlns:a16="http://schemas.microsoft.com/office/drawing/2014/main" id="{B8BF7A3C-2E31-4238-9AB1-B5EFEFE41E85}"/>
                </a:ext>
              </a:extLst>
            </p:cNvPr>
            <p:cNvSpPr/>
            <p:nvPr/>
          </p:nvSpPr>
          <p:spPr>
            <a:xfrm>
              <a:off x="5016500" y="851471"/>
              <a:ext cx="548556" cy="44371"/>
            </a:xfrm>
            <a:custGeom>
              <a:avLst/>
              <a:gdLst>
                <a:gd name="connsiteX0" fmla="*/ 0 w 500729"/>
                <a:gd name="connsiteY0" fmla="*/ 0 h 43181"/>
                <a:gd name="connsiteX1" fmla="*/ 500729 w 500729"/>
                <a:gd name="connsiteY1" fmla="*/ 0 h 43181"/>
                <a:gd name="connsiteX2" fmla="*/ 500729 w 500729"/>
                <a:gd name="connsiteY2" fmla="*/ 43181 h 43181"/>
                <a:gd name="connsiteX3" fmla="*/ 0 w 500729"/>
                <a:gd name="connsiteY3" fmla="*/ 43181 h 43181"/>
                <a:gd name="connsiteX4" fmla="*/ 0 w 500729"/>
                <a:gd name="connsiteY4" fmla="*/ 0 h 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729" h="43181">
                  <a:moveTo>
                    <a:pt x="0" y="0"/>
                  </a:moveTo>
                  <a:lnTo>
                    <a:pt x="500729" y="0"/>
                  </a:lnTo>
                  <a:lnTo>
                    <a:pt x="500729" y="43181"/>
                  </a:lnTo>
                  <a:lnTo>
                    <a:pt x="0" y="43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Freeform 14">
              <a:extLst>
                <a:ext uri="{FF2B5EF4-FFF2-40B4-BE49-F238E27FC236}">
                  <a16:creationId xmlns:a16="http://schemas.microsoft.com/office/drawing/2014/main" id="{874A04FA-93CF-493B-BFB8-44B36E9B55B6}"/>
                </a:ext>
              </a:extLst>
            </p:cNvPr>
            <p:cNvSpPr/>
            <p:nvPr/>
          </p:nvSpPr>
          <p:spPr>
            <a:xfrm>
              <a:off x="5016500" y="895842"/>
              <a:ext cx="548558" cy="568723"/>
            </a:xfrm>
            <a:custGeom>
              <a:avLst/>
              <a:gdLst>
                <a:gd name="connsiteX0" fmla="*/ 0 w 500731"/>
                <a:gd name="connsiteY0" fmla="*/ 0 h 439266"/>
                <a:gd name="connsiteX1" fmla="*/ 500729 w 500731"/>
                <a:gd name="connsiteY1" fmla="*/ 0 h 439266"/>
                <a:gd name="connsiteX2" fmla="*/ 500731 w 500731"/>
                <a:gd name="connsiteY2" fmla="*/ 316344 h 439266"/>
                <a:gd name="connsiteX3" fmla="*/ 249806 w 500731"/>
                <a:gd name="connsiteY3" fmla="*/ 439266 h 439266"/>
                <a:gd name="connsiteX4" fmla="*/ 2 w 500731"/>
                <a:gd name="connsiteY4" fmla="*/ 316344 h 439266"/>
                <a:gd name="connsiteX5" fmla="*/ 0 w 500731"/>
                <a:gd name="connsiteY5" fmla="*/ 0 h 4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1" h="439266">
                  <a:moveTo>
                    <a:pt x="0" y="0"/>
                  </a:moveTo>
                  <a:lnTo>
                    <a:pt x="500729" y="0"/>
                  </a:lnTo>
                  <a:lnTo>
                    <a:pt x="500731" y="316344"/>
                  </a:lnTo>
                  <a:lnTo>
                    <a:pt x="249806" y="439266"/>
                  </a:lnTo>
                  <a:lnTo>
                    <a:pt x="2" y="31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5" name="Freeform 11">
            <a:extLst>
              <a:ext uri="{FF2B5EF4-FFF2-40B4-BE49-F238E27FC236}">
                <a16:creationId xmlns:a16="http://schemas.microsoft.com/office/drawing/2014/main" id="{4326AACF-9455-4B0A-B3B3-124B9DE311FD}"/>
              </a:ext>
            </a:extLst>
          </p:cNvPr>
          <p:cNvSpPr/>
          <p:nvPr/>
        </p:nvSpPr>
        <p:spPr>
          <a:xfrm flipH="1">
            <a:off x="1384927" y="3908430"/>
            <a:ext cx="1739261" cy="1388955"/>
          </a:xfrm>
          <a:custGeom>
            <a:avLst/>
            <a:gdLst>
              <a:gd name="connsiteX0" fmla="*/ 0 w 2319015"/>
              <a:gd name="connsiteY0" fmla="*/ 0 h 1761023"/>
              <a:gd name="connsiteX1" fmla="*/ 2319015 w 2319015"/>
              <a:gd name="connsiteY1" fmla="*/ 0 h 1761023"/>
              <a:gd name="connsiteX2" fmla="*/ 2319015 w 2319015"/>
              <a:gd name="connsiteY2" fmla="*/ 1761023 h 1761023"/>
              <a:gd name="connsiteX3" fmla="*/ 0 w 2319015"/>
              <a:gd name="connsiteY3" fmla="*/ 1761023 h 176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5" h="1761023">
                <a:moveTo>
                  <a:pt x="0" y="0"/>
                </a:moveTo>
                <a:lnTo>
                  <a:pt x="2319015" y="0"/>
                </a:lnTo>
                <a:lnTo>
                  <a:pt x="2319015" y="1761023"/>
                </a:lnTo>
                <a:lnTo>
                  <a:pt x="0" y="1761023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6" name="Freeform 7">
            <a:extLst>
              <a:ext uri="{FF2B5EF4-FFF2-40B4-BE49-F238E27FC236}">
                <a16:creationId xmlns:a16="http://schemas.microsoft.com/office/drawing/2014/main" id="{1EEFB140-51E0-444A-A37D-9F8A332273A9}"/>
              </a:ext>
            </a:extLst>
          </p:cNvPr>
          <p:cNvSpPr/>
          <p:nvPr/>
        </p:nvSpPr>
        <p:spPr>
          <a:xfrm flipH="1">
            <a:off x="1398486" y="3455030"/>
            <a:ext cx="1739261" cy="503865"/>
          </a:xfrm>
          <a:custGeom>
            <a:avLst/>
            <a:gdLst>
              <a:gd name="connsiteX0" fmla="*/ 0 w 2319015"/>
              <a:gd name="connsiteY0" fmla="*/ 0 h 671820"/>
              <a:gd name="connsiteX1" fmla="*/ 2319015 w 2319015"/>
              <a:gd name="connsiteY1" fmla="*/ 0 h 671820"/>
              <a:gd name="connsiteX2" fmla="*/ 2319015 w 2319015"/>
              <a:gd name="connsiteY2" fmla="*/ 671820 h 671820"/>
              <a:gd name="connsiteX3" fmla="*/ 0 w 2319015"/>
              <a:gd name="connsiteY3" fmla="*/ 671820 h 67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015" h="671820">
                <a:moveTo>
                  <a:pt x="0" y="0"/>
                </a:moveTo>
                <a:lnTo>
                  <a:pt x="2319015" y="0"/>
                </a:lnTo>
                <a:lnTo>
                  <a:pt x="2319015" y="671820"/>
                </a:lnTo>
                <a:lnTo>
                  <a:pt x="0" y="67182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157" name="Group 21">
            <a:extLst>
              <a:ext uri="{FF2B5EF4-FFF2-40B4-BE49-F238E27FC236}">
                <a16:creationId xmlns:a16="http://schemas.microsoft.com/office/drawing/2014/main" id="{1BC10619-ACD2-441C-9AD0-448C6870628A}"/>
              </a:ext>
            </a:extLst>
          </p:cNvPr>
          <p:cNvGrpSpPr/>
          <p:nvPr/>
        </p:nvGrpSpPr>
        <p:grpSpPr>
          <a:xfrm flipH="1">
            <a:off x="2628919" y="3419586"/>
            <a:ext cx="412333" cy="460842"/>
            <a:chOff x="5016498" y="3704399"/>
            <a:chExt cx="548558" cy="613094"/>
          </a:xfrm>
        </p:grpSpPr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CB408B2C-93E2-4911-91B8-64DC7246DC61}"/>
                </a:ext>
              </a:extLst>
            </p:cNvPr>
            <p:cNvSpPr/>
            <p:nvPr/>
          </p:nvSpPr>
          <p:spPr>
            <a:xfrm>
              <a:off x="5016498" y="3704399"/>
              <a:ext cx="548556" cy="44371"/>
            </a:xfrm>
            <a:custGeom>
              <a:avLst/>
              <a:gdLst>
                <a:gd name="connsiteX0" fmla="*/ 0 w 500729"/>
                <a:gd name="connsiteY0" fmla="*/ 0 h 43181"/>
                <a:gd name="connsiteX1" fmla="*/ 500729 w 500729"/>
                <a:gd name="connsiteY1" fmla="*/ 0 h 43181"/>
                <a:gd name="connsiteX2" fmla="*/ 500729 w 500729"/>
                <a:gd name="connsiteY2" fmla="*/ 43181 h 43181"/>
                <a:gd name="connsiteX3" fmla="*/ 0 w 500729"/>
                <a:gd name="connsiteY3" fmla="*/ 43181 h 43181"/>
                <a:gd name="connsiteX4" fmla="*/ 0 w 500729"/>
                <a:gd name="connsiteY4" fmla="*/ 0 h 4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729" h="43181">
                  <a:moveTo>
                    <a:pt x="0" y="0"/>
                  </a:moveTo>
                  <a:lnTo>
                    <a:pt x="500729" y="0"/>
                  </a:lnTo>
                  <a:lnTo>
                    <a:pt x="500729" y="43181"/>
                  </a:lnTo>
                  <a:lnTo>
                    <a:pt x="0" y="43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DAFBF8C6-75F2-486F-93F7-A0BB521AD0A0}"/>
                </a:ext>
              </a:extLst>
            </p:cNvPr>
            <p:cNvSpPr/>
            <p:nvPr/>
          </p:nvSpPr>
          <p:spPr>
            <a:xfrm>
              <a:off x="5016498" y="3748770"/>
              <a:ext cx="548558" cy="568723"/>
            </a:xfrm>
            <a:custGeom>
              <a:avLst/>
              <a:gdLst>
                <a:gd name="connsiteX0" fmla="*/ 0 w 500731"/>
                <a:gd name="connsiteY0" fmla="*/ 0 h 439266"/>
                <a:gd name="connsiteX1" fmla="*/ 500729 w 500731"/>
                <a:gd name="connsiteY1" fmla="*/ 0 h 439266"/>
                <a:gd name="connsiteX2" fmla="*/ 500731 w 500731"/>
                <a:gd name="connsiteY2" fmla="*/ 316344 h 439266"/>
                <a:gd name="connsiteX3" fmla="*/ 249806 w 500731"/>
                <a:gd name="connsiteY3" fmla="*/ 439266 h 439266"/>
                <a:gd name="connsiteX4" fmla="*/ 2 w 500731"/>
                <a:gd name="connsiteY4" fmla="*/ 316344 h 439266"/>
                <a:gd name="connsiteX5" fmla="*/ 0 w 500731"/>
                <a:gd name="connsiteY5" fmla="*/ 0 h 43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1" h="439266">
                  <a:moveTo>
                    <a:pt x="0" y="0"/>
                  </a:moveTo>
                  <a:lnTo>
                    <a:pt x="500729" y="0"/>
                  </a:lnTo>
                  <a:lnTo>
                    <a:pt x="500731" y="316344"/>
                  </a:lnTo>
                  <a:lnTo>
                    <a:pt x="249806" y="439266"/>
                  </a:lnTo>
                  <a:lnTo>
                    <a:pt x="2" y="31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24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298DFB3D-E4B9-48C0-AA67-7649AC50AF30}"/>
              </a:ext>
            </a:extLst>
          </p:cNvPr>
          <p:cNvSpPr/>
          <p:nvPr/>
        </p:nvSpPr>
        <p:spPr>
          <a:xfrm>
            <a:off x="10446389" y="344189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01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63D8BAE0-7E30-4072-B4F6-0F559249C445}"/>
              </a:ext>
            </a:extLst>
          </p:cNvPr>
          <p:cNvSpPr/>
          <p:nvPr/>
        </p:nvSpPr>
        <p:spPr>
          <a:xfrm>
            <a:off x="8487862" y="3430043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02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3486870E-6051-4966-92E1-9C6C043612A7}"/>
              </a:ext>
            </a:extLst>
          </p:cNvPr>
          <p:cNvSpPr/>
          <p:nvPr/>
        </p:nvSpPr>
        <p:spPr>
          <a:xfrm>
            <a:off x="6548514" y="3441975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03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DE0FD1E3-5E0D-4317-BC80-E7F224A50AA4}"/>
              </a:ext>
            </a:extLst>
          </p:cNvPr>
          <p:cNvSpPr/>
          <p:nvPr/>
        </p:nvSpPr>
        <p:spPr>
          <a:xfrm>
            <a:off x="4635880" y="347017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04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2BE5F8AD-C34D-4933-8146-342207BD66A2}"/>
              </a:ext>
            </a:extLst>
          </p:cNvPr>
          <p:cNvSpPr/>
          <p:nvPr/>
        </p:nvSpPr>
        <p:spPr>
          <a:xfrm>
            <a:off x="2602179" y="3470179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05</a:t>
            </a:r>
            <a:endParaRPr lang="ar-S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6EDE070-DC3C-4F60-B311-2164BA29FCE4}"/>
              </a:ext>
            </a:extLst>
          </p:cNvPr>
          <p:cNvSpPr/>
          <p:nvPr/>
        </p:nvSpPr>
        <p:spPr>
          <a:xfrm>
            <a:off x="9256679" y="3483032"/>
            <a:ext cx="89800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500" b="1" u="sng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المعيار المالي </a:t>
            </a:r>
            <a:endParaRPr lang="ar-SA" sz="1500" u="sng" dirty="0">
              <a:solidFill>
                <a:schemeClr val="bg1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A1231675-DA1F-46AA-8BAC-A0A7BE92C907}"/>
              </a:ext>
            </a:extLst>
          </p:cNvPr>
          <p:cNvSpPr/>
          <p:nvPr/>
        </p:nvSpPr>
        <p:spPr>
          <a:xfrm>
            <a:off x="7372372" y="3483032"/>
            <a:ext cx="10070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500" b="1" u="sng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المعيار البشري</a:t>
            </a:r>
            <a:endParaRPr lang="ar-SA" sz="1500" u="sng" dirty="0">
              <a:solidFill>
                <a:schemeClr val="bg1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ECFC82D-BA2E-4DAB-B892-BB1B7F8C7102}"/>
              </a:ext>
            </a:extLst>
          </p:cNvPr>
          <p:cNvSpPr/>
          <p:nvPr/>
        </p:nvSpPr>
        <p:spPr>
          <a:xfrm>
            <a:off x="5370576" y="3483032"/>
            <a:ext cx="11368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500" b="1" u="sng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المعيار التسويقي</a:t>
            </a:r>
            <a:endParaRPr lang="ar-SA" sz="1500" u="sng" dirty="0">
              <a:solidFill>
                <a:schemeClr val="bg1"/>
              </a:solidFill>
            </a:endParaRP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41FA5829-9E69-4B9B-8FC6-793F2888FA96}"/>
              </a:ext>
            </a:extLst>
          </p:cNvPr>
          <p:cNvSpPr/>
          <p:nvPr/>
        </p:nvSpPr>
        <p:spPr>
          <a:xfrm>
            <a:off x="3458918" y="3483032"/>
            <a:ext cx="112883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500" b="1" u="sng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المعيار الشخصي</a:t>
            </a:r>
            <a:endParaRPr lang="ar-SA" sz="1500" u="sng" dirty="0">
              <a:solidFill>
                <a:schemeClr val="bg1"/>
              </a:solidFill>
            </a:endParaRPr>
          </a:p>
        </p:txBody>
      </p:sp>
      <p:sp>
        <p:nvSpPr>
          <p:cNvPr id="23" name="مستطيل: زوايا علوية مستديرة 22">
            <a:extLst>
              <a:ext uri="{FF2B5EF4-FFF2-40B4-BE49-F238E27FC236}">
                <a16:creationId xmlns:a16="http://schemas.microsoft.com/office/drawing/2014/main" id="{5BB3B1E1-F707-42E5-8C0F-AF0E4B9E38EC}"/>
              </a:ext>
            </a:extLst>
          </p:cNvPr>
          <p:cNvSpPr/>
          <p:nvPr/>
        </p:nvSpPr>
        <p:spPr>
          <a:xfrm>
            <a:off x="1384927" y="3483032"/>
            <a:ext cx="991314" cy="357545"/>
          </a:xfrm>
          <a:prstGeom prst="round2SameRect">
            <a:avLst>
              <a:gd name="adj1" fmla="val 34707"/>
              <a:gd name="adj2" fmla="val 0"/>
            </a:avLst>
          </a:prstGeom>
          <a:noFill/>
        </p:spPr>
        <p:txBody>
          <a:bodyPr wrap="none">
            <a:spAutoFit/>
          </a:bodyPr>
          <a:lstStyle/>
          <a:p>
            <a:r>
              <a:rPr lang="ar-SA" sz="1500" b="1" u="sng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المعيار المعرفي</a:t>
            </a:r>
            <a:endParaRPr lang="ar-SA" sz="1500" u="sng" dirty="0">
              <a:solidFill>
                <a:schemeClr val="bg1"/>
              </a:solidFill>
            </a:endParaRPr>
          </a:p>
        </p:txBody>
      </p:sp>
      <p:sp>
        <p:nvSpPr>
          <p:cNvPr id="19" name="مستطيل: زوايا علوية مستديرة 18">
            <a:extLst>
              <a:ext uri="{FF2B5EF4-FFF2-40B4-BE49-F238E27FC236}">
                <a16:creationId xmlns:a16="http://schemas.microsoft.com/office/drawing/2014/main" id="{4D4CCC52-07C2-466B-9228-A2DD1131B82C}"/>
              </a:ext>
            </a:extLst>
          </p:cNvPr>
          <p:cNvSpPr/>
          <p:nvPr/>
        </p:nvSpPr>
        <p:spPr>
          <a:xfrm>
            <a:off x="1421252" y="4132593"/>
            <a:ext cx="1620000" cy="862132"/>
          </a:xfrm>
          <a:prstGeom prst="round2Same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latin typeface="Simplified Arabic" pitchFamily="18" charset="-78"/>
                <a:cs typeface="AL-Mohanad Bold" pitchFamily="2" charset="-78"/>
              </a:rPr>
              <a:t>خبراتك و معرفتك في مجال المشروع.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EFEF0D-8E54-4ACA-8AAA-47FC649FC4F1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0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ثالثاً: تقييم الأفكار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976C2-9C40-4455-AE3E-5555469736B9}"/>
              </a:ext>
            </a:extLst>
          </p:cNvPr>
          <p:cNvGrpSpPr/>
          <p:nvPr/>
        </p:nvGrpSpPr>
        <p:grpSpPr>
          <a:xfrm>
            <a:off x="-8924264" y="-3234158"/>
            <a:ext cx="2614612" cy="2674938"/>
            <a:chOff x="-8175926" y="1743020"/>
            <a:chExt cx="2614612" cy="2674938"/>
          </a:xfrm>
        </p:grpSpPr>
        <p:sp>
          <p:nvSpPr>
            <p:cNvPr id="231" name="Freeform 532">
              <a:extLst>
                <a:ext uri="{FF2B5EF4-FFF2-40B4-BE49-F238E27FC236}">
                  <a16:creationId xmlns:a16="http://schemas.microsoft.com/office/drawing/2014/main" id="{C98821F6-44ED-4CDB-99CE-8B5BCDF40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8175926" y="3470221"/>
              <a:ext cx="2614612" cy="947737"/>
            </a:xfrm>
            <a:custGeom>
              <a:avLst/>
              <a:gdLst>
                <a:gd name="T0" fmla="*/ 0 w 475"/>
                <a:gd name="T1" fmla="*/ 0 h 172"/>
                <a:gd name="T2" fmla="*/ 387 w 475"/>
                <a:gd name="T3" fmla="*/ 0 h 172"/>
                <a:gd name="T4" fmla="*/ 475 w 475"/>
                <a:gd name="T5" fmla="*/ 86 h 172"/>
                <a:gd name="T6" fmla="*/ 387 w 475"/>
                <a:gd name="T7" fmla="*/ 172 h 172"/>
                <a:gd name="T8" fmla="*/ 0 w 475"/>
                <a:gd name="T9" fmla="*/ 172 h 172"/>
                <a:gd name="T10" fmla="*/ 0 w 475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72">
                  <a:moveTo>
                    <a:pt x="0" y="0"/>
                  </a:moveTo>
                  <a:lnTo>
                    <a:pt x="387" y="0"/>
                  </a:lnTo>
                  <a:lnTo>
                    <a:pt x="475" y="86"/>
                  </a:lnTo>
                  <a:lnTo>
                    <a:pt x="387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C820ECA4-477A-47D2-869C-505ED8B990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7564739" y="1743020"/>
              <a:ext cx="1276350" cy="1276351"/>
            </a:xfrm>
            <a:custGeom>
              <a:avLst/>
              <a:gdLst>
                <a:gd name="T0" fmla="*/ 117 w 232"/>
                <a:gd name="T1" fmla="*/ 33 h 232"/>
                <a:gd name="T2" fmla="*/ 94 w 232"/>
                <a:gd name="T3" fmla="*/ 35 h 232"/>
                <a:gd name="T4" fmla="*/ 75 w 232"/>
                <a:gd name="T5" fmla="*/ 44 h 232"/>
                <a:gd name="T6" fmla="*/ 58 w 232"/>
                <a:gd name="T7" fmla="*/ 57 h 232"/>
                <a:gd name="T8" fmla="*/ 45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5 w 232"/>
                <a:gd name="T17" fmla="*/ 158 h 232"/>
                <a:gd name="T18" fmla="*/ 58 w 232"/>
                <a:gd name="T19" fmla="*/ 175 h 232"/>
                <a:gd name="T20" fmla="*/ 75 w 232"/>
                <a:gd name="T21" fmla="*/ 188 h 232"/>
                <a:gd name="T22" fmla="*/ 94 w 232"/>
                <a:gd name="T23" fmla="*/ 196 h 232"/>
                <a:gd name="T24" fmla="*/ 117 w 232"/>
                <a:gd name="T25" fmla="*/ 199 h 232"/>
                <a:gd name="T26" fmla="*/ 139 w 232"/>
                <a:gd name="T27" fmla="*/ 196 h 232"/>
                <a:gd name="T28" fmla="*/ 159 w 232"/>
                <a:gd name="T29" fmla="*/ 188 h 232"/>
                <a:gd name="T30" fmla="*/ 176 w 232"/>
                <a:gd name="T31" fmla="*/ 175 h 232"/>
                <a:gd name="T32" fmla="*/ 189 w 232"/>
                <a:gd name="T33" fmla="*/ 158 h 232"/>
                <a:gd name="T34" fmla="*/ 197 w 232"/>
                <a:gd name="T35" fmla="*/ 139 h 232"/>
                <a:gd name="T36" fmla="*/ 199 w 232"/>
                <a:gd name="T37" fmla="*/ 116 h 232"/>
                <a:gd name="T38" fmla="*/ 197 w 232"/>
                <a:gd name="T39" fmla="*/ 94 h 232"/>
                <a:gd name="T40" fmla="*/ 189 w 232"/>
                <a:gd name="T41" fmla="*/ 74 h 232"/>
                <a:gd name="T42" fmla="*/ 176 w 232"/>
                <a:gd name="T43" fmla="*/ 57 h 232"/>
                <a:gd name="T44" fmla="*/ 159 w 232"/>
                <a:gd name="T45" fmla="*/ 44 h 232"/>
                <a:gd name="T46" fmla="*/ 139 w 232"/>
                <a:gd name="T47" fmla="*/ 35 h 232"/>
                <a:gd name="T48" fmla="*/ 117 w 232"/>
                <a:gd name="T49" fmla="*/ 33 h 232"/>
                <a:gd name="T50" fmla="*/ 117 w 232"/>
                <a:gd name="T51" fmla="*/ 0 h 232"/>
                <a:gd name="T52" fmla="*/ 140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40 w 232"/>
                <a:gd name="T81" fmla="*/ 229 h 232"/>
                <a:gd name="T82" fmla="*/ 117 w 232"/>
                <a:gd name="T83" fmla="*/ 232 h 232"/>
                <a:gd name="T84" fmla="*/ 93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3 w 232"/>
                <a:gd name="T113" fmla="*/ 2 h 232"/>
                <a:gd name="T114" fmla="*/ 117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7" y="33"/>
                  </a:moveTo>
                  <a:lnTo>
                    <a:pt x="94" y="35"/>
                  </a:lnTo>
                  <a:lnTo>
                    <a:pt x="75" y="44"/>
                  </a:lnTo>
                  <a:lnTo>
                    <a:pt x="58" y="57"/>
                  </a:lnTo>
                  <a:lnTo>
                    <a:pt x="45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5" y="158"/>
                  </a:lnTo>
                  <a:lnTo>
                    <a:pt x="58" y="175"/>
                  </a:lnTo>
                  <a:lnTo>
                    <a:pt x="75" y="188"/>
                  </a:lnTo>
                  <a:lnTo>
                    <a:pt x="94" y="196"/>
                  </a:lnTo>
                  <a:lnTo>
                    <a:pt x="117" y="199"/>
                  </a:lnTo>
                  <a:lnTo>
                    <a:pt x="139" y="196"/>
                  </a:lnTo>
                  <a:lnTo>
                    <a:pt x="159" y="188"/>
                  </a:lnTo>
                  <a:lnTo>
                    <a:pt x="176" y="175"/>
                  </a:lnTo>
                  <a:lnTo>
                    <a:pt x="189" y="158"/>
                  </a:lnTo>
                  <a:lnTo>
                    <a:pt x="197" y="139"/>
                  </a:lnTo>
                  <a:lnTo>
                    <a:pt x="199" y="116"/>
                  </a:lnTo>
                  <a:lnTo>
                    <a:pt x="197" y="94"/>
                  </a:lnTo>
                  <a:lnTo>
                    <a:pt x="189" y="74"/>
                  </a:lnTo>
                  <a:lnTo>
                    <a:pt x="176" y="57"/>
                  </a:lnTo>
                  <a:lnTo>
                    <a:pt x="159" y="44"/>
                  </a:lnTo>
                  <a:lnTo>
                    <a:pt x="139" y="35"/>
                  </a:lnTo>
                  <a:lnTo>
                    <a:pt x="117" y="33"/>
                  </a:lnTo>
                  <a:close/>
                  <a:moveTo>
                    <a:pt x="117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7" y="232"/>
                  </a:lnTo>
                  <a:lnTo>
                    <a:pt x="93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Rectangle 544">
              <a:extLst>
                <a:ext uri="{FF2B5EF4-FFF2-40B4-BE49-F238E27FC236}">
                  <a16:creationId xmlns:a16="http://schemas.microsoft.com/office/drawing/2014/main" id="{6F4D4192-26FC-4061-95E0-0B863420F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7013878" y="2932059"/>
              <a:ext cx="174626" cy="538162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ABFDA09A-381E-4EE8-B084-F1FA91B9949F}"/>
                </a:ext>
              </a:extLst>
            </p:cNvPr>
            <p:cNvSpPr txBox="1"/>
            <p:nvPr/>
          </p:nvSpPr>
          <p:spPr>
            <a:xfrm flipH="1">
              <a:off x="-7599664" y="2149420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التعبير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8C7FAE-9623-4E0D-9EC0-ACD10A19F056}"/>
              </a:ext>
            </a:extLst>
          </p:cNvPr>
          <p:cNvGrpSpPr/>
          <p:nvPr/>
        </p:nvGrpSpPr>
        <p:grpSpPr>
          <a:xfrm>
            <a:off x="-6200442" y="-3234158"/>
            <a:ext cx="2608261" cy="2674938"/>
            <a:chOff x="-5452104" y="1743020"/>
            <a:chExt cx="2608261" cy="2674938"/>
          </a:xfrm>
        </p:grpSpPr>
        <p:sp>
          <p:nvSpPr>
            <p:cNvPr id="230" name="Rectangle 531">
              <a:extLst>
                <a:ext uri="{FF2B5EF4-FFF2-40B4-BE49-F238E27FC236}">
                  <a16:creationId xmlns:a16="http://schemas.microsoft.com/office/drawing/2014/main" id="{DA993971-8047-4559-B7AE-64254F32B3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5452104" y="3470221"/>
              <a:ext cx="2608261" cy="947737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71B03E8B-0766-47CE-95CA-2311B8AA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4791705" y="1743020"/>
              <a:ext cx="1276350" cy="1276351"/>
            </a:xfrm>
            <a:custGeom>
              <a:avLst/>
              <a:gdLst>
                <a:gd name="T0" fmla="*/ 115 w 232"/>
                <a:gd name="T1" fmla="*/ 33 h 232"/>
                <a:gd name="T2" fmla="*/ 93 w 232"/>
                <a:gd name="T3" fmla="*/ 35 h 232"/>
                <a:gd name="T4" fmla="*/ 73 w 232"/>
                <a:gd name="T5" fmla="*/ 44 h 232"/>
                <a:gd name="T6" fmla="*/ 56 w 232"/>
                <a:gd name="T7" fmla="*/ 57 h 232"/>
                <a:gd name="T8" fmla="*/ 43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3 w 232"/>
                <a:gd name="T17" fmla="*/ 158 h 232"/>
                <a:gd name="T18" fmla="*/ 56 w 232"/>
                <a:gd name="T19" fmla="*/ 175 h 232"/>
                <a:gd name="T20" fmla="*/ 73 w 232"/>
                <a:gd name="T21" fmla="*/ 188 h 232"/>
                <a:gd name="T22" fmla="*/ 93 w 232"/>
                <a:gd name="T23" fmla="*/ 196 h 232"/>
                <a:gd name="T24" fmla="*/ 115 w 232"/>
                <a:gd name="T25" fmla="*/ 199 h 232"/>
                <a:gd name="T26" fmla="*/ 137 w 232"/>
                <a:gd name="T27" fmla="*/ 196 h 232"/>
                <a:gd name="T28" fmla="*/ 157 w 232"/>
                <a:gd name="T29" fmla="*/ 188 h 232"/>
                <a:gd name="T30" fmla="*/ 174 w 232"/>
                <a:gd name="T31" fmla="*/ 175 h 232"/>
                <a:gd name="T32" fmla="*/ 187 w 232"/>
                <a:gd name="T33" fmla="*/ 158 h 232"/>
                <a:gd name="T34" fmla="*/ 196 w 232"/>
                <a:gd name="T35" fmla="*/ 139 h 232"/>
                <a:gd name="T36" fmla="*/ 199 w 232"/>
                <a:gd name="T37" fmla="*/ 116 h 232"/>
                <a:gd name="T38" fmla="*/ 196 w 232"/>
                <a:gd name="T39" fmla="*/ 94 h 232"/>
                <a:gd name="T40" fmla="*/ 187 w 232"/>
                <a:gd name="T41" fmla="*/ 74 h 232"/>
                <a:gd name="T42" fmla="*/ 174 w 232"/>
                <a:gd name="T43" fmla="*/ 57 h 232"/>
                <a:gd name="T44" fmla="*/ 157 w 232"/>
                <a:gd name="T45" fmla="*/ 44 h 232"/>
                <a:gd name="T46" fmla="*/ 137 w 232"/>
                <a:gd name="T47" fmla="*/ 35 h 232"/>
                <a:gd name="T48" fmla="*/ 115 w 232"/>
                <a:gd name="T49" fmla="*/ 33 h 232"/>
                <a:gd name="T50" fmla="*/ 115 w 232"/>
                <a:gd name="T51" fmla="*/ 0 h 232"/>
                <a:gd name="T52" fmla="*/ 139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39 w 232"/>
                <a:gd name="T81" fmla="*/ 229 h 232"/>
                <a:gd name="T82" fmla="*/ 115 w 232"/>
                <a:gd name="T83" fmla="*/ 232 h 232"/>
                <a:gd name="T84" fmla="*/ 92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2 w 232"/>
                <a:gd name="T113" fmla="*/ 2 h 232"/>
                <a:gd name="T114" fmla="*/ 115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5" y="33"/>
                  </a:moveTo>
                  <a:lnTo>
                    <a:pt x="93" y="35"/>
                  </a:lnTo>
                  <a:lnTo>
                    <a:pt x="73" y="44"/>
                  </a:lnTo>
                  <a:lnTo>
                    <a:pt x="56" y="57"/>
                  </a:lnTo>
                  <a:lnTo>
                    <a:pt x="43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3" y="158"/>
                  </a:lnTo>
                  <a:lnTo>
                    <a:pt x="56" y="175"/>
                  </a:lnTo>
                  <a:lnTo>
                    <a:pt x="73" y="188"/>
                  </a:lnTo>
                  <a:lnTo>
                    <a:pt x="93" y="196"/>
                  </a:lnTo>
                  <a:lnTo>
                    <a:pt x="115" y="199"/>
                  </a:lnTo>
                  <a:lnTo>
                    <a:pt x="137" y="196"/>
                  </a:lnTo>
                  <a:lnTo>
                    <a:pt x="157" y="188"/>
                  </a:lnTo>
                  <a:lnTo>
                    <a:pt x="174" y="175"/>
                  </a:lnTo>
                  <a:lnTo>
                    <a:pt x="187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7" y="74"/>
                  </a:lnTo>
                  <a:lnTo>
                    <a:pt x="174" y="57"/>
                  </a:lnTo>
                  <a:lnTo>
                    <a:pt x="157" y="44"/>
                  </a:lnTo>
                  <a:lnTo>
                    <a:pt x="137" y="35"/>
                  </a:lnTo>
                  <a:lnTo>
                    <a:pt x="115" y="33"/>
                  </a:lnTo>
                  <a:close/>
                  <a:moveTo>
                    <a:pt x="115" y="0"/>
                  </a:moveTo>
                  <a:lnTo>
                    <a:pt x="139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39" y="229"/>
                  </a:lnTo>
                  <a:lnTo>
                    <a:pt x="115" y="232"/>
                  </a:lnTo>
                  <a:lnTo>
                    <a:pt x="92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Rectangle 543">
              <a:extLst>
                <a:ext uri="{FF2B5EF4-FFF2-40B4-BE49-F238E27FC236}">
                  <a16:creationId xmlns:a16="http://schemas.microsoft.com/office/drawing/2014/main" id="{5DD0F719-BA2A-4FE5-B6B6-FC97C609D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240841" y="2932059"/>
              <a:ext cx="180974" cy="5381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E50C7B1A-A699-4721-8DF3-701164EF0413}"/>
                </a:ext>
              </a:extLst>
            </p:cNvPr>
            <p:cNvSpPr txBox="1"/>
            <p:nvPr/>
          </p:nvSpPr>
          <p:spPr>
            <a:xfrm flipH="1">
              <a:off x="-4802817" y="2149420"/>
              <a:ext cx="132873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الفكرة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8F341C-355D-47B4-B4C5-CF1002BB3976}"/>
              </a:ext>
            </a:extLst>
          </p:cNvPr>
          <p:cNvGrpSpPr/>
          <p:nvPr/>
        </p:nvGrpSpPr>
        <p:grpSpPr>
          <a:xfrm>
            <a:off x="-3386252" y="-3234158"/>
            <a:ext cx="2603227" cy="2674432"/>
            <a:chOff x="-2637914" y="1743020"/>
            <a:chExt cx="2603227" cy="2674432"/>
          </a:xfrm>
        </p:grpSpPr>
        <p:sp>
          <p:nvSpPr>
            <p:cNvPr id="229" name="Freeform 530">
              <a:extLst>
                <a:ext uri="{FF2B5EF4-FFF2-40B4-BE49-F238E27FC236}">
                  <a16:creationId xmlns:a16="http://schemas.microsoft.com/office/drawing/2014/main" id="{34C4B549-B648-4EB3-9510-DE76C6C44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37914" y="3470945"/>
              <a:ext cx="2603227" cy="946507"/>
            </a:xfrm>
            <a:custGeom>
              <a:avLst/>
              <a:gdLst>
                <a:gd name="T0" fmla="*/ 0 w 473"/>
                <a:gd name="T1" fmla="*/ 0 h 172"/>
                <a:gd name="T2" fmla="*/ 750888 w 473"/>
                <a:gd name="T3" fmla="*/ 0 h 172"/>
                <a:gd name="T4" fmla="*/ 750888 w 473"/>
                <a:gd name="T5" fmla="*/ 273050 h 172"/>
                <a:gd name="T6" fmla="*/ 0 w 473"/>
                <a:gd name="T7" fmla="*/ 273050 h 172"/>
                <a:gd name="T8" fmla="*/ 109538 w 473"/>
                <a:gd name="T9" fmla="*/ 136525 h 172"/>
                <a:gd name="T10" fmla="*/ 0 w 473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172">
                  <a:moveTo>
                    <a:pt x="0" y="0"/>
                  </a:moveTo>
                  <a:lnTo>
                    <a:pt x="473" y="0"/>
                  </a:lnTo>
                  <a:lnTo>
                    <a:pt x="473" y="172"/>
                  </a:lnTo>
                  <a:lnTo>
                    <a:pt x="0" y="172"/>
                  </a:lnTo>
                  <a:lnTo>
                    <a:pt x="6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Freeform 539">
              <a:extLst>
                <a:ext uri="{FF2B5EF4-FFF2-40B4-BE49-F238E27FC236}">
                  <a16:creationId xmlns:a16="http://schemas.microsoft.com/office/drawing/2014/main" id="{A73990C9-41C3-440D-BC43-831BE5D21A9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1911432" y="1743020"/>
              <a:ext cx="1271344" cy="1276684"/>
            </a:xfrm>
            <a:custGeom>
              <a:avLst/>
              <a:gdLst>
                <a:gd name="T0" fmla="*/ 184150 w 231"/>
                <a:gd name="T1" fmla="*/ 52388 h 232"/>
                <a:gd name="T2" fmla="*/ 149225 w 231"/>
                <a:gd name="T3" fmla="*/ 55563 h 232"/>
                <a:gd name="T4" fmla="*/ 117475 w 231"/>
                <a:gd name="T5" fmla="*/ 69850 h 232"/>
                <a:gd name="T6" fmla="*/ 90488 w 231"/>
                <a:gd name="T7" fmla="*/ 90488 h 232"/>
                <a:gd name="T8" fmla="*/ 69850 w 231"/>
                <a:gd name="T9" fmla="*/ 117475 h 232"/>
                <a:gd name="T10" fmla="*/ 55563 w 231"/>
                <a:gd name="T11" fmla="*/ 149225 h 232"/>
                <a:gd name="T12" fmla="*/ 50800 w 231"/>
                <a:gd name="T13" fmla="*/ 184150 h 232"/>
                <a:gd name="T14" fmla="*/ 55563 w 231"/>
                <a:gd name="T15" fmla="*/ 220663 h 232"/>
                <a:gd name="T16" fmla="*/ 69850 w 231"/>
                <a:gd name="T17" fmla="*/ 250825 h 232"/>
                <a:gd name="T18" fmla="*/ 90488 w 231"/>
                <a:gd name="T19" fmla="*/ 277813 h 232"/>
                <a:gd name="T20" fmla="*/ 117475 w 231"/>
                <a:gd name="T21" fmla="*/ 298450 h 232"/>
                <a:gd name="T22" fmla="*/ 149225 w 231"/>
                <a:gd name="T23" fmla="*/ 311150 h 232"/>
                <a:gd name="T24" fmla="*/ 184150 w 231"/>
                <a:gd name="T25" fmla="*/ 315913 h 232"/>
                <a:gd name="T26" fmla="*/ 219075 w 231"/>
                <a:gd name="T27" fmla="*/ 311150 h 232"/>
                <a:gd name="T28" fmla="*/ 250825 w 231"/>
                <a:gd name="T29" fmla="*/ 298450 h 232"/>
                <a:gd name="T30" fmla="*/ 277813 w 231"/>
                <a:gd name="T31" fmla="*/ 277813 h 232"/>
                <a:gd name="T32" fmla="*/ 298450 w 231"/>
                <a:gd name="T33" fmla="*/ 250825 h 232"/>
                <a:gd name="T34" fmla="*/ 311150 w 231"/>
                <a:gd name="T35" fmla="*/ 220663 h 232"/>
                <a:gd name="T36" fmla="*/ 315913 w 231"/>
                <a:gd name="T37" fmla="*/ 184150 h 232"/>
                <a:gd name="T38" fmla="*/ 311150 w 231"/>
                <a:gd name="T39" fmla="*/ 149225 h 232"/>
                <a:gd name="T40" fmla="*/ 298450 w 231"/>
                <a:gd name="T41" fmla="*/ 117475 h 232"/>
                <a:gd name="T42" fmla="*/ 277813 w 231"/>
                <a:gd name="T43" fmla="*/ 90488 h 232"/>
                <a:gd name="T44" fmla="*/ 250825 w 231"/>
                <a:gd name="T45" fmla="*/ 69850 h 232"/>
                <a:gd name="T46" fmla="*/ 219075 w 231"/>
                <a:gd name="T47" fmla="*/ 55563 h 232"/>
                <a:gd name="T48" fmla="*/ 184150 w 231"/>
                <a:gd name="T49" fmla="*/ 52388 h 232"/>
                <a:gd name="T50" fmla="*/ 184150 w 231"/>
                <a:gd name="T51" fmla="*/ 0 h 232"/>
                <a:gd name="T52" fmla="*/ 222250 w 231"/>
                <a:gd name="T53" fmla="*/ 3175 h 232"/>
                <a:gd name="T54" fmla="*/ 255588 w 231"/>
                <a:gd name="T55" fmla="*/ 14288 h 232"/>
                <a:gd name="T56" fmla="*/ 285750 w 231"/>
                <a:gd name="T57" fmla="*/ 33338 h 232"/>
                <a:gd name="T58" fmla="*/ 312738 w 231"/>
                <a:gd name="T59" fmla="*/ 53975 h 232"/>
                <a:gd name="T60" fmla="*/ 336550 w 231"/>
                <a:gd name="T61" fmla="*/ 80963 h 232"/>
                <a:gd name="T62" fmla="*/ 352425 w 231"/>
                <a:gd name="T63" fmla="*/ 112713 h 232"/>
                <a:gd name="T64" fmla="*/ 363538 w 231"/>
                <a:gd name="T65" fmla="*/ 147638 h 232"/>
                <a:gd name="T66" fmla="*/ 366713 w 231"/>
                <a:gd name="T67" fmla="*/ 184150 h 232"/>
                <a:gd name="T68" fmla="*/ 363538 w 231"/>
                <a:gd name="T69" fmla="*/ 222250 h 232"/>
                <a:gd name="T70" fmla="*/ 352425 w 231"/>
                <a:gd name="T71" fmla="*/ 255588 h 232"/>
                <a:gd name="T72" fmla="*/ 336550 w 231"/>
                <a:gd name="T73" fmla="*/ 287338 h 232"/>
                <a:gd name="T74" fmla="*/ 312738 w 231"/>
                <a:gd name="T75" fmla="*/ 314325 h 232"/>
                <a:gd name="T76" fmla="*/ 285750 w 231"/>
                <a:gd name="T77" fmla="*/ 336550 h 232"/>
                <a:gd name="T78" fmla="*/ 255588 w 231"/>
                <a:gd name="T79" fmla="*/ 352425 h 232"/>
                <a:gd name="T80" fmla="*/ 222250 w 231"/>
                <a:gd name="T81" fmla="*/ 363538 h 232"/>
                <a:gd name="T82" fmla="*/ 184150 w 231"/>
                <a:gd name="T83" fmla="*/ 368300 h 232"/>
                <a:gd name="T84" fmla="*/ 146050 w 231"/>
                <a:gd name="T85" fmla="*/ 363538 h 232"/>
                <a:gd name="T86" fmla="*/ 111125 w 231"/>
                <a:gd name="T87" fmla="*/ 352425 h 232"/>
                <a:gd name="T88" fmla="*/ 80963 w 231"/>
                <a:gd name="T89" fmla="*/ 336550 h 232"/>
                <a:gd name="T90" fmla="*/ 53975 w 231"/>
                <a:gd name="T91" fmla="*/ 314325 h 232"/>
                <a:gd name="T92" fmla="*/ 31750 w 231"/>
                <a:gd name="T93" fmla="*/ 287338 h 232"/>
                <a:gd name="T94" fmla="*/ 14288 w 231"/>
                <a:gd name="T95" fmla="*/ 255588 h 232"/>
                <a:gd name="T96" fmla="*/ 3175 w 231"/>
                <a:gd name="T97" fmla="*/ 222250 h 232"/>
                <a:gd name="T98" fmla="*/ 0 w 231"/>
                <a:gd name="T99" fmla="*/ 184150 h 232"/>
                <a:gd name="T100" fmla="*/ 3175 w 231"/>
                <a:gd name="T101" fmla="*/ 147638 h 232"/>
                <a:gd name="T102" fmla="*/ 14288 w 231"/>
                <a:gd name="T103" fmla="*/ 112713 h 232"/>
                <a:gd name="T104" fmla="*/ 31750 w 231"/>
                <a:gd name="T105" fmla="*/ 80963 h 232"/>
                <a:gd name="T106" fmla="*/ 53975 w 231"/>
                <a:gd name="T107" fmla="*/ 53975 h 232"/>
                <a:gd name="T108" fmla="*/ 80963 w 231"/>
                <a:gd name="T109" fmla="*/ 33338 h 232"/>
                <a:gd name="T110" fmla="*/ 111125 w 231"/>
                <a:gd name="T111" fmla="*/ 14288 h 232"/>
                <a:gd name="T112" fmla="*/ 146050 w 231"/>
                <a:gd name="T113" fmla="*/ 3175 h 232"/>
                <a:gd name="T114" fmla="*/ 184150 w 231"/>
                <a:gd name="T115" fmla="*/ 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232">
                  <a:moveTo>
                    <a:pt x="116" y="33"/>
                  </a:moveTo>
                  <a:lnTo>
                    <a:pt x="94" y="35"/>
                  </a:lnTo>
                  <a:lnTo>
                    <a:pt x="74" y="44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35" y="94"/>
                  </a:lnTo>
                  <a:lnTo>
                    <a:pt x="32" y="116"/>
                  </a:lnTo>
                  <a:lnTo>
                    <a:pt x="35" y="139"/>
                  </a:lnTo>
                  <a:lnTo>
                    <a:pt x="44" y="158"/>
                  </a:lnTo>
                  <a:lnTo>
                    <a:pt x="57" y="175"/>
                  </a:lnTo>
                  <a:lnTo>
                    <a:pt x="74" y="188"/>
                  </a:lnTo>
                  <a:lnTo>
                    <a:pt x="94" y="196"/>
                  </a:lnTo>
                  <a:lnTo>
                    <a:pt x="116" y="199"/>
                  </a:lnTo>
                  <a:lnTo>
                    <a:pt x="138" y="196"/>
                  </a:lnTo>
                  <a:lnTo>
                    <a:pt x="158" y="188"/>
                  </a:lnTo>
                  <a:lnTo>
                    <a:pt x="175" y="175"/>
                  </a:lnTo>
                  <a:lnTo>
                    <a:pt x="188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8" y="74"/>
                  </a:lnTo>
                  <a:lnTo>
                    <a:pt x="175" y="57"/>
                  </a:lnTo>
                  <a:lnTo>
                    <a:pt x="158" y="44"/>
                  </a:lnTo>
                  <a:lnTo>
                    <a:pt x="138" y="35"/>
                  </a:lnTo>
                  <a:lnTo>
                    <a:pt x="116" y="33"/>
                  </a:lnTo>
                  <a:close/>
                  <a:moveTo>
                    <a:pt x="116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0" y="21"/>
                  </a:lnTo>
                  <a:lnTo>
                    <a:pt x="197" y="34"/>
                  </a:lnTo>
                  <a:lnTo>
                    <a:pt x="212" y="51"/>
                  </a:lnTo>
                  <a:lnTo>
                    <a:pt x="222" y="71"/>
                  </a:lnTo>
                  <a:lnTo>
                    <a:pt x="229" y="93"/>
                  </a:lnTo>
                  <a:lnTo>
                    <a:pt x="231" y="116"/>
                  </a:lnTo>
                  <a:lnTo>
                    <a:pt x="229" y="140"/>
                  </a:lnTo>
                  <a:lnTo>
                    <a:pt x="222" y="161"/>
                  </a:lnTo>
                  <a:lnTo>
                    <a:pt x="212" y="181"/>
                  </a:lnTo>
                  <a:lnTo>
                    <a:pt x="197" y="198"/>
                  </a:lnTo>
                  <a:lnTo>
                    <a:pt x="180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6" y="232"/>
                  </a:lnTo>
                  <a:lnTo>
                    <a:pt x="92" y="229"/>
                  </a:lnTo>
                  <a:lnTo>
                    <a:pt x="70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0" y="9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1" name="Rectangle 542">
              <a:extLst>
                <a:ext uri="{FF2B5EF4-FFF2-40B4-BE49-F238E27FC236}">
                  <a16:creationId xmlns:a16="http://schemas.microsoft.com/office/drawing/2014/main" id="{555A177E-90F9-4648-82C7-2846ADC6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66570" y="2931656"/>
              <a:ext cx="181622" cy="539289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1E0988EB-D904-4BC0-B88F-96082E360F4B}"/>
                </a:ext>
              </a:extLst>
            </p:cNvPr>
            <p:cNvSpPr txBox="1"/>
            <p:nvPr/>
          </p:nvSpPr>
          <p:spPr>
            <a:xfrm flipH="1">
              <a:off x="-1947625" y="2146245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م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73" name="Freeform 102">
            <a:extLst>
              <a:ext uri="{FF2B5EF4-FFF2-40B4-BE49-F238E27FC236}">
                <a16:creationId xmlns:a16="http://schemas.microsoft.com/office/drawing/2014/main" id="{450570E1-0016-4436-86CA-71633EA21F73}"/>
              </a:ext>
            </a:extLst>
          </p:cNvPr>
          <p:cNvSpPr>
            <a:spLocks/>
          </p:cNvSpPr>
          <p:nvPr/>
        </p:nvSpPr>
        <p:spPr bwMode="auto">
          <a:xfrm rot="5400000">
            <a:off x="-4102937" y="1784155"/>
            <a:ext cx="754529" cy="699068"/>
          </a:xfrm>
          <a:custGeom>
            <a:avLst/>
            <a:gdLst>
              <a:gd name="T0" fmla="*/ 303213 w 209"/>
              <a:gd name="T1" fmla="*/ 0 h 115"/>
              <a:gd name="T2" fmla="*/ 331788 w 209"/>
              <a:gd name="T3" fmla="*/ 182563 h 115"/>
              <a:gd name="T4" fmla="*/ 0 w 209"/>
              <a:gd name="T5" fmla="*/ 71438 h 115"/>
              <a:gd name="T6" fmla="*/ 303213 w 209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" h="115">
                <a:moveTo>
                  <a:pt x="191" y="0"/>
                </a:moveTo>
                <a:lnTo>
                  <a:pt x="209" y="115"/>
                </a:lnTo>
                <a:lnTo>
                  <a:pt x="0" y="45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76" name="Group 10">
            <a:extLst>
              <a:ext uri="{FF2B5EF4-FFF2-40B4-BE49-F238E27FC236}">
                <a16:creationId xmlns:a16="http://schemas.microsoft.com/office/drawing/2014/main" id="{FE047DDD-2911-4C7B-BEE7-20F87A9F33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704690" y="838229"/>
            <a:ext cx="2805113" cy="7786055"/>
            <a:chOff x="7278688" y="4457700"/>
            <a:chExt cx="1233488" cy="862012"/>
          </a:xfrm>
        </p:grpSpPr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18E16FFA-336B-4A93-BBBD-64F9C35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49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74ABFD1B-C657-4574-BCCC-69E0E73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5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104">
              <a:extLst>
                <a:ext uri="{FF2B5EF4-FFF2-40B4-BE49-F238E27FC236}">
                  <a16:creationId xmlns:a16="http://schemas.microsoft.com/office/drawing/2014/main" id="{098A7CBA-D97A-4F54-A220-247306E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39C2BCE8-2911-497F-BA90-7F883C5D4F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03859" y="-3344932"/>
            <a:ext cx="2805113" cy="3300809"/>
            <a:chOff x="7278688" y="4457700"/>
            <a:chExt cx="1233488" cy="862013"/>
          </a:xfrm>
        </p:grpSpPr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97D0BA5A-7E36-492D-82E9-5F2C617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8E2BD781-3A15-4E89-84C0-08D1C376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6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6AC29765-86A4-435B-896C-1D97C741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2" name="عنوان فرعي 2">
            <a:extLst>
              <a:ext uri="{FF2B5EF4-FFF2-40B4-BE49-F238E27FC236}">
                <a16:creationId xmlns:a16="http://schemas.microsoft.com/office/drawing/2014/main" id="{2D586B2B-A8EA-4858-95F7-2A37972CF025}"/>
              </a:ext>
            </a:extLst>
          </p:cNvPr>
          <p:cNvSpPr txBox="1">
            <a:spLocks/>
          </p:cNvSpPr>
          <p:nvPr/>
        </p:nvSpPr>
        <p:spPr>
          <a:xfrm>
            <a:off x="10277788" y="2086019"/>
            <a:ext cx="1457450" cy="369332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نشاط</a:t>
            </a:r>
            <a:endParaRPr lang="ar-SA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sp>
        <p:nvSpPr>
          <p:cNvPr id="83" name="مستطيل 82">
            <a:extLst>
              <a:ext uri="{FF2B5EF4-FFF2-40B4-BE49-F238E27FC236}">
                <a16:creationId xmlns:a16="http://schemas.microsoft.com/office/drawing/2014/main" id="{BE420D9C-E38C-4D6D-947D-DACA313AA1E1}"/>
              </a:ext>
            </a:extLst>
          </p:cNvPr>
          <p:cNvSpPr/>
          <p:nvPr/>
        </p:nvSpPr>
        <p:spPr>
          <a:xfrm>
            <a:off x="4268091" y="2086019"/>
            <a:ext cx="5920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000" dirty="0">
                <a:latin typeface="Simplified Arabic" pitchFamily="18" charset="-78"/>
                <a:cs typeface="AL-Mohanad Bold" pitchFamily="2" charset="-78"/>
              </a:rPr>
              <a:t>هذا النشاط يساعد على المقارنة بين الأفكار وفقا للمعايير</a:t>
            </a:r>
            <a:endParaRPr lang="ar-SA" sz="2000" dirty="0"/>
          </a:p>
        </p:txBody>
      </p:sp>
      <p:graphicFrame>
        <p:nvGraphicFramePr>
          <p:cNvPr id="84" name="جدول 83">
            <a:extLst>
              <a:ext uri="{FF2B5EF4-FFF2-40B4-BE49-F238E27FC236}">
                <a16:creationId xmlns:a16="http://schemas.microsoft.com/office/drawing/2014/main" id="{06FD641F-D077-4D95-B0D7-973170880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07963"/>
              </p:ext>
            </p:extLst>
          </p:nvPr>
        </p:nvGraphicFramePr>
        <p:xfrm>
          <a:off x="1225864" y="3283881"/>
          <a:ext cx="9913183" cy="2051998"/>
        </p:xfrm>
        <a:graphic>
          <a:graphicData uri="http://schemas.openxmlformats.org/drawingml/2006/table">
            <a:tbl>
              <a:tblPr rtl="1" firstRow="1" firstCol="1" lastRow="1" lastCol="1" bandRow="1" bandCol="1">
                <a:effectLst>
                  <a:reflection blurRad="6350" stA="52000" endA="300" endPos="35000" dir="5400000" sy="-100000" algn="bl" rotWithShape="0"/>
                </a:effectLst>
                <a:tableStyleId>{91EBBBCC-DAD2-459C-BE2E-F6DE35CF9A28}</a:tableStyleId>
              </a:tblPr>
              <a:tblGrid>
                <a:gridCol w="67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60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978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م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أفكار مشروعات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شخصي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معرفي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مالي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تسويقي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بشري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1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2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3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4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04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5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Simplified Arabic" panose="02020603050405020304" pitchFamily="18" charset="-78"/>
                        <a:ea typeface="Calibri"/>
                        <a:cs typeface="AL-Mohanad Bold" pitchFamily="2" charset="-78"/>
                      </a:endParaRPr>
                    </a:p>
                  </a:txBody>
                  <a:tcPr marL="68580" marR="68580" marT="0" marB="0" anchor="ctr"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DFC1A2D1-4D06-4DBD-B889-BCB675CE9F57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1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رابعا: اختيار الأفكار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976C2-9C40-4455-AE3E-5555469736B9}"/>
              </a:ext>
            </a:extLst>
          </p:cNvPr>
          <p:cNvGrpSpPr/>
          <p:nvPr/>
        </p:nvGrpSpPr>
        <p:grpSpPr>
          <a:xfrm>
            <a:off x="-8924264" y="-3234158"/>
            <a:ext cx="2614612" cy="2674938"/>
            <a:chOff x="-8175926" y="1743020"/>
            <a:chExt cx="2614612" cy="2674938"/>
          </a:xfrm>
        </p:grpSpPr>
        <p:sp>
          <p:nvSpPr>
            <p:cNvPr id="231" name="Freeform 532">
              <a:extLst>
                <a:ext uri="{FF2B5EF4-FFF2-40B4-BE49-F238E27FC236}">
                  <a16:creationId xmlns:a16="http://schemas.microsoft.com/office/drawing/2014/main" id="{C98821F6-44ED-4CDB-99CE-8B5BCDF40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8175926" y="3470221"/>
              <a:ext cx="2614612" cy="947737"/>
            </a:xfrm>
            <a:custGeom>
              <a:avLst/>
              <a:gdLst>
                <a:gd name="T0" fmla="*/ 0 w 475"/>
                <a:gd name="T1" fmla="*/ 0 h 172"/>
                <a:gd name="T2" fmla="*/ 387 w 475"/>
                <a:gd name="T3" fmla="*/ 0 h 172"/>
                <a:gd name="T4" fmla="*/ 475 w 475"/>
                <a:gd name="T5" fmla="*/ 86 h 172"/>
                <a:gd name="T6" fmla="*/ 387 w 475"/>
                <a:gd name="T7" fmla="*/ 172 h 172"/>
                <a:gd name="T8" fmla="*/ 0 w 475"/>
                <a:gd name="T9" fmla="*/ 172 h 172"/>
                <a:gd name="T10" fmla="*/ 0 w 475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72">
                  <a:moveTo>
                    <a:pt x="0" y="0"/>
                  </a:moveTo>
                  <a:lnTo>
                    <a:pt x="387" y="0"/>
                  </a:lnTo>
                  <a:lnTo>
                    <a:pt x="475" y="86"/>
                  </a:lnTo>
                  <a:lnTo>
                    <a:pt x="387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C820ECA4-477A-47D2-869C-505ED8B990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7564739" y="1743020"/>
              <a:ext cx="1276350" cy="1276351"/>
            </a:xfrm>
            <a:custGeom>
              <a:avLst/>
              <a:gdLst>
                <a:gd name="T0" fmla="*/ 117 w 232"/>
                <a:gd name="T1" fmla="*/ 33 h 232"/>
                <a:gd name="T2" fmla="*/ 94 w 232"/>
                <a:gd name="T3" fmla="*/ 35 h 232"/>
                <a:gd name="T4" fmla="*/ 75 w 232"/>
                <a:gd name="T5" fmla="*/ 44 h 232"/>
                <a:gd name="T6" fmla="*/ 58 w 232"/>
                <a:gd name="T7" fmla="*/ 57 h 232"/>
                <a:gd name="T8" fmla="*/ 45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5 w 232"/>
                <a:gd name="T17" fmla="*/ 158 h 232"/>
                <a:gd name="T18" fmla="*/ 58 w 232"/>
                <a:gd name="T19" fmla="*/ 175 h 232"/>
                <a:gd name="T20" fmla="*/ 75 w 232"/>
                <a:gd name="T21" fmla="*/ 188 h 232"/>
                <a:gd name="T22" fmla="*/ 94 w 232"/>
                <a:gd name="T23" fmla="*/ 196 h 232"/>
                <a:gd name="T24" fmla="*/ 117 w 232"/>
                <a:gd name="T25" fmla="*/ 199 h 232"/>
                <a:gd name="T26" fmla="*/ 139 w 232"/>
                <a:gd name="T27" fmla="*/ 196 h 232"/>
                <a:gd name="T28" fmla="*/ 159 w 232"/>
                <a:gd name="T29" fmla="*/ 188 h 232"/>
                <a:gd name="T30" fmla="*/ 176 w 232"/>
                <a:gd name="T31" fmla="*/ 175 h 232"/>
                <a:gd name="T32" fmla="*/ 189 w 232"/>
                <a:gd name="T33" fmla="*/ 158 h 232"/>
                <a:gd name="T34" fmla="*/ 197 w 232"/>
                <a:gd name="T35" fmla="*/ 139 h 232"/>
                <a:gd name="T36" fmla="*/ 199 w 232"/>
                <a:gd name="T37" fmla="*/ 116 h 232"/>
                <a:gd name="T38" fmla="*/ 197 w 232"/>
                <a:gd name="T39" fmla="*/ 94 h 232"/>
                <a:gd name="T40" fmla="*/ 189 w 232"/>
                <a:gd name="T41" fmla="*/ 74 h 232"/>
                <a:gd name="T42" fmla="*/ 176 w 232"/>
                <a:gd name="T43" fmla="*/ 57 h 232"/>
                <a:gd name="T44" fmla="*/ 159 w 232"/>
                <a:gd name="T45" fmla="*/ 44 h 232"/>
                <a:gd name="T46" fmla="*/ 139 w 232"/>
                <a:gd name="T47" fmla="*/ 35 h 232"/>
                <a:gd name="T48" fmla="*/ 117 w 232"/>
                <a:gd name="T49" fmla="*/ 33 h 232"/>
                <a:gd name="T50" fmla="*/ 117 w 232"/>
                <a:gd name="T51" fmla="*/ 0 h 232"/>
                <a:gd name="T52" fmla="*/ 140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40 w 232"/>
                <a:gd name="T81" fmla="*/ 229 h 232"/>
                <a:gd name="T82" fmla="*/ 117 w 232"/>
                <a:gd name="T83" fmla="*/ 232 h 232"/>
                <a:gd name="T84" fmla="*/ 93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3 w 232"/>
                <a:gd name="T113" fmla="*/ 2 h 232"/>
                <a:gd name="T114" fmla="*/ 117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7" y="33"/>
                  </a:moveTo>
                  <a:lnTo>
                    <a:pt x="94" y="35"/>
                  </a:lnTo>
                  <a:lnTo>
                    <a:pt x="75" y="44"/>
                  </a:lnTo>
                  <a:lnTo>
                    <a:pt x="58" y="57"/>
                  </a:lnTo>
                  <a:lnTo>
                    <a:pt x="45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5" y="158"/>
                  </a:lnTo>
                  <a:lnTo>
                    <a:pt x="58" y="175"/>
                  </a:lnTo>
                  <a:lnTo>
                    <a:pt x="75" y="188"/>
                  </a:lnTo>
                  <a:lnTo>
                    <a:pt x="94" y="196"/>
                  </a:lnTo>
                  <a:lnTo>
                    <a:pt x="117" y="199"/>
                  </a:lnTo>
                  <a:lnTo>
                    <a:pt x="139" y="196"/>
                  </a:lnTo>
                  <a:lnTo>
                    <a:pt x="159" y="188"/>
                  </a:lnTo>
                  <a:lnTo>
                    <a:pt x="176" y="175"/>
                  </a:lnTo>
                  <a:lnTo>
                    <a:pt x="189" y="158"/>
                  </a:lnTo>
                  <a:lnTo>
                    <a:pt x="197" y="139"/>
                  </a:lnTo>
                  <a:lnTo>
                    <a:pt x="199" y="116"/>
                  </a:lnTo>
                  <a:lnTo>
                    <a:pt x="197" y="94"/>
                  </a:lnTo>
                  <a:lnTo>
                    <a:pt x="189" y="74"/>
                  </a:lnTo>
                  <a:lnTo>
                    <a:pt x="176" y="57"/>
                  </a:lnTo>
                  <a:lnTo>
                    <a:pt x="159" y="44"/>
                  </a:lnTo>
                  <a:lnTo>
                    <a:pt x="139" y="35"/>
                  </a:lnTo>
                  <a:lnTo>
                    <a:pt x="117" y="33"/>
                  </a:lnTo>
                  <a:close/>
                  <a:moveTo>
                    <a:pt x="117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7" y="232"/>
                  </a:lnTo>
                  <a:lnTo>
                    <a:pt x="93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Rectangle 544">
              <a:extLst>
                <a:ext uri="{FF2B5EF4-FFF2-40B4-BE49-F238E27FC236}">
                  <a16:creationId xmlns:a16="http://schemas.microsoft.com/office/drawing/2014/main" id="{6F4D4192-26FC-4061-95E0-0B863420F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7013878" y="2932059"/>
              <a:ext cx="174626" cy="538162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ABFDA09A-381E-4EE8-B084-F1FA91B9949F}"/>
                </a:ext>
              </a:extLst>
            </p:cNvPr>
            <p:cNvSpPr txBox="1"/>
            <p:nvPr/>
          </p:nvSpPr>
          <p:spPr>
            <a:xfrm flipH="1">
              <a:off x="-7599664" y="2149420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التعبير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8C7FAE-9623-4E0D-9EC0-ACD10A19F056}"/>
              </a:ext>
            </a:extLst>
          </p:cNvPr>
          <p:cNvGrpSpPr/>
          <p:nvPr/>
        </p:nvGrpSpPr>
        <p:grpSpPr>
          <a:xfrm>
            <a:off x="-6200442" y="-3234158"/>
            <a:ext cx="2608261" cy="2674938"/>
            <a:chOff x="-5452104" y="1743020"/>
            <a:chExt cx="2608261" cy="2674938"/>
          </a:xfrm>
        </p:grpSpPr>
        <p:sp>
          <p:nvSpPr>
            <p:cNvPr id="230" name="Rectangle 531">
              <a:extLst>
                <a:ext uri="{FF2B5EF4-FFF2-40B4-BE49-F238E27FC236}">
                  <a16:creationId xmlns:a16="http://schemas.microsoft.com/office/drawing/2014/main" id="{DA993971-8047-4559-B7AE-64254F32B3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5452104" y="3470221"/>
              <a:ext cx="2608261" cy="947737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71B03E8B-0766-47CE-95CA-2311B8AA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4791705" y="1743020"/>
              <a:ext cx="1276350" cy="1276351"/>
            </a:xfrm>
            <a:custGeom>
              <a:avLst/>
              <a:gdLst>
                <a:gd name="T0" fmla="*/ 115 w 232"/>
                <a:gd name="T1" fmla="*/ 33 h 232"/>
                <a:gd name="T2" fmla="*/ 93 w 232"/>
                <a:gd name="T3" fmla="*/ 35 h 232"/>
                <a:gd name="T4" fmla="*/ 73 w 232"/>
                <a:gd name="T5" fmla="*/ 44 h 232"/>
                <a:gd name="T6" fmla="*/ 56 w 232"/>
                <a:gd name="T7" fmla="*/ 57 h 232"/>
                <a:gd name="T8" fmla="*/ 43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3 w 232"/>
                <a:gd name="T17" fmla="*/ 158 h 232"/>
                <a:gd name="T18" fmla="*/ 56 w 232"/>
                <a:gd name="T19" fmla="*/ 175 h 232"/>
                <a:gd name="T20" fmla="*/ 73 w 232"/>
                <a:gd name="T21" fmla="*/ 188 h 232"/>
                <a:gd name="T22" fmla="*/ 93 w 232"/>
                <a:gd name="T23" fmla="*/ 196 h 232"/>
                <a:gd name="T24" fmla="*/ 115 w 232"/>
                <a:gd name="T25" fmla="*/ 199 h 232"/>
                <a:gd name="T26" fmla="*/ 137 w 232"/>
                <a:gd name="T27" fmla="*/ 196 h 232"/>
                <a:gd name="T28" fmla="*/ 157 w 232"/>
                <a:gd name="T29" fmla="*/ 188 h 232"/>
                <a:gd name="T30" fmla="*/ 174 w 232"/>
                <a:gd name="T31" fmla="*/ 175 h 232"/>
                <a:gd name="T32" fmla="*/ 187 w 232"/>
                <a:gd name="T33" fmla="*/ 158 h 232"/>
                <a:gd name="T34" fmla="*/ 196 w 232"/>
                <a:gd name="T35" fmla="*/ 139 h 232"/>
                <a:gd name="T36" fmla="*/ 199 w 232"/>
                <a:gd name="T37" fmla="*/ 116 h 232"/>
                <a:gd name="T38" fmla="*/ 196 w 232"/>
                <a:gd name="T39" fmla="*/ 94 h 232"/>
                <a:gd name="T40" fmla="*/ 187 w 232"/>
                <a:gd name="T41" fmla="*/ 74 h 232"/>
                <a:gd name="T42" fmla="*/ 174 w 232"/>
                <a:gd name="T43" fmla="*/ 57 h 232"/>
                <a:gd name="T44" fmla="*/ 157 w 232"/>
                <a:gd name="T45" fmla="*/ 44 h 232"/>
                <a:gd name="T46" fmla="*/ 137 w 232"/>
                <a:gd name="T47" fmla="*/ 35 h 232"/>
                <a:gd name="T48" fmla="*/ 115 w 232"/>
                <a:gd name="T49" fmla="*/ 33 h 232"/>
                <a:gd name="T50" fmla="*/ 115 w 232"/>
                <a:gd name="T51" fmla="*/ 0 h 232"/>
                <a:gd name="T52" fmla="*/ 139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39 w 232"/>
                <a:gd name="T81" fmla="*/ 229 h 232"/>
                <a:gd name="T82" fmla="*/ 115 w 232"/>
                <a:gd name="T83" fmla="*/ 232 h 232"/>
                <a:gd name="T84" fmla="*/ 92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2 w 232"/>
                <a:gd name="T113" fmla="*/ 2 h 232"/>
                <a:gd name="T114" fmla="*/ 115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5" y="33"/>
                  </a:moveTo>
                  <a:lnTo>
                    <a:pt x="93" y="35"/>
                  </a:lnTo>
                  <a:lnTo>
                    <a:pt x="73" y="44"/>
                  </a:lnTo>
                  <a:lnTo>
                    <a:pt x="56" y="57"/>
                  </a:lnTo>
                  <a:lnTo>
                    <a:pt x="43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3" y="158"/>
                  </a:lnTo>
                  <a:lnTo>
                    <a:pt x="56" y="175"/>
                  </a:lnTo>
                  <a:lnTo>
                    <a:pt x="73" y="188"/>
                  </a:lnTo>
                  <a:lnTo>
                    <a:pt x="93" y="196"/>
                  </a:lnTo>
                  <a:lnTo>
                    <a:pt x="115" y="199"/>
                  </a:lnTo>
                  <a:lnTo>
                    <a:pt x="137" y="196"/>
                  </a:lnTo>
                  <a:lnTo>
                    <a:pt x="157" y="188"/>
                  </a:lnTo>
                  <a:lnTo>
                    <a:pt x="174" y="175"/>
                  </a:lnTo>
                  <a:lnTo>
                    <a:pt x="187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7" y="74"/>
                  </a:lnTo>
                  <a:lnTo>
                    <a:pt x="174" y="57"/>
                  </a:lnTo>
                  <a:lnTo>
                    <a:pt x="157" y="44"/>
                  </a:lnTo>
                  <a:lnTo>
                    <a:pt x="137" y="35"/>
                  </a:lnTo>
                  <a:lnTo>
                    <a:pt x="115" y="33"/>
                  </a:lnTo>
                  <a:close/>
                  <a:moveTo>
                    <a:pt x="115" y="0"/>
                  </a:moveTo>
                  <a:lnTo>
                    <a:pt x="139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39" y="229"/>
                  </a:lnTo>
                  <a:lnTo>
                    <a:pt x="115" y="232"/>
                  </a:lnTo>
                  <a:lnTo>
                    <a:pt x="92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Rectangle 543">
              <a:extLst>
                <a:ext uri="{FF2B5EF4-FFF2-40B4-BE49-F238E27FC236}">
                  <a16:creationId xmlns:a16="http://schemas.microsoft.com/office/drawing/2014/main" id="{5DD0F719-BA2A-4FE5-B6B6-FC97C609D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240841" y="2932059"/>
              <a:ext cx="180974" cy="5381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E50C7B1A-A699-4721-8DF3-701164EF0413}"/>
                </a:ext>
              </a:extLst>
            </p:cNvPr>
            <p:cNvSpPr txBox="1"/>
            <p:nvPr/>
          </p:nvSpPr>
          <p:spPr>
            <a:xfrm flipH="1">
              <a:off x="-4802817" y="2149420"/>
              <a:ext cx="132873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الفكرة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8F341C-355D-47B4-B4C5-CF1002BB3976}"/>
              </a:ext>
            </a:extLst>
          </p:cNvPr>
          <p:cNvGrpSpPr/>
          <p:nvPr/>
        </p:nvGrpSpPr>
        <p:grpSpPr>
          <a:xfrm>
            <a:off x="-3386252" y="-3234158"/>
            <a:ext cx="2603227" cy="2674432"/>
            <a:chOff x="-2637914" y="1743020"/>
            <a:chExt cx="2603227" cy="2674432"/>
          </a:xfrm>
        </p:grpSpPr>
        <p:sp>
          <p:nvSpPr>
            <p:cNvPr id="229" name="Freeform 530">
              <a:extLst>
                <a:ext uri="{FF2B5EF4-FFF2-40B4-BE49-F238E27FC236}">
                  <a16:creationId xmlns:a16="http://schemas.microsoft.com/office/drawing/2014/main" id="{34C4B549-B648-4EB3-9510-DE76C6C44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37914" y="3470945"/>
              <a:ext cx="2603227" cy="946507"/>
            </a:xfrm>
            <a:custGeom>
              <a:avLst/>
              <a:gdLst>
                <a:gd name="T0" fmla="*/ 0 w 473"/>
                <a:gd name="T1" fmla="*/ 0 h 172"/>
                <a:gd name="T2" fmla="*/ 750888 w 473"/>
                <a:gd name="T3" fmla="*/ 0 h 172"/>
                <a:gd name="T4" fmla="*/ 750888 w 473"/>
                <a:gd name="T5" fmla="*/ 273050 h 172"/>
                <a:gd name="T6" fmla="*/ 0 w 473"/>
                <a:gd name="T7" fmla="*/ 273050 h 172"/>
                <a:gd name="T8" fmla="*/ 109538 w 473"/>
                <a:gd name="T9" fmla="*/ 136525 h 172"/>
                <a:gd name="T10" fmla="*/ 0 w 473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172">
                  <a:moveTo>
                    <a:pt x="0" y="0"/>
                  </a:moveTo>
                  <a:lnTo>
                    <a:pt x="473" y="0"/>
                  </a:lnTo>
                  <a:lnTo>
                    <a:pt x="473" y="172"/>
                  </a:lnTo>
                  <a:lnTo>
                    <a:pt x="0" y="172"/>
                  </a:lnTo>
                  <a:lnTo>
                    <a:pt x="6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Freeform 539">
              <a:extLst>
                <a:ext uri="{FF2B5EF4-FFF2-40B4-BE49-F238E27FC236}">
                  <a16:creationId xmlns:a16="http://schemas.microsoft.com/office/drawing/2014/main" id="{A73990C9-41C3-440D-BC43-831BE5D21A9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1911432" y="1743020"/>
              <a:ext cx="1271344" cy="1276684"/>
            </a:xfrm>
            <a:custGeom>
              <a:avLst/>
              <a:gdLst>
                <a:gd name="T0" fmla="*/ 184150 w 231"/>
                <a:gd name="T1" fmla="*/ 52388 h 232"/>
                <a:gd name="T2" fmla="*/ 149225 w 231"/>
                <a:gd name="T3" fmla="*/ 55563 h 232"/>
                <a:gd name="T4" fmla="*/ 117475 w 231"/>
                <a:gd name="T5" fmla="*/ 69850 h 232"/>
                <a:gd name="T6" fmla="*/ 90488 w 231"/>
                <a:gd name="T7" fmla="*/ 90488 h 232"/>
                <a:gd name="T8" fmla="*/ 69850 w 231"/>
                <a:gd name="T9" fmla="*/ 117475 h 232"/>
                <a:gd name="T10" fmla="*/ 55563 w 231"/>
                <a:gd name="T11" fmla="*/ 149225 h 232"/>
                <a:gd name="T12" fmla="*/ 50800 w 231"/>
                <a:gd name="T13" fmla="*/ 184150 h 232"/>
                <a:gd name="T14" fmla="*/ 55563 w 231"/>
                <a:gd name="T15" fmla="*/ 220663 h 232"/>
                <a:gd name="T16" fmla="*/ 69850 w 231"/>
                <a:gd name="T17" fmla="*/ 250825 h 232"/>
                <a:gd name="T18" fmla="*/ 90488 w 231"/>
                <a:gd name="T19" fmla="*/ 277813 h 232"/>
                <a:gd name="T20" fmla="*/ 117475 w 231"/>
                <a:gd name="T21" fmla="*/ 298450 h 232"/>
                <a:gd name="T22" fmla="*/ 149225 w 231"/>
                <a:gd name="T23" fmla="*/ 311150 h 232"/>
                <a:gd name="T24" fmla="*/ 184150 w 231"/>
                <a:gd name="T25" fmla="*/ 315913 h 232"/>
                <a:gd name="T26" fmla="*/ 219075 w 231"/>
                <a:gd name="T27" fmla="*/ 311150 h 232"/>
                <a:gd name="T28" fmla="*/ 250825 w 231"/>
                <a:gd name="T29" fmla="*/ 298450 h 232"/>
                <a:gd name="T30" fmla="*/ 277813 w 231"/>
                <a:gd name="T31" fmla="*/ 277813 h 232"/>
                <a:gd name="T32" fmla="*/ 298450 w 231"/>
                <a:gd name="T33" fmla="*/ 250825 h 232"/>
                <a:gd name="T34" fmla="*/ 311150 w 231"/>
                <a:gd name="T35" fmla="*/ 220663 h 232"/>
                <a:gd name="T36" fmla="*/ 315913 w 231"/>
                <a:gd name="T37" fmla="*/ 184150 h 232"/>
                <a:gd name="T38" fmla="*/ 311150 w 231"/>
                <a:gd name="T39" fmla="*/ 149225 h 232"/>
                <a:gd name="T40" fmla="*/ 298450 w 231"/>
                <a:gd name="T41" fmla="*/ 117475 h 232"/>
                <a:gd name="T42" fmla="*/ 277813 w 231"/>
                <a:gd name="T43" fmla="*/ 90488 h 232"/>
                <a:gd name="T44" fmla="*/ 250825 w 231"/>
                <a:gd name="T45" fmla="*/ 69850 h 232"/>
                <a:gd name="T46" fmla="*/ 219075 w 231"/>
                <a:gd name="T47" fmla="*/ 55563 h 232"/>
                <a:gd name="T48" fmla="*/ 184150 w 231"/>
                <a:gd name="T49" fmla="*/ 52388 h 232"/>
                <a:gd name="T50" fmla="*/ 184150 w 231"/>
                <a:gd name="T51" fmla="*/ 0 h 232"/>
                <a:gd name="T52" fmla="*/ 222250 w 231"/>
                <a:gd name="T53" fmla="*/ 3175 h 232"/>
                <a:gd name="T54" fmla="*/ 255588 w 231"/>
                <a:gd name="T55" fmla="*/ 14288 h 232"/>
                <a:gd name="T56" fmla="*/ 285750 w 231"/>
                <a:gd name="T57" fmla="*/ 33338 h 232"/>
                <a:gd name="T58" fmla="*/ 312738 w 231"/>
                <a:gd name="T59" fmla="*/ 53975 h 232"/>
                <a:gd name="T60" fmla="*/ 336550 w 231"/>
                <a:gd name="T61" fmla="*/ 80963 h 232"/>
                <a:gd name="T62" fmla="*/ 352425 w 231"/>
                <a:gd name="T63" fmla="*/ 112713 h 232"/>
                <a:gd name="T64" fmla="*/ 363538 w 231"/>
                <a:gd name="T65" fmla="*/ 147638 h 232"/>
                <a:gd name="T66" fmla="*/ 366713 w 231"/>
                <a:gd name="T67" fmla="*/ 184150 h 232"/>
                <a:gd name="T68" fmla="*/ 363538 w 231"/>
                <a:gd name="T69" fmla="*/ 222250 h 232"/>
                <a:gd name="T70" fmla="*/ 352425 w 231"/>
                <a:gd name="T71" fmla="*/ 255588 h 232"/>
                <a:gd name="T72" fmla="*/ 336550 w 231"/>
                <a:gd name="T73" fmla="*/ 287338 h 232"/>
                <a:gd name="T74" fmla="*/ 312738 w 231"/>
                <a:gd name="T75" fmla="*/ 314325 h 232"/>
                <a:gd name="T76" fmla="*/ 285750 w 231"/>
                <a:gd name="T77" fmla="*/ 336550 h 232"/>
                <a:gd name="T78" fmla="*/ 255588 w 231"/>
                <a:gd name="T79" fmla="*/ 352425 h 232"/>
                <a:gd name="T80" fmla="*/ 222250 w 231"/>
                <a:gd name="T81" fmla="*/ 363538 h 232"/>
                <a:gd name="T82" fmla="*/ 184150 w 231"/>
                <a:gd name="T83" fmla="*/ 368300 h 232"/>
                <a:gd name="T84" fmla="*/ 146050 w 231"/>
                <a:gd name="T85" fmla="*/ 363538 h 232"/>
                <a:gd name="T86" fmla="*/ 111125 w 231"/>
                <a:gd name="T87" fmla="*/ 352425 h 232"/>
                <a:gd name="T88" fmla="*/ 80963 w 231"/>
                <a:gd name="T89" fmla="*/ 336550 h 232"/>
                <a:gd name="T90" fmla="*/ 53975 w 231"/>
                <a:gd name="T91" fmla="*/ 314325 h 232"/>
                <a:gd name="T92" fmla="*/ 31750 w 231"/>
                <a:gd name="T93" fmla="*/ 287338 h 232"/>
                <a:gd name="T94" fmla="*/ 14288 w 231"/>
                <a:gd name="T95" fmla="*/ 255588 h 232"/>
                <a:gd name="T96" fmla="*/ 3175 w 231"/>
                <a:gd name="T97" fmla="*/ 222250 h 232"/>
                <a:gd name="T98" fmla="*/ 0 w 231"/>
                <a:gd name="T99" fmla="*/ 184150 h 232"/>
                <a:gd name="T100" fmla="*/ 3175 w 231"/>
                <a:gd name="T101" fmla="*/ 147638 h 232"/>
                <a:gd name="T102" fmla="*/ 14288 w 231"/>
                <a:gd name="T103" fmla="*/ 112713 h 232"/>
                <a:gd name="T104" fmla="*/ 31750 w 231"/>
                <a:gd name="T105" fmla="*/ 80963 h 232"/>
                <a:gd name="T106" fmla="*/ 53975 w 231"/>
                <a:gd name="T107" fmla="*/ 53975 h 232"/>
                <a:gd name="T108" fmla="*/ 80963 w 231"/>
                <a:gd name="T109" fmla="*/ 33338 h 232"/>
                <a:gd name="T110" fmla="*/ 111125 w 231"/>
                <a:gd name="T111" fmla="*/ 14288 h 232"/>
                <a:gd name="T112" fmla="*/ 146050 w 231"/>
                <a:gd name="T113" fmla="*/ 3175 h 232"/>
                <a:gd name="T114" fmla="*/ 184150 w 231"/>
                <a:gd name="T115" fmla="*/ 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232">
                  <a:moveTo>
                    <a:pt x="116" y="33"/>
                  </a:moveTo>
                  <a:lnTo>
                    <a:pt x="94" y="35"/>
                  </a:lnTo>
                  <a:lnTo>
                    <a:pt x="74" y="44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35" y="94"/>
                  </a:lnTo>
                  <a:lnTo>
                    <a:pt x="32" y="116"/>
                  </a:lnTo>
                  <a:lnTo>
                    <a:pt x="35" y="139"/>
                  </a:lnTo>
                  <a:lnTo>
                    <a:pt x="44" y="158"/>
                  </a:lnTo>
                  <a:lnTo>
                    <a:pt x="57" y="175"/>
                  </a:lnTo>
                  <a:lnTo>
                    <a:pt x="74" y="188"/>
                  </a:lnTo>
                  <a:lnTo>
                    <a:pt x="94" y="196"/>
                  </a:lnTo>
                  <a:lnTo>
                    <a:pt x="116" y="199"/>
                  </a:lnTo>
                  <a:lnTo>
                    <a:pt x="138" y="196"/>
                  </a:lnTo>
                  <a:lnTo>
                    <a:pt x="158" y="188"/>
                  </a:lnTo>
                  <a:lnTo>
                    <a:pt x="175" y="175"/>
                  </a:lnTo>
                  <a:lnTo>
                    <a:pt x="188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8" y="74"/>
                  </a:lnTo>
                  <a:lnTo>
                    <a:pt x="175" y="57"/>
                  </a:lnTo>
                  <a:lnTo>
                    <a:pt x="158" y="44"/>
                  </a:lnTo>
                  <a:lnTo>
                    <a:pt x="138" y="35"/>
                  </a:lnTo>
                  <a:lnTo>
                    <a:pt x="116" y="33"/>
                  </a:lnTo>
                  <a:close/>
                  <a:moveTo>
                    <a:pt x="116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0" y="21"/>
                  </a:lnTo>
                  <a:lnTo>
                    <a:pt x="197" y="34"/>
                  </a:lnTo>
                  <a:lnTo>
                    <a:pt x="212" y="51"/>
                  </a:lnTo>
                  <a:lnTo>
                    <a:pt x="222" y="71"/>
                  </a:lnTo>
                  <a:lnTo>
                    <a:pt x="229" y="93"/>
                  </a:lnTo>
                  <a:lnTo>
                    <a:pt x="231" y="116"/>
                  </a:lnTo>
                  <a:lnTo>
                    <a:pt x="229" y="140"/>
                  </a:lnTo>
                  <a:lnTo>
                    <a:pt x="222" y="161"/>
                  </a:lnTo>
                  <a:lnTo>
                    <a:pt x="212" y="181"/>
                  </a:lnTo>
                  <a:lnTo>
                    <a:pt x="197" y="198"/>
                  </a:lnTo>
                  <a:lnTo>
                    <a:pt x="180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6" y="232"/>
                  </a:lnTo>
                  <a:lnTo>
                    <a:pt x="92" y="229"/>
                  </a:lnTo>
                  <a:lnTo>
                    <a:pt x="70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0" y="9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1" name="Rectangle 542">
              <a:extLst>
                <a:ext uri="{FF2B5EF4-FFF2-40B4-BE49-F238E27FC236}">
                  <a16:creationId xmlns:a16="http://schemas.microsoft.com/office/drawing/2014/main" id="{555A177E-90F9-4648-82C7-2846ADC6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66570" y="2931656"/>
              <a:ext cx="181622" cy="539289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1E0988EB-D904-4BC0-B88F-96082E360F4B}"/>
                </a:ext>
              </a:extLst>
            </p:cNvPr>
            <p:cNvSpPr txBox="1"/>
            <p:nvPr/>
          </p:nvSpPr>
          <p:spPr>
            <a:xfrm flipH="1">
              <a:off x="-1947625" y="2146245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م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73" name="Freeform 102">
            <a:extLst>
              <a:ext uri="{FF2B5EF4-FFF2-40B4-BE49-F238E27FC236}">
                <a16:creationId xmlns:a16="http://schemas.microsoft.com/office/drawing/2014/main" id="{450570E1-0016-4436-86CA-71633EA21F73}"/>
              </a:ext>
            </a:extLst>
          </p:cNvPr>
          <p:cNvSpPr>
            <a:spLocks/>
          </p:cNvSpPr>
          <p:nvPr/>
        </p:nvSpPr>
        <p:spPr bwMode="auto">
          <a:xfrm rot="5400000">
            <a:off x="-4102937" y="1784155"/>
            <a:ext cx="754529" cy="699068"/>
          </a:xfrm>
          <a:custGeom>
            <a:avLst/>
            <a:gdLst>
              <a:gd name="T0" fmla="*/ 303213 w 209"/>
              <a:gd name="T1" fmla="*/ 0 h 115"/>
              <a:gd name="T2" fmla="*/ 331788 w 209"/>
              <a:gd name="T3" fmla="*/ 182563 h 115"/>
              <a:gd name="T4" fmla="*/ 0 w 209"/>
              <a:gd name="T5" fmla="*/ 71438 h 115"/>
              <a:gd name="T6" fmla="*/ 303213 w 209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" h="115">
                <a:moveTo>
                  <a:pt x="191" y="0"/>
                </a:moveTo>
                <a:lnTo>
                  <a:pt x="209" y="115"/>
                </a:lnTo>
                <a:lnTo>
                  <a:pt x="0" y="45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76" name="Group 10">
            <a:extLst>
              <a:ext uri="{FF2B5EF4-FFF2-40B4-BE49-F238E27FC236}">
                <a16:creationId xmlns:a16="http://schemas.microsoft.com/office/drawing/2014/main" id="{FE047DDD-2911-4C7B-BEE7-20F87A9F33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704690" y="838229"/>
            <a:ext cx="2805113" cy="7786055"/>
            <a:chOff x="7278688" y="4457700"/>
            <a:chExt cx="1233488" cy="862012"/>
          </a:xfrm>
        </p:grpSpPr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18E16FFA-336B-4A93-BBBD-64F9C35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49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74ABFD1B-C657-4574-BCCC-69E0E73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5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104">
              <a:extLst>
                <a:ext uri="{FF2B5EF4-FFF2-40B4-BE49-F238E27FC236}">
                  <a16:creationId xmlns:a16="http://schemas.microsoft.com/office/drawing/2014/main" id="{098A7CBA-D97A-4F54-A220-247306E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39C2BCE8-2911-497F-BA90-7F883C5D4F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03859" y="-3344932"/>
            <a:ext cx="2805113" cy="3300809"/>
            <a:chOff x="7278688" y="4457700"/>
            <a:chExt cx="1233488" cy="862013"/>
          </a:xfrm>
        </p:grpSpPr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97D0BA5A-7E36-492D-82E9-5F2C617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8E2BD781-3A15-4E89-84C0-08D1C376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6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6AC29765-86A4-435B-896C-1D97C741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B05C0E8-B13F-4A1E-A67C-3FCC269EA5F1}"/>
              </a:ext>
            </a:extLst>
          </p:cNvPr>
          <p:cNvSpPr/>
          <p:nvPr/>
        </p:nvSpPr>
        <p:spPr>
          <a:xfrm>
            <a:off x="633645" y="2888609"/>
            <a:ext cx="10645774" cy="2178821"/>
          </a:xfrm>
          <a:prstGeom prst="roundRect">
            <a:avLst>
              <a:gd name="adj" fmla="val 25159"/>
            </a:avLst>
          </a:prstGeom>
          <a:solidFill>
            <a:schemeClr val="accent3">
              <a:lumMod val="40000"/>
              <a:lumOff val="60000"/>
              <a:alpha val="93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noAutofit/>
          </a:bodyPr>
          <a:lstStyle/>
          <a:p>
            <a:pPr algn="just" rtl="1"/>
            <a:r>
              <a:rPr lang="ar-SA" sz="3200" dirty="0">
                <a:latin typeface="Simplified Arabic" panose="02020603050405020304" pitchFamily="18" charset="-78"/>
                <a:cs typeface="AL-Mohanad Bold" pitchFamily="2" charset="-78"/>
              </a:rPr>
              <a:t>في هذه المرحلة يتم اختيار الفكرة الأنسب والتي استوفت المعايير المحددة. كما يمكن استشارة من له خبرة في نفس النشاط  و من ثم وضع خطة و جدول زمني لتنفيذ المشروع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629BD0-526C-477A-B259-CEB9524249AB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4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200509" y="184488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خطوة مهمة جدا وهي تتضمن التساؤلات التالية: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التعرف على السوق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C9976C2-9C40-4455-AE3E-5555469736B9}"/>
              </a:ext>
            </a:extLst>
          </p:cNvPr>
          <p:cNvGrpSpPr/>
          <p:nvPr/>
        </p:nvGrpSpPr>
        <p:grpSpPr>
          <a:xfrm>
            <a:off x="-8924264" y="-3234158"/>
            <a:ext cx="2614612" cy="2674938"/>
            <a:chOff x="-8175926" y="1743020"/>
            <a:chExt cx="2614612" cy="2674938"/>
          </a:xfrm>
        </p:grpSpPr>
        <p:sp>
          <p:nvSpPr>
            <p:cNvPr id="231" name="Freeform 532">
              <a:extLst>
                <a:ext uri="{FF2B5EF4-FFF2-40B4-BE49-F238E27FC236}">
                  <a16:creationId xmlns:a16="http://schemas.microsoft.com/office/drawing/2014/main" id="{C98821F6-44ED-4CDB-99CE-8B5BCDF400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8175926" y="3470221"/>
              <a:ext cx="2614612" cy="947737"/>
            </a:xfrm>
            <a:custGeom>
              <a:avLst/>
              <a:gdLst>
                <a:gd name="T0" fmla="*/ 0 w 475"/>
                <a:gd name="T1" fmla="*/ 0 h 172"/>
                <a:gd name="T2" fmla="*/ 387 w 475"/>
                <a:gd name="T3" fmla="*/ 0 h 172"/>
                <a:gd name="T4" fmla="*/ 475 w 475"/>
                <a:gd name="T5" fmla="*/ 86 h 172"/>
                <a:gd name="T6" fmla="*/ 387 w 475"/>
                <a:gd name="T7" fmla="*/ 172 h 172"/>
                <a:gd name="T8" fmla="*/ 0 w 475"/>
                <a:gd name="T9" fmla="*/ 172 h 172"/>
                <a:gd name="T10" fmla="*/ 0 w 475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5" h="172">
                  <a:moveTo>
                    <a:pt x="0" y="0"/>
                  </a:moveTo>
                  <a:lnTo>
                    <a:pt x="387" y="0"/>
                  </a:lnTo>
                  <a:lnTo>
                    <a:pt x="475" y="86"/>
                  </a:lnTo>
                  <a:lnTo>
                    <a:pt x="387" y="172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0" name="Freeform 541">
              <a:extLst>
                <a:ext uri="{FF2B5EF4-FFF2-40B4-BE49-F238E27FC236}">
                  <a16:creationId xmlns:a16="http://schemas.microsoft.com/office/drawing/2014/main" id="{C820ECA4-477A-47D2-869C-505ED8B99078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7564739" y="1743020"/>
              <a:ext cx="1276350" cy="1276351"/>
            </a:xfrm>
            <a:custGeom>
              <a:avLst/>
              <a:gdLst>
                <a:gd name="T0" fmla="*/ 117 w 232"/>
                <a:gd name="T1" fmla="*/ 33 h 232"/>
                <a:gd name="T2" fmla="*/ 94 w 232"/>
                <a:gd name="T3" fmla="*/ 35 h 232"/>
                <a:gd name="T4" fmla="*/ 75 w 232"/>
                <a:gd name="T5" fmla="*/ 44 h 232"/>
                <a:gd name="T6" fmla="*/ 58 w 232"/>
                <a:gd name="T7" fmla="*/ 57 h 232"/>
                <a:gd name="T8" fmla="*/ 45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5 w 232"/>
                <a:gd name="T17" fmla="*/ 158 h 232"/>
                <a:gd name="T18" fmla="*/ 58 w 232"/>
                <a:gd name="T19" fmla="*/ 175 h 232"/>
                <a:gd name="T20" fmla="*/ 75 w 232"/>
                <a:gd name="T21" fmla="*/ 188 h 232"/>
                <a:gd name="T22" fmla="*/ 94 w 232"/>
                <a:gd name="T23" fmla="*/ 196 h 232"/>
                <a:gd name="T24" fmla="*/ 117 w 232"/>
                <a:gd name="T25" fmla="*/ 199 h 232"/>
                <a:gd name="T26" fmla="*/ 139 w 232"/>
                <a:gd name="T27" fmla="*/ 196 h 232"/>
                <a:gd name="T28" fmla="*/ 159 w 232"/>
                <a:gd name="T29" fmla="*/ 188 h 232"/>
                <a:gd name="T30" fmla="*/ 176 w 232"/>
                <a:gd name="T31" fmla="*/ 175 h 232"/>
                <a:gd name="T32" fmla="*/ 189 w 232"/>
                <a:gd name="T33" fmla="*/ 158 h 232"/>
                <a:gd name="T34" fmla="*/ 197 w 232"/>
                <a:gd name="T35" fmla="*/ 139 h 232"/>
                <a:gd name="T36" fmla="*/ 199 w 232"/>
                <a:gd name="T37" fmla="*/ 116 h 232"/>
                <a:gd name="T38" fmla="*/ 197 w 232"/>
                <a:gd name="T39" fmla="*/ 94 h 232"/>
                <a:gd name="T40" fmla="*/ 189 w 232"/>
                <a:gd name="T41" fmla="*/ 74 h 232"/>
                <a:gd name="T42" fmla="*/ 176 w 232"/>
                <a:gd name="T43" fmla="*/ 57 h 232"/>
                <a:gd name="T44" fmla="*/ 159 w 232"/>
                <a:gd name="T45" fmla="*/ 44 h 232"/>
                <a:gd name="T46" fmla="*/ 139 w 232"/>
                <a:gd name="T47" fmla="*/ 35 h 232"/>
                <a:gd name="T48" fmla="*/ 117 w 232"/>
                <a:gd name="T49" fmla="*/ 33 h 232"/>
                <a:gd name="T50" fmla="*/ 117 w 232"/>
                <a:gd name="T51" fmla="*/ 0 h 232"/>
                <a:gd name="T52" fmla="*/ 140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40 w 232"/>
                <a:gd name="T81" fmla="*/ 229 h 232"/>
                <a:gd name="T82" fmla="*/ 117 w 232"/>
                <a:gd name="T83" fmla="*/ 232 h 232"/>
                <a:gd name="T84" fmla="*/ 93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3 w 232"/>
                <a:gd name="T113" fmla="*/ 2 h 232"/>
                <a:gd name="T114" fmla="*/ 117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7" y="33"/>
                  </a:moveTo>
                  <a:lnTo>
                    <a:pt x="94" y="35"/>
                  </a:lnTo>
                  <a:lnTo>
                    <a:pt x="75" y="44"/>
                  </a:lnTo>
                  <a:lnTo>
                    <a:pt x="58" y="57"/>
                  </a:lnTo>
                  <a:lnTo>
                    <a:pt x="45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5" y="158"/>
                  </a:lnTo>
                  <a:lnTo>
                    <a:pt x="58" y="175"/>
                  </a:lnTo>
                  <a:lnTo>
                    <a:pt x="75" y="188"/>
                  </a:lnTo>
                  <a:lnTo>
                    <a:pt x="94" y="196"/>
                  </a:lnTo>
                  <a:lnTo>
                    <a:pt x="117" y="199"/>
                  </a:lnTo>
                  <a:lnTo>
                    <a:pt x="139" y="196"/>
                  </a:lnTo>
                  <a:lnTo>
                    <a:pt x="159" y="188"/>
                  </a:lnTo>
                  <a:lnTo>
                    <a:pt x="176" y="175"/>
                  </a:lnTo>
                  <a:lnTo>
                    <a:pt x="189" y="158"/>
                  </a:lnTo>
                  <a:lnTo>
                    <a:pt x="197" y="139"/>
                  </a:lnTo>
                  <a:lnTo>
                    <a:pt x="199" y="116"/>
                  </a:lnTo>
                  <a:lnTo>
                    <a:pt x="197" y="94"/>
                  </a:lnTo>
                  <a:lnTo>
                    <a:pt x="189" y="74"/>
                  </a:lnTo>
                  <a:lnTo>
                    <a:pt x="176" y="57"/>
                  </a:lnTo>
                  <a:lnTo>
                    <a:pt x="159" y="44"/>
                  </a:lnTo>
                  <a:lnTo>
                    <a:pt x="139" y="35"/>
                  </a:lnTo>
                  <a:lnTo>
                    <a:pt x="117" y="33"/>
                  </a:lnTo>
                  <a:close/>
                  <a:moveTo>
                    <a:pt x="117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7" y="232"/>
                  </a:lnTo>
                  <a:lnTo>
                    <a:pt x="93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3" name="Rectangle 544">
              <a:extLst>
                <a:ext uri="{FF2B5EF4-FFF2-40B4-BE49-F238E27FC236}">
                  <a16:creationId xmlns:a16="http://schemas.microsoft.com/office/drawing/2014/main" id="{6F4D4192-26FC-4061-95E0-0B863420FD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7013878" y="2932059"/>
              <a:ext cx="174626" cy="538162"/>
            </a:xfrm>
            <a:prstGeom prst="rect">
              <a:avLst/>
            </a:prstGeom>
            <a:solidFill>
              <a:schemeClr val="accent6"/>
            </a:solidFill>
            <a:ln w="0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4" name="TextBox 36">
              <a:extLst>
                <a:ext uri="{FF2B5EF4-FFF2-40B4-BE49-F238E27FC236}">
                  <a16:creationId xmlns:a16="http://schemas.microsoft.com/office/drawing/2014/main" id="{ABFDA09A-381E-4EE8-B084-F1FA91B9949F}"/>
                </a:ext>
              </a:extLst>
            </p:cNvPr>
            <p:cNvSpPr txBox="1"/>
            <p:nvPr/>
          </p:nvSpPr>
          <p:spPr>
            <a:xfrm flipH="1">
              <a:off x="-7599664" y="2149420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التعبير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808C7FAE-9623-4E0D-9EC0-ACD10A19F056}"/>
              </a:ext>
            </a:extLst>
          </p:cNvPr>
          <p:cNvGrpSpPr/>
          <p:nvPr/>
        </p:nvGrpSpPr>
        <p:grpSpPr>
          <a:xfrm>
            <a:off x="-6200442" y="-3234158"/>
            <a:ext cx="2608261" cy="2674938"/>
            <a:chOff x="-5452104" y="1743020"/>
            <a:chExt cx="2608261" cy="2674938"/>
          </a:xfrm>
        </p:grpSpPr>
        <p:sp>
          <p:nvSpPr>
            <p:cNvPr id="230" name="Rectangle 531">
              <a:extLst>
                <a:ext uri="{FF2B5EF4-FFF2-40B4-BE49-F238E27FC236}">
                  <a16:creationId xmlns:a16="http://schemas.microsoft.com/office/drawing/2014/main" id="{DA993971-8047-4559-B7AE-64254F32B3A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5452104" y="3470221"/>
              <a:ext cx="2608261" cy="947737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9" name="Freeform 540">
              <a:extLst>
                <a:ext uri="{FF2B5EF4-FFF2-40B4-BE49-F238E27FC236}">
                  <a16:creationId xmlns:a16="http://schemas.microsoft.com/office/drawing/2014/main" id="{71B03E8B-0766-47CE-95CA-2311B8AAAB42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4791705" y="1743020"/>
              <a:ext cx="1276350" cy="1276351"/>
            </a:xfrm>
            <a:custGeom>
              <a:avLst/>
              <a:gdLst>
                <a:gd name="T0" fmla="*/ 115 w 232"/>
                <a:gd name="T1" fmla="*/ 33 h 232"/>
                <a:gd name="T2" fmla="*/ 93 w 232"/>
                <a:gd name="T3" fmla="*/ 35 h 232"/>
                <a:gd name="T4" fmla="*/ 73 w 232"/>
                <a:gd name="T5" fmla="*/ 44 h 232"/>
                <a:gd name="T6" fmla="*/ 56 w 232"/>
                <a:gd name="T7" fmla="*/ 57 h 232"/>
                <a:gd name="T8" fmla="*/ 43 w 232"/>
                <a:gd name="T9" fmla="*/ 74 h 232"/>
                <a:gd name="T10" fmla="*/ 35 w 232"/>
                <a:gd name="T11" fmla="*/ 94 h 232"/>
                <a:gd name="T12" fmla="*/ 33 w 232"/>
                <a:gd name="T13" fmla="*/ 116 h 232"/>
                <a:gd name="T14" fmla="*/ 35 w 232"/>
                <a:gd name="T15" fmla="*/ 139 h 232"/>
                <a:gd name="T16" fmla="*/ 43 w 232"/>
                <a:gd name="T17" fmla="*/ 158 h 232"/>
                <a:gd name="T18" fmla="*/ 56 w 232"/>
                <a:gd name="T19" fmla="*/ 175 h 232"/>
                <a:gd name="T20" fmla="*/ 73 w 232"/>
                <a:gd name="T21" fmla="*/ 188 h 232"/>
                <a:gd name="T22" fmla="*/ 93 w 232"/>
                <a:gd name="T23" fmla="*/ 196 h 232"/>
                <a:gd name="T24" fmla="*/ 115 w 232"/>
                <a:gd name="T25" fmla="*/ 199 h 232"/>
                <a:gd name="T26" fmla="*/ 137 w 232"/>
                <a:gd name="T27" fmla="*/ 196 h 232"/>
                <a:gd name="T28" fmla="*/ 157 w 232"/>
                <a:gd name="T29" fmla="*/ 188 h 232"/>
                <a:gd name="T30" fmla="*/ 174 w 232"/>
                <a:gd name="T31" fmla="*/ 175 h 232"/>
                <a:gd name="T32" fmla="*/ 187 w 232"/>
                <a:gd name="T33" fmla="*/ 158 h 232"/>
                <a:gd name="T34" fmla="*/ 196 w 232"/>
                <a:gd name="T35" fmla="*/ 139 h 232"/>
                <a:gd name="T36" fmla="*/ 199 w 232"/>
                <a:gd name="T37" fmla="*/ 116 h 232"/>
                <a:gd name="T38" fmla="*/ 196 w 232"/>
                <a:gd name="T39" fmla="*/ 94 h 232"/>
                <a:gd name="T40" fmla="*/ 187 w 232"/>
                <a:gd name="T41" fmla="*/ 74 h 232"/>
                <a:gd name="T42" fmla="*/ 174 w 232"/>
                <a:gd name="T43" fmla="*/ 57 h 232"/>
                <a:gd name="T44" fmla="*/ 157 w 232"/>
                <a:gd name="T45" fmla="*/ 44 h 232"/>
                <a:gd name="T46" fmla="*/ 137 w 232"/>
                <a:gd name="T47" fmla="*/ 35 h 232"/>
                <a:gd name="T48" fmla="*/ 115 w 232"/>
                <a:gd name="T49" fmla="*/ 33 h 232"/>
                <a:gd name="T50" fmla="*/ 115 w 232"/>
                <a:gd name="T51" fmla="*/ 0 h 232"/>
                <a:gd name="T52" fmla="*/ 139 w 232"/>
                <a:gd name="T53" fmla="*/ 2 h 232"/>
                <a:gd name="T54" fmla="*/ 161 w 232"/>
                <a:gd name="T55" fmla="*/ 9 h 232"/>
                <a:gd name="T56" fmla="*/ 181 w 232"/>
                <a:gd name="T57" fmla="*/ 21 h 232"/>
                <a:gd name="T58" fmla="*/ 198 w 232"/>
                <a:gd name="T59" fmla="*/ 34 h 232"/>
                <a:gd name="T60" fmla="*/ 212 w 232"/>
                <a:gd name="T61" fmla="*/ 51 h 232"/>
                <a:gd name="T62" fmla="*/ 223 w 232"/>
                <a:gd name="T63" fmla="*/ 71 h 232"/>
                <a:gd name="T64" fmla="*/ 229 w 232"/>
                <a:gd name="T65" fmla="*/ 93 h 232"/>
                <a:gd name="T66" fmla="*/ 232 w 232"/>
                <a:gd name="T67" fmla="*/ 116 h 232"/>
                <a:gd name="T68" fmla="*/ 229 w 232"/>
                <a:gd name="T69" fmla="*/ 140 h 232"/>
                <a:gd name="T70" fmla="*/ 223 w 232"/>
                <a:gd name="T71" fmla="*/ 161 h 232"/>
                <a:gd name="T72" fmla="*/ 212 w 232"/>
                <a:gd name="T73" fmla="*/ 181 h 232"/>
                <a:gd name="T74" fmla="*/ 198 w 232"/>
                <a:gd name="T75" fmla="*/ 198 h 232"/>
                <a:gd name="T76" fmla="*/ 181 w 232"/>
                <a:gd name="T77" fmla="*/ 212 h 232"/>
                <a:gd name="T78" fmla="*/ 161 w 232"/>
                <a:gd name="T79" fmla="*/ 222 h 232"/>
                <a:gd name="T80" fmla="*/ 139 w 232"/>
                <a:gd name="T81" fmla="*/ 229 h 232"/>
                <a:gd name="T82" fmla="*/ 115 w 232"/>
                <a:gd name="T83" fmla="*/ 232 h 232"/>
                <a:gd name="T84" fmla="*/ 92 w 232"/>
                <a:gd name="T85" fmla="*/ 229 h 232"/>
                <a:gd name="T86" fmla="*/ 71 w 232"/>
                <a:gd name="T87" fmla="*/ 222 h 232"/>
                <a:gd name="T88" fmla="*/ 51 w 232"/>
                <a:gd name="T89" fmla="*/ 212 h 232"/>
                <a:gd name="T90" fmla="*/ 34 w 232"/>
                <a:gd name="T91" fmla="*/ 198 h 232"/>
                <a:gd name="T92" fmla="*/ 20 w 232"/>
                <a:gd name="T93" fmla="*/ 181 h 232"/>
                <a:gd name="T94" fmla="*/ 9 w 232"/>
                <a:gd name="T95" fmla="*/ 161 h 232"/>
                <a:gd name="T96" fmla="*/ 3 w 232"/>
                <a:gd name="T97" fmla="*/ 140 h 232"/>
                <a:gd name="T98" fmla="*/ 0 w 232"/>
                <a:gd name="T99" fmla="*/ 116 h 232"/>
                <a:gd name="T100" fmla="*/ 3 w 232"/>
                <a:gd name="T101" fmla="*/ 93 h 232"/>
                <a:gd name="T102" fmla="*/ 9 w 232"/>
                <a:gd name="T103" fmla="*/ 71 h 232"/>
                <a:gd name="T104" fmla="*/ 20 w 232"/>
                <a:gd name="T105" fmla="*/ 51 h 232"/>
                <a:gd name="T106" fmla="*/ 34 w 232"/>
                <a:gd name="T107" fmla="*/ 34 h 232"/>
                <a:gd name="T108" fmla="*/ 51 w 232"/>
                <a:gd name="T109" fmla="*/ 21 h 232"/>
                <a:gd name="T110" fmla="*/ 71 w 232"/>
                <a:gd name="T111" fmla="*/ 9 h 232"/>
                <a:gd name="T112" fmla="*/ 92 w 232"/>
                <a:gd name="T113" fmla="*/ 2 h 232"/>
                <a:gd name="T114" fmla="*/ 115 w 232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2" h="232">
                  <a:moveTo>
                    <a:pt x="115" y="33"/>
                  </a:moveTo>
                  <a:lnTo>
                    <a:pt x="93" y="35"/>
                  </a:lnTo>
                  <a:lnTo>
                    <a:pt x="73" y="44"/>
                  </a:lnTo>
                  <a:lnTo>
                    <a:pt x="56" y="57"/>
                  </a:lnTo>
                  <a:lnTo>
                    <a:pt x="43" y="74"/>
                  </a:lnTo>
                  <a:lnTo>
                    <a:pt x="35" y="94"/>
                  </a:lnTo>
                  <a:lnTo>
                    <a:pt x="33" y="116"/>
                  </a:lnTo>
                  <a:lnTo>
                    <a:pt x="35" y="139"/>
                  </a:lnTo>
                  <a:lnTo>
                    <a:pt x="43" y="158"/>
                  </a:lnTo>
                  <a:lnTo>
                    <a:pt x="56" y="175"/>
                  </a:lnTo>
                  <a:lnTo>
                    <a:pt x="73" y="188"/>
                  </a:lnTo>
                  <a:lnTo>
                    <a:pt x="93" y="196"/>
                  </a:lnTo>
                  <a:lnTo>
                    <a:pt x="115" y="199"/>
                  </a:lnTo>
                  <a:lnTo>
                    <a:pt x="137" y="196"/>
                  </a:lnTo>
                  <a:lnTo>
                    <a:pt x="157" y="188"/>
                  </a:lnTo>
                  <a:lnTo>
                    <a:pt x="174" y="175"/>
                  </a:lnTo>
                  <a:lnTo>
                    <a:pt x="187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7" y="74"/>
                  </a:lnTo>
                  <a:lnTo>
                    <a:pt x="174" y="57"/>
                  </a:lnTo>
                  <a:lnTo>
                    <a:pt x="157" y="44"/>
                  </a:lnTo>
                  <a:lnTo>
                    <a:pt x="137" y="35"/>
                  </a:lnTo>
                  <a:lnTo>
                    <a:pt x="115" y="33"/>
                  </a:lnTo>
                  <a:close/>
                  <a:moveTo>
                    <a:pt x="115" y="0"/>
                  </a:moveTo>
                  <a:lnTo>
                    <a:pt x="139" y="2"/>
                  </a:lnTo>
                  <a:lnTo>
                    <a:pt x="161" y="9"/>
                  </a:lnTo>
                  <a:lnTo>
                    <a:pt x="181" y="21"/>
                  </a:lnTo>
                  <a:lnTo>
                    <a:pt x="198" y="34"/>
                  </a:lnTo>
                  <a:lnTo>
                    <a:pt x="212" y="51"/>
                  </a:lnTo>
                  <a:lnTo>
                    <a:pt x="223" y="71"/>
                  </a:lnTo>
                  <a:lnTo>
                    <a:pt x="229" y="93"/>
                  </a:lnTo>
                  <a:lnTo>
                    <a:pt x="232" y="116"/>
                  </a:lnTo>
                  <a:lnTo>
                    <a:pt x="229" y="140"/>
                  </a:lnTo>
                  <a:lnTo>
                    <a:pt x="223" y="161"/>
                  </a:lnTo>
                  <a:lnTo>
                    <a:pt x="212" y="181"/>
                  </a:lnTo>
                  <a:lnTo>
                    <a:pt x="198" y="198"/>
                  </a:lnTo>
                  <a:lnTo>
                    <a:pt x="181" y="212"/>
                  </a:lnTo>
                  <a:lnTo>
                    <a:pt x="161" y="222"/>
                  </a:lnTo>
                  <a:lnTo>
                    <a:pt x="139" y="229"/>
                  </a:lnTo>
                  <a:lnTo>
                    <a:pt x="115" y="232"/>
                  </a:lnTo>
                  <a:lnTo>
                    <a:pt x="92" y="229"/>
                  </a:lnTo>
                  <a:lnTo>
                    <a:pt x="71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3" y="140"/>
                  </a:lnTo>
                  <a:lnTo>
                    <a:pt x="0" y="116"/>
                  </a:lnTo>
                  <a:lnTo>
                    <a:pt x="3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1" y="9"/>
                  </a:lnTo>
                  <a:lnTo>
                    <a:pt x="92" y="2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2" name="Rectangle 543">
              <a:extLst>
                <a:ext uri="{FF2B5EF4-FFF2-40B4-BE49-F238E27FC236}">
                  <a16:creationId xmlns:a16="http://schemas.microsoft.com/office/drawing/2014/main" id="{5DD0F719-BA2A-4FE5-B6B6-FC97C609DD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4240841" y="2932059"/>
              <a:ext cx="180974" cy="538162"/>
            </a:xfrm>
            <a:prstGeom prst="rect">
              <a:avLst/>
            </a:prstGeom>
            <a:solidFill>
              <a:schemeClr val="accent4"/>
            </a:solidFill>
            <a:ln w="0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5" name="TextBox 37">
              <a:extLst>
                <a:ext uri="{FF2B5EF4-FFF2-40B4-BE49-F238E27FC236}">
                  <a16:creationId xmlns:a16="http://schemas.microsoft.com/office/drawing/2014/main" id="{E50C7B1A-A699-4721-8DF3-701164EF0413}"/>
                </a:ext>
              </a:extLst>
            </p:cNvPr>
            <p:cNvSpPr txBox="1"/>
            <p:nvPr/>
          </p:nvSpPr>
          <p:spPr>
            <a:xfrm flipH="1">
              <a:off x="-4802817" y="2149420"/>
              <a:ext cx="1328737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الفكرة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08F341C-355D-47B4-B4C5-CF1002BB3976}"/>
              </a:ext>
            </a:extLst>
          </p:cNvPr>
          <p:cNvGrpSpPr/>
          <p:nvPr/>
        </p:nvGrpSpPr>
        <p:grpSpPr>
          <a:xfrm>
            <a:off x="-3386252" y="-3234158"/>
            <a:ext cx="2603227" cy="2674432"/>
            <a:chOff x="-2637914" y="1743020"/>
            <a:chExt cx="2603227" cy="2674432"/>
          </a:xfrm>
        </p:grpSpPr>
        <p:sp>
          <p:nvSpPr>
            <p:cNvPr id="229" name="Freeform 530">
              <a:extLst>
                <a:ext uri="{FF2B5EF4-FFF2-40B4-BE49-F238E27FC236}">
                  <a16:creationId xmlns:a16="http://schemas.microsoft.com/office/drawing/2014/main" id="{34C4B549-B648-4EB3-9510-DE76C6C44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-2637914" y="3470945"/>
              <a:ext cx="2603227" cy="946507"/>
            </a:xfrm>
            <a:custGeom>
              <a:avLst/>
              <a:gdLst>
                <a:gd name="T0" fmla="*/ 0 w 473"/>
                <a:gd name="T1" fmla="*/ 0 h 172"/>
                <a:gd name="T2" fmla="*/ 750888 w 473"/>
                <a:gd name="T3" fmla="*/ 0 h 172"/>
                <a:gd name="T4" fmla="*/ 750888 w 473"/>
                <a:gd name="T5" fmla="*/ 273050 h 172"/>
                <a:gd name="T6" fmla="*/ 0 w 473"/>
                <a:gd name="T7" fmla="*/ 273050 h 172"/>
                <a:gd name="T8" fmla="*/ 109538 w 473"/>
                <a:gd name="T9" fmla="*/ 136525 h 172"/>
                <a:gd name="T10" fmla="*/ 0 w 473"/>
                <a:gd name="T11" fmla="*/ 0 h 1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3" h="172">
                  <a:moveTo>
                    <a:pt x="0" y="0"/>
                  </a:moveTo>
                  <a:lnTo>
                    <a:pt x="473" y="0"/>
                  </a:lnTo>
                  <a:lnTo>
                    <a:pt x="473" y="172"/>
                  </a:lnTo>
                  <a:lnTo>
                    <a:pt x="0" y="172"/>
                  </a:lnTo>
                  <a:lnTo>
                    <a:pt x="69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38" name="Freeform 539">
              <a:extLst>
                <a:ext uri="{FF2B5EF4-FFF2-40B4-BE49-F238E27FC236}">
                  <a16:creationId xmlns:a16="http://schemas.microsoft.com/office/drawing/2014/main" id="{A73990C9-41C3-440D-BC43-831BE5D21A9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-1911432" y="1743020"/>
              <a:ext cx="1271344" cy="1276684"/>
            </a:xfrm>
            <a:custGeom>
              <a:avLst/>
              <a:gdLst>
                <a:gd name="T0" fmla="*/ 184150 w 231"/>
                <a:gd name="T1" fmla="*/ 52388 h 232"/>
                <a:gd name="T2" fmla="*/ 149225 w 231"/>
                <a:gd name="T3" fmla="*/ 55563 h 232"/>
                <a:gd name="T4" fmla="*/ 117475 w 231"/>
                <a:gd name="T5" fmla="*/ 69850 h 232"/>
                <a:gd name="T6" fmla="*/ 90488 w 231"/>
                <a:gd name="T7" fmla="*/ 90488 h 232"/>
                <a:gd name="T8" fmla="*/ 69850 w 231"/>
                <a:gd name="T9" fmla="*/ 117475 h 232"/>
                <a:gd name="T10" fmla="*/ 55563 w 231"/>
                <a:gd name="T11" fmla="*/ 149225 h 232"/>
                <a:gd name="T12" fmla="*/ 50800 w 231"/>
                <a:gd name="T13" fmla="*/ 184150 h 232"/>
                <a:gd name="T14" fmla="*/ 55563 w 231"/>
                <a:gd name="T15" fmla="*/ 220663 h 232"/>
                <a:gd name="T16" fmla="*/ 69850 w 231"/>
                <a:gd name="T17" fmla="*/ 250825 h 232"/>
                <a:gd name="T18" fmla="*/ 90488 w 231"/>
                <a:gd name="T19" fmla="*/ 277813 h 232"/>
                <a:gd name="T20" fmla="*/ 117475 w 231"/>
                <a:gd name="T21" fmla="*/ 298450 h 232"/>
                <a:gd name="T22" fmla="*/ 149225 w 231"/>
                <a:gd name="T23" fmla="*/ 311150 h 232"/>
                <a:gd name="T24" fmla="*/ 184150 w 231"/>
                <a:gd name="T25" fmla="*/ 315913 h 232"/>
                <a:gd name="T26" fmla="*/ 219075 w 231"/>
                <a:gd name="T27" fmla="*/ 311150 h 232"/>
                <a:gd name="T28" fmla="*/ 250825 w 231"/>
                <a:gd name="T29" fmla="*/ 298450 h 232"/>
                <a:gd name="T30" fmla="*/ 277813 w 231"/>
                <a:gd name="T31" fmla="*/ 277813 h 232"/>
                <a:gd name="T32" fmla="*/ 298450 w 231"/>
                <a:gd name="T33" fmla="*/ 250825 h 232"/>
                <a:gd name="T34" fmla="*/ 311150 w 231"/>
                <a:gd name="T35" fmla="*/ 220663 h 232"/>
                <a:gd name="T36" fmla="*/ 315913 w 231"/>
                <a:gd name="T37" fmla="*/ 184150 h 232"/>
                <a:gd name="T38" fmla="*/ 311150 w 231"/>
                <a:gd name="T39" fmla="*/ 149225 h 232"/>
                <a:gd name="T40" fmla="*/ 298450 w 231"/>
                <a:gd name="T41" fmla="*/ 117475 h 232"/>
                <a:gd name="T42" fmla="*/ 277813 w 231"/>
                <a:gd name="T43" fmla="*/ 90488 h 232"/>
                <a:gd name="T44" fmla="*/ 250825 w 231"/>
                <a:gd name="T45" fmla="*/ 69850 h 232"/>
                <a:gd name="T46" fmla="*/ 219075 w 231"/>
                <a:gd name="T47" fmla="*/ 55563 h 232"/>
                <a:gd name="T48" fmla="*/ 184150 w 231"/>
                <a:gd name="T49" fmla="*/ 52388 h 232"/>
                <a:gd name="T50" fmla="*/ 184150 w 231"/>
                <a:gd name="T51" fmla="*/ 0 h 232"/>
                <a:gd name="T52" fmla="*/ 222250 w 231"/>
                <a:gd name="T53" fmla="*/ 3175 h 232"/>
                <a:gd name="T54" fmla="*/ 255588 w 231"/>
                <a:gd name="T55" fmla="*/ 14288 h 232"/>
                <a:gd name="T56" fmla="*/ 285750 w 231"/>
                <a:gd name="T57" fmla="*/ 33338 h 232"/>
                <a:gd name="T58" fmla="*/ 312738 w 231"/>
                <a:gd name="T59" fmla="*/ 53975 h 232"/>
                <a:gd name="T60" fmla="*/ 336550 w 231"/>
                <a:gd name="T61" fmla="*/ 80963 h 232"/>
                <a:gd name="T62" fmla="*/ 352425 w 231"/>
                <a:gd name="T63" fmla="*/ 112713 h 232"/>
                <a:gd name="T64" fmla="*/ 363538 w 231"/>
                <a:gd name="T65" fmla="*/ 147638 h 232"/>
                <a:gd name="T66" fmla="*/ 366713 w 231"/>
                <a:gd name="T67" fmla="*/ 184150 h 232"/>
                <a:gd name="T68" fmla="*/ 363538 w 231"/>
                <a:gd name="T69" fmla="*/ 222250 h 232"/>
                <a:gd name="T70" fmla="*/ 352425 w 231"/>
                <a:gd name="T71" fmla="*/ 255588 h 232"/>
                <a:gd name="T72" fmla="*/ 336550 w 231"/>
                <a:gd name="T73" fmla="*/ 287338 h 232"/>
                <a:gd name="T74" fmla="*/ 312738 w 231"/>
                <a:gd name="T75" fmla="*/ 314325 h 232"/>
                <a:gd name="T76" fmla="*/ 285750 w 231"/>
                <a:gd name="T77" fmla="*/ 336550 h 232"/>
                <a:gd name="T78" fmla="*/ 255588 w 231"/>
                <a:gd name="T79" fmla="*/ 352425 h 232"/>
                <a:gd name="T80" fmla="*/ 222250 w 231"/>
                <a:gd name="T81" fmla="*/ 363538 h 232"/>
                <a:gd name="T82" fmla="*/ 184150 w 231"/>
                <a:gd name="T83" fmla="*/ 368300 h 232"/>
                <a:gd name="T84" fmla="*/ 146050 w 231"/>
                <a:gd name="T85" fmla="*/ 363538 h 232"/>
                <a:gd name="T86" fmla="*/ 111125 w 231"/>
                <a:gd name="T87" fmla="*/ 352425 h 232"/>
                <a:gd name="T88" fmla="*/ 80963 w 231"/>
                <a:gd name="T89" fmla="*/ 336550 h 232"/>
                <a:gd name="T90" fmla="*/ 53975 w 231"/>
                <a:gd name="T91" fmla="*/ 314325 h 232"/>
                <a:gd name="T92" fmla="*/ 31750 w 231"/>
                <a:gd name="T93" fmla="*/ 287338 h 232"/>
                <a:gd name="T94" fmla="*/ 14288 w 231"/>
                <a:gd name="T95" fmla="*/ 255588 h 232"/>
                <a:gd name="T96" fmla="*/ 3175 w 231"/>
                <a:gd name="T97" fmla="*/ 222250 h 232"/>
                <a:gd name="T98" fmla="*/ 0 w 231"/>
                <a:gd name="T99" fmla="*/ 184150 h 232"/>
                <a:gd name="T100" fmla="*/ 3175 w 231"/>
                <a:gd name="T101" fmla="*/ 147638 h 232"/>
                <a:gd name="T102" fmla="*/ 14288 w 231"/>
                <a:gd name="T103" fmla="*/ 112713 h 232"/>
                <a:gd name="T104" fmla="*/ 31750 w 231"/>
                <a:gd name="T105" fmla="*/ 80963 h 232"/>
                <a:gd name="T106" fmla="*/ 53975 w 231"/>
                <a:gd name="T107" fmla="*/ 53975 h 232"/>
                <a:gd name="T108" fmla="*/ 80963 w 231"/>
                <a:gd name="T109" fmla="*/ 33338 h 232"/>
                <a:gd name="T110" fmla="*/ 111125 w 231"/>
                <a:gd name="T111" fmla="*/ 14288 h 232"/>
                <a:gd name="T112" fmla="*/ 146050 w 231"/>
                <a:gd name="T113" fmla="*/ 3175 h 232"/>
                <a:gd name="T114" fmla="*/ 184150 w 231"/>
                <a:gd name="T115" fmla="*/ 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31" h="232">
                  <a:moveTo>
                    <a:pt x="116" y="33"/>
                  </a:moveTo>
                  <a:lnTo>
                    <a:pt x="94" y="35"/>
                  </a:lnTo>
                  <a:lnTo>
                    <a:pt x="74" y="44"/>
                  </a:lnTo>
                  <a:lnTo>
                    <a:pt x="57" y="57"/>
                  </a:lnTo>
                  <a:lnTo>
                    <a:pt x="44" y="74"/>
                  </a:lnTo>
                  <a:lnTo>
                    <a:pt x="35" y="94"/>
                  </a:lnTo>
                  <a:lnTo>
                    <a:pt x="32" y="116"/>
                  </a:lnTo>
                  <a:lnTo>
                    <a:pt x="35" y="139"/>
                  </a:lnTo>
                  <a:lnTo>
                    <a:pt x="44" y="158"/>
                  </a:lnTo>
                  <a:lnTo>
                    <a:pt x="57" y="175"/>
                  </a:lnTo>
                  <a:lnTo>
                    <a:pt x="74" y="188"/>
                  </a:lnTo>
                  <a:lnTo>
                    <a:pt x="94" y="196"/>
                  </a:lnTo>
                  <a:lnTo>
                    <a:pt x="116" y="199"/>
                  </a:lnTo>
                  <a:lnTo>
                    <a:pt x="138" y="196"/>
                  </a:lnTo>
                  <a:lnTo>
                    <a:pt x="158" y="188"/>
                  </a:lnTo>
                  <a:lnTo>
                    <a:pt x="175" y="175"/>
                  </a:lnTo>
                  <a:lnTo>
                    <a:pt x="188" y="158"/>
                  </a:lnTo>
                  <a:lnTo>
                    <a:pt x="196" y="139"/>
                  </a:lnTo>
                  <a:lnTo>
                    <a:pt x="199" y="116"/>
                  </a:lnTo>
                  <a:lnTo>
                    <a:pt x="196" y="94"/>
                  </a:lnTo>
                  <a:lnTo>
                    <a:pt x="188" y="74"/>
                  </a:lnTo>
                  <a:lnTo>
                    <a:pt x="175" y="57"/>
                  </a:lnTo>
                  <a:lnTo>
                    <a:pt x="158" y="44"/>
                  </a:lnTo>
                  <a:lnTo>
                    <a:pt x="138" y="35"/>
                  </a:lnTo>
                  <a:lnTo>
                    <a:pt x="116" y="33"/>
                  </a:lnTo>
                  <a:close/>
                  <a:moveTo>
                    <a:pt x="116" y="0"/>
                  </a:moveTo>
                  <a:lnTo>
                    <a:pt x="140" y="2"/>
                  </a:lnTo>
                  <a:lnTo>
                    <a:pt x="161" y="9"/>
                  </a:lnTo>
                  <a:lnTo>
                    <a:pt x="180" y="21"/>
                  </a:lnTo>
                  <a:lnTo>
                    <a:pt x="197" y="34"/>
                  </a:lnTo>
                  <a:lnTo>
                    <a:pt x="212" y="51"/>
                  </a:lnTo>
                  <a:lnTo>
                    <a:pt x="222" y="71"/>
                  </a:lnTo>
                  <a:lnTo>
                    <a:pt x="229" y="93"/>
                  </a:lnTo>
                  <a:lnTo>
                    <a:pt x="231" y="116"/>
                  </a:lnTo>
                  <a:lnTo>
                    <a:pt x="229" y="140"/>
                  </a:lnTo>
                  <a:lnTo>
                    <a:pt x="222" y="161"/>
                  </a:lnTo>
                  <a:lnTo>
                    <a:pt x="212" y="181"/>
                  </a:lnTo>
                  <a:lnTo>
                    <a:pt x="197" y="198"/>
                  </a:lnTo>
                  <a:lnTo>
                    <a:pt x="180" y="212"/>
                  </a:lnTo>
                  <a:lnTo>
                    <a:pt x="161" y="222"/>
                  </a:lnTo>
                  <a:lnTo>
                    <a:pt x="140" y="229"/>
                  </a:lnTo>
                  <a:lnTo>
                    <a:pt x="116" y="232"/>
                  </a:lnTo>
                  <a:lnTo>
                    <a:pt x="92" y="229"/>
                  </a:lnTo>
                  <a:lnTo>
                    <a:pt x="70" y="222"/>
                  </a:lnTo>
                  <a:lnTo>
                    <a:pt x="51" y="212"/>
                  </a:lnTo>
                  <a:lnTo>
                    <a:pt x="34" y="198"/>
                  </a:lnTo>
                  <a:lnTo>
                    <a:pt x="20" y="181"/>
                  </a:lnTo>
                  <a:lnTo>
                    <a:pt x="9" y="161"/>
                  </a:lnTo>
                  <a:lnTo>
                    <a:pt x="2" y="140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9" y="71"/>
                  </a:lnTo>
                  <a:lnTo>
                    <a:pt x="20" y="51"/>
                  </a:lnTo>
                  <a:lnTo>
                    <a:pt x="34" y="34"/>
                  </a:lnTo>
                  <a:lnTo>
                    <a:pt x="51" y="21"/>
                  </a:lnTo>
                  <a:lnTo>
                    <a:pt x="70" y="9"/>
                  </a:lnTo>
                  <a:lnTo>
                    <a:pt x="92" y="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41" name="Rectangle 542">
              <a:extLst>
                <a:ext uri="{FF2B5EF4-FFF2-40B4-BE49-F238E27FC236}">
                  <a16:creationId xmlns:a16="http://schemas.microsoft.com/office/drawing/2014/main" id="{555A177E-90F9-4648-82C7-2846ADC6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-1366570" y="2931656"/>
              <a:ext cx="181622" cy="539289"/>
            </a:xfrm>
            <a:prstGeom prst="rect">
              <a:avLst/>
            </a:prstGeom>
            <a:solidFill>
              <a:schemeClr val="accent2"/>
            </a:solidFill>
            <a:ln w="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6" name="TextBox 38">
              <a:extLst>
                <a:ext uri="{FF2B5EF4-FFF2-40B4-BE49-F238E27FC236}">
                  <a16:creationId xmlns:a16="http://schemas.microsoft.com/office/drawing/2014/main" id="{1E0988EB-D904-4BC0-B88F-96082E360F4B}"/>
                </a:ext>
              </a:extLst>
            </p:cNvPr>
            <p:cNvSpPr txBox="1"/>
            <p:nvPr/>
          </p:nvSpPr>
          <p:spPr>
            <a:xfrm flipH="1">
              <a:off x="-1947625" y="2146245"/>
              <a:ext cx="1328738" cy="461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rPr>
                <a:t>م</a:t>
              </a:r>
              <a:endParaRPr lang="en-US" sz="2400" dirty="0">
                <a:solidFill>
                  <a:schemeClr val="tx2">
                    <a:lumMod val="50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273" name="Freeform 102">
            <a:extLst>
              <a:ext uri="{FF2B5EF4-FFF2-40B4-BE49-F238E27FC236}">
                <a16:creationId xmlns:a16="http://schemas.microsoft.com/office/drawing/2014/main" id="{450570E1-0016-4436-86CA-71633EA21F73}"/>
              </a:ext>
            </a:extLst>
          </p:cNvPr>
          <p:cNvSpPr>
            <a:spLocks/>
          </p:cNvSpPr>
          <p:nvPr/>
        </p:nvSpPr>
        <p:spPr bwMode="auto">
          <a:xfrm rot="5400000">
            <a:off x="-4102937" y="1784155"/>
            <a:ext cx="754529" cy="699068"/>
          </a:xfrm>
          <a:custGeom>
            <a:avLst/>
            <a:gdLst>
              <a:gd name="T0" fmla="*/ 303213 w 209"/>
              <a:gd name="T1" fmla="*/ 0 h 115"/>
              <a:gd name="T2" fmla="*/ 331788 w 209"/>
              <a:gd name="T3" fmla="*/ 182563 h 115"/>
              <a:gd name="T4" fmla="*/ 0 w 209"/>
              <a:gd name="T5" fmla="*/ 71438 h 115"/>
              <a:gd name="T6" fmla="*/ 303213 w 209"/>
              <a:gd name="T7" fmla="*/ 0 h 1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" h="115">
                <a:moveTo>
                  <a:pt x="191" y="0"/>
                </a:moveTo>
                <a:lnTo>
                  <a:pt x="209" y="115"/>
                </a:lnTo>
                <a:lnTo>
                  <a:pt x="0" y="45"/>
                </a:lnTo>
                <a:lnTo>
                  <a:pt x="1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SA"/>
          </a:p>
        </p:txBody>
      </p:sp>
      <p:grpSp>
        <p:nvGrpSpPr>
          <p:cNvPr id="276" name="Group 10">
            <a:extLst>
              <a:ext uri="{FF2B5EF4-FFF2-40B4-BE49-F238E27FC236}">
                <a16:creationId xmlns:a16="http://schemas.microsoft.com/office/drawing/2014/main" id="{FE047DDD-2911-4C7B-BEE7-20F87A9F332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11704690" y="838229"/>
            <a:ext cx="2805113" cy="7786055"/>
            <a:chOff x="7278688" y="4457700"/>
            <a:chExt cx="1233488" cy="862012"/>
          </a:xfrm>
        </p:grpSpPr>
        <p:sp>
          <p:nvSpPr>
            <p:cNvPr id="277" name="Freeform 102">
              <a:extLst>
                <a:ext uri="{FF2B5EF4-FFF2-40B4-BE49-F238E27FC236}">
                  <a16:creationId xmlns:a16="http://schemas.microsoft.com/office/drawing/2014/main" id="{18E16FFA-336B-4A93-BBBD-64F9C35AF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49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8" name="Freeform 103">
              <a:extLst>
                <a:ext uri="{FF2B5EF4-FFF2-40B4-BE49-F238E27FC236}">
                  <a16:creationId xmlns:a16="http://schemas.microsoft.com/office/drawing/2014/main" id="{74ABFD1B-C657-4574-BCCC-69E0E73F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5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9" name="Freeform 104">
              <a:extLst>
                <a:ext uri="{FF2B5EF4-FFF2-40B4-BE49-F238E27FC236}">
                  <a16:creationId xmlns:a16="http://schemas.microsoft.com/office/drawing/2014/main" id="{098A7CBA-D97A-4F54-A220-247306E72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39C2BCE8-2911-497F-BA90-7F883C5D4FD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-303859" y="-3344932"/>
            <a:ext cx="2805113" cy="3300809"/>
            <a:chOff x="7278688" y="4457700"/>
            <a:chExt cx="1233488" cy="862013"/>
          </a:xfrm>
        </p:grpSpPr>
        <p:sp>
          <p:nvSpPr>
            <p:cNvPr id="113" name="Freeform 102">
              <a:extLst>
                <a:ext uri="{FF2B5EF4-FFF2-40B4-BE49-F238E27FC236}">
                  <a16:creationId xmlns:a16="http://schemas.microsoft.com/office/drawing/2014/main" id="{97D0BA5A-7E36-492D-82E9-5F2C617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1575" y="5137150"/>
              <a:ext cx="331788" cy="182563"/>
            </a:xfrm>
            <a:custGeom>
              <a:avLst/>
              <a:gdLst>
                <a:gd name="T0" fmla="*/ 303213 w 209"/>
                <a:gd name="T1" fmla="*/ 0 h 115"/>
                <a:gd name="T2" fmla="*/ 331788 w 209"/>
                <a:gd name="T3" fmla="*/ 182563 h 115"/>
                <a:gd name="T4" fmla="*/ 0 w 209"/>
                <a:gd name="T5" fmla="*/ 71438 h 115"/>
                <a:gd name="T6" fmla="*/ 303213 w 209"/>
                <a:gd name="T7" fmla="*/ 0 h 1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" h="115">
                  <a:moveTo>
                    <a:pt x="191" y="0"/>
                  </a:moveTo>
                  <a:lnTo>
                    <a:pt x="209" y="115"/>
                  </a:lnTo>
                  <a:lnTo>
                    <a:pt x="0" y="45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8E2BD781-3A15-4E89-84C0-08D1C3768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740" y="5010156"/>
              <a:ext cx="1017436" cy="198577"/>
            </a:xfrm>
            <a:custGeom>
              <a:avLst/>
              <a:gdLst>
                <a:gd name="T0" fmla="*/ 641 w 641"/>
                <a:gd name="T1" fmla="*/ 0 h 125"/>
                <a:gd name="T2" fmla="*/ 17 w 641"/>
                <a:gd name="T3" fmla="*/ 125 h 125"/>
                <a:gd name="T4" fmla="*/ 0 w 641"/>
                <a:gd name="T5" fmla="*/ 21 h 125"/>
                <a:gd name="T6" fmla="*/ 641 w 641"/>
                <a:gd name="T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1" h="125">
                  <a:moveTo>
                    <a:pt x="641" y="0"/>
                  </a:moveTo>
                  <a:lnTo>
                    <a:pt x="17" y="125"/>
                  </a:lnTo>
                  <a:lnTo>
                    <a:pt x="0" y="21"/>
                  </a:lnTo>
                  <a:lnTo>
                    <a:pt x="64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5" name="Freeform 104">
              <a:extLst>
                <a:ext uri="{FF2B5EF4-FFF2-40B4-BE49-F238E27FC236}">
                  <a16:creationId xmlns:a16="http://schemas.microsoft.com/office/drawing/2014/main" id="{6AC29765-86A4-435B-896C-1D97C741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8688" y="4457700"/>
              <a:ext cx="1233488" cy="604838"/>
            </a:xfrm>
            <a:custGeom>
              <a:avLst/>
              <a:gdLst>
                <a:gd name="T0" fmla="*/ 0 w 777"/>
                <a:gd name="T1" fmla="*/ 0 h 381"/>
                <a:gd name="T2" fmla="*/ 1233488 w 777"/>
                <a:gd name="T3" fmla="*/ 112713 h 381"/>
                <a:gd name="T4" fmla="*/ 1233488 w 777"/>
                <a:gd name="T5" fmla="*/ 552450 h 381"/>
                <a:gd name="T6" fmla="*/ 0 w 777"/>
                <a:gd name="T7" fmla="*/ 604838 h 381"/>
                <a:gd name="T8" fmla="*/ 0 w 777"/>
                <a:gd name="T9" fmla="*/ 0 h 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7" h="381">
                  <a:moveTo>
                    <a:pt x="0" y="0"/>
                  </a:moveTo>
                  <a:lnTo>
                    <a:pt x="777" y="71"/>
                  </a:lnTo>
                  <a:lnTo>
                    <a:pt x="777" y="348"/>
                  </a:lnTo>
                  <a:lnTo>
                    <a:pt x="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72" name="Group 31">
            <a:extLst>
              <a:ext uri="{FF2B5EF4-FFF2-40B4-BE49-F238E27FC236}">
                <a16:creationId xmlns:a16="http://schemas.microsoft.com/office/drawing/2014/main" id="{6F5E48A8-CB60-4C29-AA02-D2FE26EB87A1}"/>
              </a:ext>
            </a:extLst>
          </p:cNvPr>
          <p:cNvGrpSpPr/>
          <p:nvPr/>
        </p:nvGrpSpPr>
        <p:grpSpPr>
          <a:xfrm flipH="1">
            <a:off x="15046587" y="-2167462"/>
            <a:ext cx="963587" cy="3398926"/>
            <a:chOff x="8169438" y="527649"/>
            <a:chExt cx="1570173" cy="5880232"/>
          </a:xfrm>
        </p:grpSpPr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1C6F5F7F-4F88-4C4A-96BD-19DD8AD3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438" y="1375563"/>
              <a:ext cx="1570173" cy="5032318"/>
            </a:xfrm>
            <a:custGeom>
              <a:avLst/>
              <a:gdLst>
                <a:gd name="T0" fmla="*/ 127 w 650"/>
                <a:gd name="T1" fmla="*/ 112 h 2083"/>
                <a:gd name="T2" fmla="*/ 65 w 650"/>
                <a:gd name="T3" fmla="*/ 166 h 2083"/>
                <a:gd name="T4" fmla="*/ 43 w 650"/>
                <a:gd name="T5" fmla="*/ 287 h 2083"/>
                <a:gd name="T6" fmla="*/ 34 w 650"/>
                <a:gd name="T7" fmla="*/ 531 h 2083"/>
                <a:gd name="T8" fmla="*/ 25 w 650"/>
                <a:gd name="T9" fmla="*/ 691 h 2083"/>
                <a:gd name="T10" fmla="*/ 5 w 650"/>
                <a:gd name="T11" fmla="*/ 783 h 2083"/>
                <a:gd name="T12" fmla="*/ 9 w 650"/>
                <a:gd name="T13" fmla="*/ 866 h 2083"/>
                <a:gd name="T14" fmla="*/ 54 w 650"/>
                <a:gd name="T15" fmla="*/ 1146 h 2083"/>
                <a:gd name="T16" fmla="*/ 138 w 650"/>
                <a:gd name="T17" fmla="*/ 1484 h 2083"/>
                <a:gd name="T18" fmla="*/ 187 w 650"/>
                <a:gd name="T19" fmla="*/ 1693 h 2083"/>
                <a:gd name="T20" fmla="*/ 186 w 650"/>
                <a:gd name="T21" fmla="*/ 1755 h 2083"/>
                <a:gd name="T22" fmla="*/ 123 w 650"/>
                <a:gd name="T23" fmla="*/ 1811 h 2083"/>
                <a:gd name="T24" fmla="*/ 18 w 650"/>
                <a:gd name="T25" fmla="*/ 1878 h 2083"/>
                <a:gd name="T26" fmla="*/ 234 w 650"/>
                <a:gd name="T27" fmla="*/ 1878 h 2083"/>
                <a:gd name="T28" fmla="*/ 280 w 650"/>
                <a:gd name="T29" fmla="*/ 1885 h 2083"/>
                <a:gd name="T30" fmla="*/ 372 w 650"/>
                <a:gd name="T31" fmla="*/ 1862 h 2083"/>
                <a:gd name="T32" fmla="*/ 378 w 650"/>
                <a:gd name="T33" fmla="*/ 1907 h 2083"/>
                <a:gd name="T34" fmla="*/ 320 w 650"/>
                <a:gd name="T35" fmla="*/ 2028 h 2083"/>
                <a:gd name="T36" fmla="*/ 418 w 650"/>
                <a:gd name="T37" fmla="*/ 2073 h 2083"/>
                <a:gd name="T38" fmla="*/ 503 w 650"/>
                <a:gd name="T39" fmla="*/ 1984 h 2083"/>
                <a:gd name="T40" fmla="*/ 515 w 650"/>
                <a:gd name="T41" fmla="*/ 1923 h 2083"/>
                <a:gd name="T42" fmla="*/ 527 w 650"/>
                <a:gd name="T43" fmla="*/ 1576 h 2083"/>
                <a:gd name="T44" fmla="*/ 468 w 650"/>
                <a:gd name="T45" fmla="*/ 1183 h 2083"/>
                <a:gd name="T46" fmla="*/ 480 w 650"/>
                <a:gd name="T47" fmla="*/ 1031 h 2083"/>
                <a:gd name="T48" fmla="*/ 527 w 650"/>
                <a:gd name="T49" fmla="*/ 1026 h 2083"/>
                <a:gd name="T50" fmla="*/ 614 w 650"/>
                <a:gd name="T51" fmla="*/ 995 h 2083"/>
                <a:gd name="T52" fmla="*/ 605 w 650"/>
                <a:gd name="T53" fmla="*/ 830 h 2083"/>
                <a:gd name="T54" fmla="*/ 582 w 650"/>
                <a:gd name="T55" fmla="*/ 628 h 2083"/>
                <a:gd name="T56" fmla="*/ 596 w 650"/>
                <a:gd name="T57" fmla="*/ 530 h 2083"/>
                <a:gd name="T58" fmla="*/ 591 w 650"/>
                <a:gd name="T59" fmla="*/ 393 h 2083"/>
                <a:gd name="T60" fmla="*/ 581 w 650"/>
                <a:gd name="T61" fmla="*/ 296 h 2083"/>
                <a:gd name="T62" fmla="*/ 577 w 650"/>
                <a:gd name="T63" fmla="*/ 228 h 2083"/>
                <a:gd name="T64" fmla="*/ 463 w 650"/>
                <a:gd name="T65" fmla="*/ 71 h 2083"/>
                <a:gd name="T66" fmla="*/ 371 w 650"/>
                <a:gd name="T67" fmla="*/ 16 h 2083"/>
                <a:gd name="T68" fmla="*/ 161 w 650"/>
                <a:gd name="T69" fmla="*/ 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0" h="2083">
                  <a:moveTo>
                    <a:pt x="161" y="81"/>
                  </a:moveTo>
                  <a:cubicBezTo>
                    <a:pt x="161" y="87"/>
                    <a:pt x="131" y="106"/>
                    <a:pt x="127" y="112"/>
                  </a:cubicBezTo>
                  <a:cubicBezTo>
                    <a:pt x="124" y="118"/>
                    <a:pt x="98" y="130"/>
                    <a:pt x="93" y="134"/>
                  </a:cubicBezTo>
                  <a:cubicBezTo>
                    <a:pt x="87" y="137"/>
                    <a:pt x="70" y="155"/>
                    <a:pt x="65" y="166"/>
                  </a:cubicBezTo>
                  <a:cubicBezTo>
                    <a:pt x="59" y="178"/>
                    <a:pt x="45" y="204"/>
                    <a:pt x="43" y="227"/>
                  </a:cubicBezTo>
                  <a:cubicBezTo>
                    <a:pt x="42" y="251"/>
                    <a:pt x="43" y="287"/>
                    <a:pt x="43" y="287"/>
                  </a:cubicBezTo>
                  <a:cubicBezTo>
                    <a:pt x="43" y="287"/>
                    <a:pt x="33" y="331"/>
                    <a:pt x="34" y="387"/>
                  </a:cubicBezTo>
                  <a:cubicBezTo>
                    <a:pt x="35" y="444"/>
                    <a:pt x="36" y="507"/>
                    <a:pt x="34" y="531"/>
                  </a:cubicBezTo>
                  <a:cubicBezTo>
                    <a:pt x="31" y="555"/>
                    <a:pt x="25" y="609"/>
                    <a:pt x="25" y="637"/>
                  </a:cubicBezTo>
                  <a:cubicBezTo>
                    <a:pt x="25" y="665"/>
                    <a:pt x="25" y="691"/>
                    <a:pt x="25" y="691"/>
                  </a:cubicBezTo>
                  <a:cubicBezTo>
                    <a:pt x="25" y="691"/>
                    <a:pt x="7" y="693"/>
                    <a:pt x="5" y="708"/>
                  </a:cubicBezTo>
                  <a:cubicBezTo>
                    <a:pt x="3" y="723"/>
                    <a:pt x="5" y="759"/>
                    <a:pt x="5" y="783"/>
                  </a:cubicBezTo>
                  <a:cubicBezTo>
                    <a:pt x="5" y="807"/>
                    <a:pt x="1" y="815"/>
                    <a:pt x="4" y="834"/>
                  </a:cubicBezTo>
                  <a:cubicBezTo>
                    <a:pt x="7" y="853"/>
                    <a:pt x="9" y="866"/>
                    <a:pt x="9" y="866"/>
                  </a:cubicBezTo>
                  <a:cubicBezTo>
                    <a:pt x="9" y="866"/>
                    <a:pt x="0" y="935"/>
                    <a:pt x="3" y="949"/>
                  </a:cubicBezTo>
                  <a:cubicBezTo>
                    <a:pt x="6" y="963"/>
                    <a:pt x="34" y="1079"/>
                    <a:pt x="54" y="1146"/>
                  </a:cubicBezTo>
                  <a:cubicBezTo>
                    <a:pt x="73" y="1212"/>
                    <a:pt x="124" y="1411"/>
                    <a:pt x="127" y="1425"/>
                  </a:cubicBezTo>
                  <a:cubicBezTo>
                    <a:pt x="130" y="1438"/>
                    <a:pt x="129" y="1465"/>
                    <a:pt x="138" y="1484"/>
                  </a:cubicBezTo>
                  <a:cubicBezTo>
                    <a:pt x="146" y="1502"/>
                    <a:pt x="153" y="1500"/>
                    <a:pt x="167" y="1563"/>
                  </a:cubicBezTo>
                  <a:cubicBezTo>
                    <a:pt x="180" y="1626"/>
                    <a:pt x="190" y="1681"/>
                    <a:pt x="187" y="1693"/>
                  </a:cubicBezTo>
                  <a:cubicBezTo>
                    <a:pt x="184" y="1705"/>
                    <a:pt x="200" y="1719"/>
                    <a:pt x="200" y="1719"/>
                  </a:cubicBezTo>
                  <a:cubicBezTo>
                    <a:pt x="200" y="1719"/>
                    <a:pt x="196" y="1738"/>
                    <a:pt x="186" y="1755"/>
                  </a:cubicBezTo>
                  <a:cubicBezTo>
                    <a:pt x="176" y="1772"/>
                    <a:pt x="173" y="1784"/>
                    <a:pt x="173" y="1784"/>
                  </a:cubicBezTo>
                  <a:cubicBezTo>
                    <a:pt x="173" y="1784"/>
                    <a:pt x="142" y="1803"/>
                    <a:pt x="123" y="1811"/>
                  </a:cubicBezTo>
                  <a:cubicBezTo>
                    <a:pt x="103" y="1819"/>
                    <a:pt x="29" y="1843"/>
                    <a:pt x="24" y="1849"/>
                  </a:cubicBezTo>
                  <a:cubicBezTo>
                    <a:pt x="19" y="1855"/>
                    <a:pt x="16" y="1871"/>
                    <a:pt x="18" y="1878"/>
                  </a:cubicBezTo>
                  <a:cubicBezTo>
                    <a:pt x="20" y="1885"/>
                    <a:pt x="73" y="1913"/>
                    <a:pt x="135" y="1906"/>
                  </a:cubicBezTo>
                  <a:cubicBezTo>
                    <a:pt x="197" y="1899"/>
                    <a:pt x="216" y="1882"/>
                    <a:pt x="234" y="1878"/>
                  </a:cubicBezTo>
                  <a:cubicBezTo>
                    <a:pt x="253" y="1875"/>
                    <a:pt x="272" y="1875"/>
                    <a:pt x="272" y="1875"/>
                  </a:cubicBezTo>
                  <a:cubicBezTo>
                    <a:pt x="280" y="1885"/>
                    <a:pt x="280" y="1885"/>
                    <a:pt x="280" y="1885"/>
                  </a:cubicBezTo>
                  <a:cubicBezTo>
                    <a:pt x="280" y="1885"/>
                    <a:pt x="336" y="1882"/>
                    <a:pt x="347" y="1878"/>
                  </a:cubicBezTo>
                  <a:cubicBezTo>
                    <a:pt x="358" y="1875"/>
                    <a:pt x="372" y="1862"/>
                    <a:pt x="372" y="1862"/>
                  </a:cubicBezTo>
                  <a:cubicBezTo>
                    <a:pt x="372" y="1862"/>
                    <a:pt x="378" y="1875"/>
                    <a:pt x="378" y="1886"/>
                  </a:cubicBezTo>
                  <a:cubicBezTo>
                    <a:pt x="378" y="1898"/>
                    <a:pt x="378" y="1907"/>
                    <a:pt x="378" y="1907"/>
                  </a:cubicBezTo>
                  <a:cubicBezTo>
                    <a:pt x="378" y="1907"/>
                    <a:pt x="371" y="1935"/>
                    <a:pt x="357" y="1958"/>
                  </a:cubicBezTo>
                  <a:cubicBezTo>
                    <a:pt x="343" y="1981"/>
                    <a:pt x="326" y="2011"/>
                    <a:pt x="320" y="2028"/>
                  </a:cubicBezTo>
                  <a:cubicBezTo>
                    <a:pt x="314" y="2046"/>
                    <a:pt x="316" y="2060"/>
                    <a:pt x="322" y="2068"/>
                  </a:cubicBezTo>
                  <a:cubicBezTo>
                    <a:pt x="329" y="2076"/>
                    <a:pt x="372" y="2083"/>
                    <a:pt x="418" y="2073"/>
                  </a:cubicBezTo>
                  <a:cubicBezTo>
                    <a:pt x="465" y="2062"/>
                    <a:pt x="475" y="2050"/>
                    <a:pt x="482" y="2027"/>
                  </a:cubicBezTo>
                  <a:cubicBezTo>
                    <a:pt x="490" y="2004"/>
                    <a:pt x="500" y="1988"/>
                    <a:pt x="503" y="1984"/>
                  </a:cubicBezTo>
                  <a:cubicBezTo>
                    <a:pt x="505" y="1981"/>
                    <a:pt x="514" y="1969"/>
                    <a:pt x="515" y="1962"/>
                  </a:cubicBezTo>
                  <a:cubicBezTo>
                    <a:pt x="516" y="1955"/>
                    <a:pt x="515" y="1923"/>
                    <a:pt x="515" y="1923"/>
                  </a:cubicBezTo>
                  <a:cubicBezTo>
                    <a:pt x="515" y="1923"/>
                    <a:pt x="536" y="1876"/>
                    <a:pt x="541" y="1806"/>
                  </a:cubicBezTo>
                  <a:cubicBezTo>
                    <a:pt x="545" y="1736"/>
                    <a:pt x="530" y="1595"/>
                    <a:pt x="527" y="1576"/>
                  </a:cubicBezTo>
                  <a:cubicBezTo>
                    <a:pt x="525" y="1556"/>
                    <a:pt x="508" y="1443"/>
                    <a:pt x="506" y="1400"/>
                  </a:cubicBezTo>
                  <a:cubicBezTo>
                    <a:pt x="504" y="1336"/>
                    <a:pt x="468" y="1183"/>
                    <a:pt x="468" y="1183"/>
                  </a:cubicBezTo>
                  <a:cubicBezTo>
                    <a:pt x="468" y="1183"/>
                    <a:pt x="475" y="1097"/>
                    <a:pt x="476" y="1072"/>
                  </a:cubicBezTo>
                  <a:cubicBezTo>
                    <a:pt x="477" y="1048"/>
                    <a:pt x="480" y="1031"/>
                    <a:pt x="480" y="1031"/>
                  </a:cubicBezTo>
                  <a:cubicBezTo>
                    <a:pt x="528" y="1039"/>
                    <a:pt x="528" y="1039"/>
                    <a:pt x="528" y="1039"/>
                  </a:cubicBezTo>
                  <a:cubicBezTo>
                    <a:pt x="527" y="1026"/>
                    <a:pt x="527" y="1026"/>
                    <a:pt x="527" y="1026"/>
                  </a:cubicBezTo>
                  <a:cubicBezTo>
                    <a:pt x="527" y="1026"/>
                    <a:pt x="548" y="1026"/>
                    <a:pt x="573" y="1014"/>
                  </a:cubicBezTo>
                  <a:cubicBezTo>
                    <a:pt x="599" y="1003"/>
                    <a:pt x="600" y="1000"/>
                    <a:pt x="614" y="995"/>
                  </a:cubicBezTo>
                  <a:cubicBezTo>
                    <a:pt x="627" y="989"/>
                    <a:pt x="650" y="973"/>
                    <a:pt x="650" y="973"/>
                  </a:cubicBezTo>
                  <a:cubicBezTo>
                    <a:pt x="650" y="973"/>
                    <a:pt x="626" y="895"/>
                    <a:pt x="605" y="830"/>
                  </a:cubicBezTo>
                  <a:cubicBezTo>
                    <a:pt x="584" y="764"/>
                    <a:pt x="559" y="700"/>
                    <a:pt x="559" y="700"/>
                  </a:cubicBezTo>
                  <a:cubicBezTo>
                    <a:pt x="559" y="700"/>
                    <a:pt x="578" y="650"/>
                    <a:pt x="582" y="628"/>
                  </a:cubicBezTo>
                  <a:cubicBezTo>
                    <a:pt x="585" y="606"/>
                    <a:pt x="585" y="596"/>
                    <a:pt x="593" y="581"/>
                  </a:cubicBezTo>
                  <a:cubicBezTo>
                    <a:pt x="602" y="567"/>
                    <a:pt x="601" y="568"/>
                    <a:pt x="596" y="530"/>
                  </a:cubicBezTo>
                  <a:cubicBezTo>
                    <a:pt x="591" y="492"/>
                    <a:pt x="586" y="447"/>
                    <a:pt x="586" y="447"/>
                  </a:cubicBezTo>
                  <a:cubicBezTo>
                    <a:pt x="586" y="447"/>
                    <a:pt x="597" y="419"/>
                    <a:pt x="591" y="393"/>
                  </a:cubicBezTo>
                  <a:cubicBezTo>
                    <a:pt x="585" y="368"/>
                    <a:pt x="585" y="346"/>
                    <a:pt x="585" y="346"/>
                  </a:cubicBezTo>
                  <a:cubicBezTo>
                    <a:pt x="585" y="346"/>
                    <a:pt x="580" y="309"/>
                    <a:pt x="581" y="296"/>
                  </a:cubicBezTo>
                  <a:cubicBezTo>
                    <a:pt x="582" y="283"/>
                    <a:pt x="584" y="250"/>
                    <a:pt x="583" y="245"/>
                  </a:cubicBezTo>
                  <a:cubicBezTo>
                    <a:pt x="582" y="240"/>
                    <a:pt x="577" y="228"/>
                    <a:pt x="577" y="228"/>
                  </a:cubicBezTo>
                  <a:cubicBezTo>
                    <a:pt x="577" y="228"/>
                    <a:pt x="577" y="133"/>
                    <a:pt x="561" y="115"/>
                  </a:cubicBezTo>
                  <a:cubicBezTo>
                    <a:pt x="545" y="98"/>
                    <a:pt x="505" y="88"/>
                    <a:pt x="463" y="71"/>
                  </a:cubicBezTo>
                  <a:cubicBezTo>
                    <a:pt x="421" y="54"/>
                    <a:pt x="396" y="43"/>
                    <a:pt x="396" y="43"/>
                  </a:cubicBezTo>
                  <a:cubicBezTo>
                    <a:pt x="396" y="43"/>
                    <a:pt x="374" y="26"/>
                    <a:pt x="371" y="16"/>
                  </a:cubicBezTo>
                  <a:cubicBezTo>
                    <a:pt x="369" y="7"/>
                    <a:pt x="356" y="0"/>
                    <a:pt x="356" y="0"/>
                  </a:cubicBezTo>
                  <a:lnTo>
                    <a:pt x="161" y="8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F77FA193-26AC-449E-8C52-9F10F8DB5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5538" y="527649"/>
              <a:ext cx="603756" cy="748820"/>
            </a:xfrm>
            <a:custGeom>
              <a:avLst/>
              <a:gdLst>
                <a:gd name="T0" fmla="*/ 247 w 250"/>
                <a:gd name="T1" fmla="*/ 199 h 310"/>
                <a:gd name="T2" fmla="*/ 234 w 250"/>
                <a:gd name="T3" fmla="*/ 196 h 310"/>
                <a:gd name="T4" fmla="*/ 212 w 250"/>
                <a:gd name="T5" fmla="*/ 236 h 310"/>
                <a:gd name="T6" fmla="*/ 212 w 250"/>
                <a:gd name="T7" fmla="*/ 208 h 310"/>
                <a:gd name="T8" fmla="*/ 214 w 250"/>
                <a:gd name="T9" fmla="*/ 174 h 310"/>
                <a:gd name="T10" fmla="*/ 207 w 250"/>
                <a:gd name="T11" fmla="*/ 135 h 310"/>
                <a:gd name="T12" fmla="*/ 198 w 250"/>
                <a:gd name="T13" fmla="*/ 171 h 310"/>
                <a:gd name="T14" fmla="*/ 194 w 250"/>
                <a:gd name="T15" fmla="*/ 122 h 310"/>
                <a:gd name="T16" fmla="*/ 147 w 250"/>
                <a:gd name="T17" fmla="*/ 76 h 310"/>
                <a:gd name="T18" fmla="*/ 99 w 250"/>
                <a:gd name="T19" fmla="*/ 61 h 310"/>
                <a:gd name="T20" fmla="*/ 80 w 250"/>
                <a:gd name="T21" fmla="*/ 66 h 310"/>
                <a:gd name="T22" fmla="*/ 40 w 250"/>
                <a:gd name="T23" fmla="*/ 89 h 310"/>
                <a:gd name="T24" fmla="*/ 22 w 250"/>
                <a:gd name="T25" fmla="*/ 141 h 310"/>
                <a:gd name="T26" fmla="*/ 20 w 250"/>
                <a:gd name="T27" fmla="*/ 198 h 310"/>
                <a:gd name="T28" fmla="*/ 7 w 250"/>
                <a:gd name="T29" fmla="*/ 145 h 310"/>
                <a:gd name="T30" fmla="*/ 14 w 250"/>
                <a:gd name="T31" fmla="*/ 65 h 310"/>
                <a:gd name="T32" fmla="*/ 67 w 250"/>
                <a:gd name="T33" fmla="*/ 39 h 310"/>
                <a:gd name="T34" fmla="*/ 123 w 250"/>
                <a:gd name="T35" fmla="*/ 10 h 310"/>
                <a:gd name="T36" fmla="*/ 212 w 250"/>
                <a:gd name="T37" fmla="*/ 39 h 310"/>
                <a:gd name="T38" fmla="*/ 235 w 250"/>
                <a:gd name="T39" fmla="*/ 74 h 310"/>
                <a:gd name="T40" fmla="*/ 249 w 250"/>
                <a:gd name="T41" fmla="*/ 163 h 310"/>
                <a:gd name="T42" fmla="*/ 247 w 250"/>
                <a:gd name="T43" fmla="*/ 199 h 310"/>
                <a:gd name="T44" fmla="*/ 216 w 250"/>
                <a:gd name="T45" fmla="*/ 270 h 310"/>
                <a:gd name="T46" fmla="*/ 212 w 250"/>
                <a:gd name="T47" fmla="*/ 272 h 310"/>
                <a:gd name="T48" fmla="*/ 203 w 250"/>
                <a:gd name="T49" fmla="*/ 301 h 310"/>
                <a:gd name="T50" fmla="*/ 201 w 250"/>
                <a:gd name="T51" fmla="*/ 310 h 310"/>
                <a:gd name="T52" fmla="*/ 201 w 250"/>
                <a:gd name="T53" fmla="*/ 310 h 310"/>
                <a:gd name="T54" fmla="*/ 232 w 250"/>
                <a:gd name="T55" fmla="*/ 258 h 310"/>
                <a:gd name="T56" fmla="*/ 216 w 250"/>
                <a:gd name="T57" fmla="*/ 2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310">
                  <a:moveTo>
                    <a:pt x="247" y="199"/>
                  </a:moveTo>
                  <a:cubicBezTo>
                    <a:pt x="244" y="195"/>
                    <a:pt x="239" y="194"/>
                    <a:pt x="234" y="196"/>
                  </a:cubicBezTo>
                  <a:cubicBezTo>
                    <a:pt x="225" y="199"/>
                    <a:pt x="212" y="236"/>
                    <a:pt x="212" y="236"/>
                  </a:cubicBezTo>
                  <a:cubicBezTo>
                    <a:pt x="212" y="236"/>
                    <a:pt x="213" y="218"/>
                    <a:pt x="212" y="208"/>
                  </a:cubicBezTo>
                  <a:cubicBezTo>
                    <a:pt x="210" y="199"/>
                    <a:pt x="214" y="194"/>
                    <a:pt x="214" y="174"/>
                  </a:cubicBezTo>
                  <a:cubicBezTo>
                    <a:pt x="213" y="161"/>
                    <a:pt x="210" y="145"/>
                    <a:pt x="207" y="135"/>
                  </a:cubicBezTo>
                  <a:cubicBezTo>
                    <a:pt x="204" y="156"/>
                    <a:pt x="198" y="171"/>
                    <a:pt x="198" y="171"/>
                  </a:cubicBezTo>
                  <a:cubicBezTo>
                    <a:pt x="198" y="171"/>
                    <a:pt x="200" y="140"/>
                    <a:pt x="194" y="122"/>
                  </a:cubicBezTo>
                  <a:cubicBezTo>
                    <a:pt x="188" y="103"/>
                    <a:pt x="158" y="80"/>
                    <a:pt x="147" y="76"/>
                  </a:cubicBezTo>
                  <a:cubicBezTo>
                    <a:pt x="136" y="72"/>
                    <a:pt x="109" y="65"/>
                    <a:pt x="99" y="61"/>
                  </a:cubicBezTo>
                  <a:cubicBezTo>
                    <a:pt x="89" y="58"/>
                    <a:pt x="80" y="66"/>
                    <a:pt x="80" y="66"/>
                  </a:cubicBezTo>
                  <a:cubicBezTo>
                    <a:pt x="80" y="66"/>
                    <a:pt x="54" y="74"/>
                    <a:pt x="40" y="89"/>
                  </a:cubicBezTo>
                  <a:cubicBezTo>
                    <a:pt x="27" y="104"/>
                    <a:pt x="18" y="118"/>
                    <a:pt x="22" y="141"/>
                  </a:cubicBezTo>
                  <a:cubicBezTo>
                    <a:pt x="27" y="165"/>
                    <a:pt x="20" y="198"/>
                    <a:pt x="20" y="198"/>
                  </a:cubicBezTo>
                  <a:cubicBezTo>
                    <a:pt x="20" y="198"/>
                    <a:pt x="9" y="166"/>
                    <a:pt x="7" y="145"/>
                  </a:cubicBezTo>
                  <a:cubicBezTo>
                    <a:pt x="4" y="124"/>
                    <a:pt x="0" y="93"/>
                    <a:pt x="14" y="65"/>
                  </a:cubicBezTo>
                  <a:cubicBezTo>
                    <a:pt x="29" y="36"/>
                    <a:pt x="67" y="39"/>
                    <a:pt x="67" y="39"/>
                  </a:cubicBezTo>
                  <a:cubicBezTo>
                    <a:pt x="67" y="39"/>
                    <a:pt x="83" y="20"/>
                    <a:pt x="123" y="10"/>
                  </a:cubicBezTo>
                  <a:cubicBezTo>
                    <a:pt x="162" y="0"/>
                    <a:pt x="212" y="39"/>
                    <a:pt x="212" y="39"/>
                  </a:cubicBezTo>
                  <a:cubicBezTo>
                    <a:pt x="212" y="39"/>
                    <a:pt x="224" y="44"/>
                    <a:pt x="235" y="74"/>
                  </a:cubicBezTo>
                  <a:cubicBezTo>
                    <a:pt x="245" y="103"/>
                    <a:pt x="249" y="144"/>
                    <a:pt x="249" y="163"/>
                  </a:cubicBezTo>
                  <a:cubicBezTo>
                    <a:pt x="250" y="172"/>
                    <a:pt x="249" y="185"/>
                    <a:pt x="247" y="199"/>
                  </a:cubicBezTo>
                  <a:close/>
                  <a:moveTo>
                    <a:pt x="216" y="270"/>
                  </a:moveTo>
                  <a:cubicBezTo>
                    <a:pt x="213" y="271"/>
                    <a:pt x="212" y="272"/>
                    <a:pt x="212" y="272"/>
                  </a:cubicBezTo>
                  <a:cubicBezTo>
                    <a:pt x="212" y="272"/>
                    <a:pt x="208" y="284"/>
                    <a:pt x="203" y="301"/>
                  </a:cubicBezTo>
                  <a:cubicBezTo>
                    <a:pt x="202" y="304"/>
                    <a:pt x="202" y="307"/>
                    <a:pt x="201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1" y="310"/>
                    <a:pt x="221" y="282"/>
                    <a:pt x="232" y="258"/>
                  </a:cubicBezTo>
                  <a:cubicBezTo>
                    <a:pt x="227" y="265"/>
                    <a:pt x="218" y="269"/>
                    <a:pt x="216" y="27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6B3DD7EA-B57F-4104-A6D0-1F5A692A4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445" y="667606"/>
              <a:ext cx="562892" cy="826461"/>
            </a:xfrm>
            <a:custGeom>
              <a:avLst/>
              <a:gdLst>
                <a:gd name="T0" fmla="*/ 216 w 233"/>
                <a:gd name="T1" fmla="*/ 138 h 342"/>
                <a:gd name="T2" fmla="*/ 194 w 233"/>
                <a:gd name="T3" fmla="*/ 178 h 342"/>
                <a:gd name="T4" fmla="*/ 194 w 233"/>
                <a:gd name="T5" fmla="*/ 150 h 342"/>
                <a:gd name="T6" fmla="*/ 196 w 233"/>
                <a:gd name="T7" fmla="*/ 116 h 342"/>
                <a:gd name="T8" fmla="*/ 189 w 233"/>
                <a:gd name="T9" fmla="*/ 77 h 342"/>
                <a:gd name="T10" fmla="*/ 180 w 233"/>
                <a:gd name="T11" fmla="*/ 113 h 342"/>
                <a:gd name="T12" fmla="*/ 176 w 233"/>
                <a:gd name="T13" fmla="*/ 64 h 342"/>
                <a:gd name="T14" fmla="*/ 129 w 233"/>
                <a:gd name="T15" fmla="*/ 18 h 342"/>
                <a:gd name="T16" fmla="*/ 81 w 233"/>
                <a:gd name="T17" fmla="*/ 3 h 342"/>
                <a:gd name="T18" fmla="*/ 62 w 233"/>
                <a:gd name="T19" fmla="*/ 8 h 342"/>
                <a:gd name="T20" fmla="*/ 22 w 233"/>
                <a:gd name="T21" fmla="*/ 31 h 342"/>
                <a:gd name="T22" fmla="*/ 4 w 233"/>
                <a:gd name="T23" fmla="*/ 83 h 342"/>
                <a:gd name="T24" fmla="*/ 2 w 233"/>
                <a:gd name="T25" fmla="*/ 140 h 342"/>
                <a:gd name="T26" fmla="*/ 2 w 233"/>
                <a:gd name="T27" fmla="*/ 140 h 342"/>
                <a:gd name="T28" fmla="*/ 3 w 233"/>
                <a:gd name="T29" fmla="*/ 164 h 342"/>
                <a:gd name="T30" fmla="*/ 10 w 233"/>
                <a:gd name="T31" fmla="*/ 211 h 342"/>
                <a:gd name="T32" fmla="*/ 33 w 233"/>
                <a:gd name="T33" fmla="*/ 262 h 342"/>
                <a:gd name="T34" fmla="*/ 37 w 233"/>
                <a:gd name="T35" fmla="*/ 287 h 342"/>
                <a:gd name="T36" fmla="*/ 34 w 233"/>
                <a:gd name="T37" fmla="*/ 314 h 342"/>
                <a:gd name="T38" fmla="*/ 34 w 233"/>
                <a:gd name="T39" fmla="*/ 314 h 342"/>
                <a:gd name="T40" fmla="*/ 36 w 233"/>
                <a:gd name="T41" fmla="*/ 326 h 342"/>
                <a:gd name="T42" fmla="*/ 46 w 233"/>
                <a:gd name="T43" fmla="*/ 340 h 342"/>
                <a:gd name="T44" fmla="*/ 59 w 233"/>
                <a:gd name="T45" fmla="*/ 339 h 342"/>
                <a:gd name="T46" fmla="*/ 130 w 233"/>
                <a:gd name="T47" fmla="*/ 297 h 342"/>
                <a:gd name="T48" fmla="*/ 182 w 233"/>
                <a:gd name="T49" fmla="*/ 272 h 342"/>
                <a:gd name="T50" fmla="*/ 185 w 233"/>
                <a:gd name="T51" fmla="*/ 243 h 342"/>
                <a:gd name="T52" fmla="*/ 194 w 233"/>
                <a:gd name="T53" fmla="*/ 214 h 342"/>
                <a:gd name="T54" fmla="*/ 198 w 233"/>
                <a:gd name="T55" fmla="*/ 212 h 342"/>
                <a:gd name="T56" fmla="*/ 218 w 233"/>
                <a:gd name="T57" fmla="*/ 192 h 342"/>
                <a:gd name="T58" fmla="*/ 231 w 233"/>
                <a:gd name="T59" fmla="*/ 151 h 342"/>
                <a:gd name="T60" fmla="*/ 216 w 233"/>
                <a:gd name="T61" fmla="*/ 13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342">
                  <a:moveTo>
                    <a:pt x="216" y="138"/>
                  </a:moveTo>
                  <a:cubicBezTo>
                    <a:pt x="207" y="141"/>
                    <a:pt x="194" y="178"/>
                    <a:pt x="194" y="178"/>
                  </a:cubicBezTo>
                  <a:cubicBezTo>
                    <a:pt x="194" y="178"/>
                    <a:pt x="195" y="160"/>
                    <a:pt x="194" y="150"/>
                  </a:cubicBezTo>
                  <a:cubicBezTo>
                    <a:pt x="192" y="141"/>
                    <a:pt x="196" y="136"/>
                    <a:pt x="196" y="116"/>
                  </a:cubicBezTo>
                  <a:cubicBezTo>
                    <a:pt x="195" y="103"/>
                    <a:pt x="192" y="87"/>
                    <a:pt x="189" y="77"/>
                  </a:cubicBezTo>
                  <a:cubicBezTo>
                    <a:pt x="186" y="98"/>
                    <a:pt x="180" y="113"/>
                    <a:pt x="180" y="113"/>
                  </a:cubicBezTo>
                  <a:cubicBezTo>
                    <a:pt x="180" y="113"/>
                    <a:pt x="182" y="82"/>
                    <a:pt x="176" y="64"/>
                  </a:cubicBezTo>
                  <a:cubicBezTo>
                    <a:pt x="170" y="45"/>
                    <a:pt x="140" y="22"/>
                    <a:pt x="129" y="18"/>
                  </a:cubicBezTo>
                  <a:cubicBezTo>
                    <a:pt x="118" y="14"/>
                    <a:pt x="91" y="7"/>
                    <a:pt x="81" y="3"/>
                  </a:cubicBezTo>
                  <a:cubicBezTo>
                    <a:pt x="71" y="0"/>
                    <a:pt x="62" y="8"/>
                    <a:pt x="62" y="8"/>
                  </a:cubicBezTo>
                  <a:cubicBezTo>
                    <a:pt x="62" y="8"/>
                    <a:pt x="36" y="16"/>
                    <a:pt x="22" y="31"/>
                  </a:cubicBezTo>
                  <a:cubicBezTo>
                    <a:pt x="9" y="46"/>
                    <a:pt x="0" y="60"/>
                    <a:pt x="4" y="83"/>
                  </a:cubicBezTo>
                  <a:cubicBezTo>
                    <a:pt x="9" y="107"/>
                    <a:pt x="2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50"/>
                    <a:pt x="3" y="159"/>
                    <a:pt x="3" y="164"/>
                  </a:cubicBezTo>
                  <a:cubicBezTo>
                    <a:pt x="4" y="176"/>
                    <a:pt x="6" y="191"/>
                    <a:pt x="10" y="211"/>
                  </a:cubicBezTo>
                  <a:cubicBezTo>
                    <a:pt x="14" y="231"/>
                    <a:pt x="33" y="262"/>
                    <a:pt x="33" y="262"/>
                  </a:cubicBezTo>
                  <a:cubicBezTo>
                    <a:pt x="33" y="262"/>
                    <a:pt x="36" y="273"/>
                    <a:pt x="37" y="287"/>
                  </a:cubicBezTo>
                  <a:cubicBezTo>
                    <a:pt x="37" y="296"/>
                    <a:pt x="36" y="307"/>
                    <a:pt x="34" y="314"/>
                  </a:cubicBezTo>
                  <a:cubicBezTo>
                    <a:pt x="34" y="314"/>
                    <a:pt x="34" y="314"/>
                    <a:pt x="34" y="314"/>
                  </a:cubicBezTo>
                  <a:cubicBezTo>
                    <a:pt x="34" y="314"/>
                    <a:pt x="34" y="321"/>
                    <a:pt x="36" y="326"/>
                  </a:cubicBezTo>
                  <a:cubicBezTo>
                    <a:pt x="41" y="334"/>
                    <a:pt x="46" y="340"/>
                    <a:pt x="46" y="340"/>
                  </a:cubicBezTo>
                  <a:cubicBezTo>
                    <a:pt x="46" y="340"/>
                    <a:pt x="54" y="342"/>
                    <a:pt x="59" y="339"/>
                  </a:cubicBezTo>
                  <a:cubicBezTo>
                    <a:pt x="64" y="336"/>
                    <a:pt x="111" y="309"/>
                    <a:pt x="130" y="297"/>
                  </a:cubicBezTo>
                  <a:cubicBezTo>
                    <a:pt x="145" y="288"/>
                    <a:pt x="170" y="276"/>
                    <a:pt x="182" y="272"/>
                  </a:cubicBezTo>
                  <a:cubicBezTo>
                    <a:pt x="182" y="265"/>
                    <a:pt x="182" y="253"/>
                    <a:pt x="185" y="243"/>
                  </a:cubicBezTo>
                  <a:cubicBezTo>
                    <a:pt x="190" y="226"/>
                    <a:pt x="194" y="214"/>
                    <a:pt x="194" y="214"/>
                  </a:cubicBezTo>
                  <a:cubicBezTo>
                    <a:pt x="194" y="214"/>
                    <a:pt x="195" y="213"/>
                    <a:pt x="198" y="212"/>
                  </a:cubicBezTo>
                  <a:cubicBezTo>
                    <a:pt x="201" y="211"/>
                    <a:pt x="216" y="203"/>
                    <a:pt x="218" y="192"/>
                  </a:cubicBezTo>
                  <a:cubicBezTo>
                    <a:pt x="220" y="182"/>
                    <a:pt x="230" y="164"/>
                    <a:pt x="231" y="151"/>
                  </a:cubicBezTo>
                  <a:cubicBezTo>
                    <a:pt x="233" y="139"/>
                    <a:pt x="224" y="135"/>
                    <a:pt x="216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0DEB544-687B-4A67-90BF-0572C42A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092" y="1315289"/>
              <a:ext cx="745756" cy="1754058"/>
            </a:xfrm>
            <a:custGeom>
              <a:avLst/>
              <a:gdLst>
                <a:gd name="T0" fmla="*/ 139 w 309"/>
                <a:gd name="T1" fmla="*/ 46 h 726"/>
                <a:gd name="T2" fmla="*/ 123 w 309"/>
                <a:gd name="T3" fmla="*/ 59 h 726"/>
                <a:gd name="T4" fmla="*/ 109 w 309"/>
                <a:gd name="T5" fmla="*/ 102 h 726"/>
                <a:gd name="T6" fmla="*/ 109 w 309"/>
                <a:gd name="T7" fmla="*/ 119 h 726"/>
                <a:gd name="T8" fmla="*/ 66 w 309"/>
                <a:gd name="T9" fmla="*/ 229 h 726"/>
                <a:gd name="T10" fmla="*/ 28 w 309"/>
                <a:gd name="T11" fmla="*/ 404 h 726"/>
                <a:gd name="T12" fmla="*/ 10 w 309"/>
                <a:gd name="T13" fmla="*/ 547 h 726"/>
                <a:gd name="T14" fmla="*/ 5 w 309"/>
                <a:gd name="T15" fmla="*/ 601 h 726"/>
                <a:gd name="T16" fmla="*/ 3 w 309"/>
                <a:gd name="T17" fmla="*/ 659 h 726"/>
                <a:gd name="T18" fmla="*/ 6 w 309"/>
                <a:gd name="T19" fmla="*/ 691 h 726"/>
                <a:gd name="T20" fmla="*/ 14 w 309"/>
                <a:gd name="T21" fmla="*/ 719 h 726"/>
                <a:gd name="T22" fmla="*/ 50 w 309"/>
                <a:gd name="T23" fmla="*/ 719 h 726"/>
                <a:gd name="T24" fmla="*/ 73 w 309"/>
                <a:gd name="T25" fmla="*/ 725 h 726"/>
                <a:gd name="T26" fmla="*/ 136 w 309"/>
                <a:gd name="T27" fmla="*/ 722 h 726"/>
                <a:gd name="T28" fmla="*/ 189 w 309"/>
                <a:gd name="T29" fmla="*/ 720 h 726"/>
                <a:gd name="T30" fmla="*/ 234 w 309"/>
                <a:gd name="T31" fmla="*/ 725 h 726"/>
                <a:gd name="T32" fmla="*/ 271 w 309"/>
                <a:gd name="T33" fmla="*/ 719 h 726"/>
                <a:gd name="T34" fmla="*/ 199 w 309"/>
                <a:gd name="T35" fmla="*/ 606 h 726"/>
                <a:gd name="T36" fmla="*/ 142 w 309"/>
                <a:gd name="T37" fmla="*/ 450 h 726"/>
                <a:gd name="T38" fmla="*/ 158 w 309"/>
                <a:gd name="T39" fmla="*/ 315 h 726"/>
                <a:gd name="T40" fmla="*/ 229 w 309"/>
                <a:gd name="T41" fmla="*/ 141 h 726"/>
                <a:gd name="T42" fmla="*/ 288 w 309"/>
                <a:gd name="T43" fmla="*/ 53 h 726"/>
                <a:gd name="T44" fmla="*/ 309 w 309"/>
                <a:gd name="T45" fmla="*/ 28 h 726"/>
                <a:gd name="T46" fmla="*/ 294 w 309"/>
                <a:gd name="T47" fmla="*/ 3 h 726"/>
                <a:gd name="T48" fmla="*/ 235 w 309"/>
                <a:gd name="T49" fmla="*/ 29 h 726"/>
                <a:gd name="T50" fmla="*/ 164 w 309"/>
                <a:gd name="T51" fmla="*/ 71 h 726"/>
                <a:gd name="T52" fmla="*/ 151 w 309"/>
                <a:gd name="T53" fmla="*/ 72 h 726"/>
                <a:gd name="T54" fmla="*/ 141 w 309"/>
                <a:gd name="T55" fmla="*/ 58 h 726"/>
                <a:gd name="T56" fmla="*/ 139 w 309"/>
                <a:gd name="T57" fmla="*/ 4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726">
                  <a:moveTo>
                    <a:pt x="139" y="46"/>
                  </a:moveTo>
                  <a:cubicBezTo>
                    <a:pt x="139" y="46"/>
                    <a:pt x="129" y="48"/>
                    <a:pt x="123" y="59"/>
                  </a:cubicBezTo>
                  <a:cubicBezTo>
                    <a:pt x="117" y="71"/>
                    <a:pt x="111" y="95"/>
                    <a:pt x="109" y="102"/>
                  </a:cubicBezTo>
                  <a:cubicBezTo>
                    <a:pt x="108" y="110"/>
                    <a:pt x="109" y="119"/>
                    <a:pt x="109" y="119"/>
                  </a:cubicBezTo>
                  <a:cubicBezTo>
                    <a:pt x="109" y="119"/>
                    <a:pt x="82" y="178"/>
                    <a:pt x="66" y="229"/>
                  </a:cubicBezTo>
                  <a:cubicBezTo>
                    <a:pt x="50" y="281"/>
                    <a:pt x="32" y="356"/>
                    <a:pt x="28" y="404"/>
                  </a:cubicBezTo>
                  <a:cubicBezTo>
                    <a:pt x="24" y="453"/>
                    <a:pt x="10" y="534"/>
                    <a:pt x="10" y="547"/>
                  </a:cubicBezTo>
                  <a:cubicBezTo>
                    <a:pt x="10" y="559"/>
                    <a:pt x="6" y="587"/>
                    <a:pt x="5" y="601"/>
                  </a:cubicBezTo>
                  <a:cubicBezTo>
                    <a:pt x="4" y="615"/>
                    <a:pt x="5" y="651"/>
                    <a:pt x="3" y="659"/>
                  </a:cubicBezTo>
                  <a:cubicBezTo>
                    <a:pt x="0" y="667"/>
                    <a:pt x="3" y="676"/>
                    <a:pt x="6" y="691"/>
                  </a:cubicBezTo>
                  <a:cubicBezTo>
                    <a:pt x="8" y="706"/>
                    <a:pt x="10" y="719"/>
                    <a:pt x="14" y="719"/>
                  </a:cubicBezTo>
                  <a:cubicBezTo>
                    <a:pt x="18" y="719"/>
                    <a:pt x="43" y="714"/>
                    <a:pt x="50" y="719"/>
                  </a:cubicBezTo>
                  <a:cubicBezTo>
                    <a:pt x="57" y="723"/>
                    <a:pt x="56" y="726"/>
                    <a:pt x="73" y="725"/>
                  </a:cubicBezTo>
                  <a:cubicBezTo>
                    <a:pt x="90" y="724"/>
                    <a:pt x="116" y="723"/>
                    <a:pt x="136" y="722"/>
                  </a:cubicBezTo>
                  <a:cubicBezTo>
                    <a:pt x="156" y="721"/>
                    <a:pt x="179" y="719"/>
                    <a:pt x="189" y="720"/>
                  </a:cubicBezTo>
                  <a:cubicBezTo>
                    <a:pt x="198" y="720"/>
                    <a:pt x="221" y="725"/>
                    <a:pt x="234" y="725"/>
                  </a:cubicBezTo>
                  <a:cubicBezTo>
                    <a:pt x="248" y="725"/>
                    <a:pt x="271" y="719"/>
                    <a:pt x="271" y="719"/>
                  </a:cubicBezTo>
                  <a:cubicBezTo>
                    <a:pt x="271" y="719"/>
                    <a:pt x="207" y="624"/>
                    <a:pt x="199" y="606"/>
                  </a:cubicBezTo>
                  <a:cubicBezTo>
                    <a:pt x="191" y="588"/>
                    <a:pt x="143" y="471"/>
                    <a:pt x="142" y="450"/>
                  </a:cubicBezTo>
                  <a:cubicBezTo>
                    <a:pt x="140" y="428"/>
                    <a:pt x="150" y="351"/>
                    <a:pt x="158" y="315"/>
                  </a:cubicBezTo>
                  <a:cubicBezTo>
                    <a:pt x="166" y="279"/>
                    <a:pt x="212" y="171"/>
                    <a:pt x="229" y="141"/>
                  </a:cubicBezTo>
                  <a:cubicBezTo>
                    <a:pt x="246" y="111"/>
                    <a:pt x="277" y="65"/>
                    <a:pt x="288" y="53"/>
                  </a:cubicBezTo>
                  <a:cubicBezTo>
                    <a:pt x="299" y="41"/>
                    <a:pt x="309" y="28"/>
                    <a:pt x="309" y="28"/>
                  </a:cubicBezTo>
                  <a:cubicBezTo>
                    <a:pt x="309" y="28"/>
                    <a:pt x="296" y="5"/>
                    <a:pt x="294" y="3"/>
                  </a:cubicBezTo>
                  <a:cubicBezTo>
                    <a:pt x="292" y="0"/>
                    <a:pt x="255" y="17"/>
                    <a:pt x="235" y="29"/>
                  </a:cubicBezTo>
                  <a:cubicBezTo>
                    <a:pt x="216" y="41"/>
                    <a:pt x="169" y="68"/>
                    <a:pt x="164" y="71"/>
                  </a:cubicBezTo>
                  <a:cubicBezTo>
                    <a:pt x="159" y="74"/>
                    <a:pt x="151" y="72"/>
                    <a:pt x="151" y="72"/>
                  </a:cubicBezTo>
                  <a:cubicBezTo>
                    <a:pt x="151" y="72"/>
                    <a:pt x="146" y="66"/>
                    <a:pt x="141" y="58"/>
                  </a:cubicBezTo>
                  <a:cubicBezTo>
                    <a:pt x="139" y="53"/>
                    <a:pt x="139" y="46"/>
                    <a:pt x="13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0AD4A0E5-3AA8-4F5B-A0B3-3F0BB8B27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5092" y="1315289"/>
              <a:ext cx="745756" cy="1754058"/>
            </a:xfrm>
            <a:custGeom>
              <a:avLst/>
              <a:gdLst>
                <a:gd name="T0" fmla="*/ 271 w 309"/>
                <a:gd name="T1" fmla="*/ 719 h 726"/>
                <a:gd name="T2" fmla="*/ 241 w 309"/>
                <a:gd name="T3" fmla="*/ 709 h 726"/>
                <a:gd name="T4" fmla="*/ 126 w 309"/>
                <a:gd name="T5" fmla="*/ 702 h 726"/>
                <a:gd name="T6" fmla="*/ 222 w 309"/>
                <a:gd name="T7" fmla="*/ 696 h 726"/>
                <a:gd name="T8" fmla="*/ 192 w 309"/>
                <a:gd name="T9" fmla="*/ 636 h 726"/>
                <a:gd name="T10" fmla="*/ 193 w 309"/>
                <a:gd name="T11" fmla="*/ 623 h 726"/>
                <a:gd name="T12" fmla="*/ 159 w 309"/>
                <a:gd name="T13" fmla="*/ 570 h 726"/>
                <a:gd name="T14" fmla="*/ 199 w 309"/>
                <a:gd name="T15" fmla="*/ 606 h 726"/>
                <a:gd name="T16" fmla="*/ 288 w 309"/>
                <a:gd name="T17" fmla="*/ 53 h 726"/>
                <a:gd name="T18" fmla="*/ 283 w 309"/>
                <a:gd name="T19" fmla="*/ 34 h 726"/>
                <a:gd name="T20" fmla="*/ 181 w 309"/>
                <a:gd name="T21" fmla="*/ 76 h 726"/>
                <a:gd name="T22" fmla="*/ 229 w 309"/>
                <a:gd name="T23" fmla="*/ 104 h 726"/>
                <a:gd name="T24" fmla="*/ 229 w 309"/>
                <a:gd name="T25" fmla="*/ 141 h 726"/>
                <a:gd name="T26" fmla="*/ 222 w 309"/>
                <a:gd name="T27" fmla="*/ 133 h 726"/>
                <a:gd name="T28" fmla="*/ 195 w 309"/>
                <a:gd name="T29" fmla="*/ 161 h 726"/>
                <a:gd name="T30" fmla="*/ 198 w 309"/>
                <a:gd name="T31" fmla="*/ 120 h 726"/>
                <a:gd name="T32" fmla="*/ 138 w 309"/>
                <a:gd name="T33" fmla="*/ 192 h 726"/>
                <a:gd name="T34" fmla="*/ 115 w 309"/>
                <a:gd name="T35" fmla="*/ 329 h 726"/>
                <a:gd name="T36" fmla="*/ 117 w 309"/>
                <a:gd name="T37" fmla="*/ 515 h 726"/>
                <a:gd name="T38" fmla="*/ 100 w 309"/>
                <a:gd name="T39" fmla="*/ 580 h 726"/>
                <a:gd name="T40" fmla="*/ 110 w 309"/>
                <a:gd name="T41" fmla="*/ 613 h 726"/>
                <a:gd name="T42" fmla="*/ 96 w 309"/>
                <a:gd name="T43" fmla="*/ 655 h 726"/>
                <a:gd name="T44" fmla="*/ 69 w 309"/>
                <a:gd name="T45" fmla="*/ 709 h 726"/>
                <a:gd name="T46" fmla="*/ 73 w 309"/>
                <a:gd name="T47" fmla="*/ 725 h 726"/>
                <a:gd name="T48" fmla="*/ 14 w 309"/>
                <a:gd name="T49" fmla="*/ 719 h 726"/>
                <a:gd name="T50" fmla="*/ 3 w 309"/>
                <a:gd name="T51" fmla="*/ 659 h 726"/>
                <a:gd name="T52" fmla="*/ 10 w 309"/>
                <a:gd name="T53" fmla="*/ 547 h 726"/>
                <a:gd name="T54" fmla="*/ 58 w 309"/>
                <a:gd name="T55" fmla="*/ 257 h 726"/>
                <a:gd name="T56" fmla="*/ 89 w 309"/>
                <a:gd name="T57" fmla="*/ 189 h 726"/>
                <a:gd name="T58" fmla="*/ 109 w 309"/>
                <a:gd name="T59" fmla="*/ 119 h 726"/>
                <a:gd name="T60" fmla="*/ 114 w 309"/>
                <a:gd name="T61" fmla="*/ 83 h 726"/>
                <a:gd name="T62" fmla="*/ 136 w 309"/>
                <a:gd name="T63" fmla="*/ 67 h 726"/>
                <a:gd name="T64" fmla="*/ 141 w 309"/>
                <a:gd name="T65" fmla="*/ 58 h 726"/>
                <a:gd name="T66" fmla="*/ 164 w 309"/>
                <a:gd name="T67" fmla="*/ 71 h 726"/>
                <a:gd name="T68" fmla="*/ 294 w 309"/>
                <a:gd name="T69" fmla="*/ 3 h 726"/>
                <a:gd name="T70" fmla="*/ 178 w 309"/>
                <a:gd name="T71" fmla="*/ 88 h 726"/>
                <a:gd name="T72" fmla="*/ 152 w 309"/>
                <a:gd name="T73" fmla="*/ 83 h 726"/>
                <a:gd name="T74" fmla="*/ 143 w 309"/>
                <a:gd name="T75" fmla="*/ 113 h 726"/>
                <a:gd name="T76" fmla="*/ 178 w 309"/>
                <a:gd name="T77" fmla="*/ 88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726">
                  <a:moveTo>
                    <a:pt x="199" y="606"/>
                  </a:moveTo>
                  <a:cubicBezTo>
                    <a:pt x="207" y="624"/>
                    <a:pt x="271" y="719"/>
                    <a:pt x="271" y="719"/>
                  </a:cubicBezTo>
                  <a:cubicBezTo>
                    <a:pt x="271" y="719"/>
                    <a:pt x="249" y="725"/>
                    <a:pt x="235" y="725"/>
                  </a:cubicBezTo>
                  <a:cubicBezTo>
                    <a:pt x="241" y="720"/>
                    <a:pt x="248" y="712"/>
                    <a:pt x="241" y="709"/>
                  </a:cubicBezTo>
                  <a:cubicBezTo>
                    <a:pt x="230" y="703"/>
                    <a:pt x="210" y="706"/>
                    <a:pt x="188" y="702"/>
                  </a:cubicBezTo>
                  <a:cubicBezTo>
                    <a:pt x="166" y="699"/>
                    <a:pt x="126" y="702"/>
                    <a:pt x="126" y="702"/>
                  </a:cubicBezTo>
                  <a:cubicBezTo>
                    <a:pt x="126" y="702"/>
                    <a:pt x="140" y="694"/>
                    <a:pt x="153" y="696"/>
                  </a:cubicBezTo>
                  <a:cubicBezTo>
                    <a:pt x="165" y="697"/>
                    <a:pt x="211" y="698"/>
                    <a:pt x="222" y="696"/>
                  </a:cubicBezTo>
                  <a:cubicBezTo>
                    <a:pt x="233" y="693"/>
                    <a:pt x="240" y="687"/>
                    <a:pt x="233" y="677"/>
                  </a:cubicBezTo>
                  <a:cubicBezTo>
                    <a:pt x="225" y="667"/>
                    <a:pt x="206" y="641"/>
                    <a:pt x="192" y="636"/>
                  </a:cubicBezTo>
                  <a:cubicBezTo>
                    <a:pt x="178" y="631"/>
                    <a:pt x="162" y="620"/>
                    <a:pt x="162" y="620"/>
                  </a:cubicBezTo>
                  <a:cubicBezTo>
                    <a:pt x="162" y="620"/>
                    <a:pt x="188" y="626"/>
                    <a:pt x="193" y="623"/>
                  </a:cubicBezTo>
                  <a:cubicBezTo>
                    <a:pt x="199" y="619"/>
                    <a:pt x="186" y="611"/>
                    <a:pt x="172" y="603"/>
                  </a:cubicBezTo>
                  <a:cubicBezTo>
                    <a:pt x="158" y="595"/>
                    <a:pt x="155" y="588"/>
                    <a:pt x="159" y="570"/>
                  </a:cubicBezTo>
                  <a:cubicBezTo>
                    <a:pt x="164" y="552"/>
                    <a:pt x="145" y="491"/>
                    <a:pt x="144" y="459"/>
                  </a:cubicBezTo>
                  <a:cubicBezTo>
                    <a:pt x="153" y="495"/>
                    <a:pt x="192" y="590"/>
                    <a:pt x="199" y="606"/>
                  </a:cubicBezTo>
                  <a:close/>
                  <a:moveTo>
                    <a:pt x="309" y="28"/>
                  </a:moveTo>
                  <a:cubicBezTo>
                    <a:pt x="309" y="28"/>
                    <a:pt x="299" y="41"/>
                    <a:pt x="288" y="53"/>
                  </a:cubicBezTo>
                  <a:cubicBezTo>
                    <a:pt x="288" y="53"/>
                    <a:pt x="287" y="54"/>
                    <a:pt x="286" y="55"/>
                  </a:cubicBezTo>
                  <a:cubicBezTo>
                    <a:pt x="287" y="49"/>
                    <a:pt x="286" y="41"/>
                    <a:pt x="283" y="34"/>
                  </a:cubicBezTo>
                  <a:cubicBezTo>
                    <a:pt x="277" y="23"/>
                    <a:pt x="270" y="19"/>
                    <a:pt x="248" y="30"/>
                  </a:cubicBezTo>
                  <a:cubicBezTo>
                    <a:pt x="227" y="41"/>
                    <a:pt x="179" y="69"/>
                    <a:pt x="181" y="76"/>
                  </a:cubicBezTo>
                  <a:cubicBezTo>
                    <a:pt x="183" y="83"/>
                    <a:pt x="194" y="108"/>
                    <a:pt x="197" y="111"/>
                  </a:cubicBezTo>
                  <a:cubicBezTo>
                    <a:pt x="200" y="114"/>
                    <a:pt x="218" y="112"/>
                    <a:pt x="229" y="104"/>
                  </a:cubicBezTo>
                  <a:cubicBezTo>
                    <a:pt x="236" y="98"/>
                    <a:pt x="256" y="87"/>
                    <a:pt x="268" y="79"/>
                  </a:cubicBezTo>
                  <a:cubicBezTo>
                    <a:pt x="255" y="98"/>
                    <a:pt x="239" y="123"/>
                    <a:pt x="229" y="141"/>
                  </a:cubicBezTo>
                  <a:cubicBezTo>
                    <a:pt x="229" y="142"/>
                    <a:pt x="228" y="143"/>
                    <a:pt x="228" y="143"/>
                  </a:cubicBezTo>
                  <a:cubicBezTo>
                    <a:pt x="229" y="135"/>
                    <a:pt x="228" y="127"/>
                    <a:pt x="222" y="133"/>
                  </a:cubicBezTo>
                  <a:cubicBezTo>
                    <a:pt x="210" y="143"/>
                    <a:pt x="178" y="205"/>
                    <a:pt x="178" y="205"/>
                  </a:cubicBezTo>
                  <a:cubicBezTo>
                    <a:pt x="178" y="205"/>
                    <a:pt x="188" y="178"/>
                    <a:pt x="195" y="161"/>
                  </a:cubicBezTo>
                  <a:cubicBezTo>
                    <a:pt x="202" y="143"/>
                    <a:pt x="204" y="127"/>
                    <a:pt x="204" y="127"/>
                  </a:cubicBezTo>
                  <a:cubicBezTo>
                    <a:pt x="204" y="127"/>
                    <a:pt x="200" y="122"/>
                    <a:pt x="198" y="120"/>
                  </a:cubicBezTo>
                  <a:cubicBezTo>
                    <a:pt x="196" y="118"/>
                    <a:pt x="181" y="125"/>
                    <a:pt x="167" y="137"/>
                  </a:cubicBezTo>
                  <a:cubicBezTo>
                    <a:pt x="157" y="147"/>
                    <a:pt x="143" y="178"/>
                    <a:pt x="138" y="192"/>
                  </a:cubicBezTo>
                  <a:cubicBezTo>
                    <a:pt x="133" y="206"/>
                    <a:pt x="129" y="222"/>
                    <a:pt x="126" y="236"/>
                  </a:cubicBezTo>
                  <a:cubicBezTo>
                    <a:pt x="119" y="280"/>
                    <a:pt x="116" y="308"/>
                    <a:pt x="115" y="329"/>
                  </a:cubicBezTo>
                  <a:cubicBezTo>
                    <a:pt x="113" y="350"/>
                    <a:pt x="108" y="453"/>
                    <a:pt x="108" y="465"/>
                  </a:cubicBezTo>
                  <a:cubicBezTo>
                    <a:pt x="107" y="477"/>
                    <a:pt x="124" y="502"/>
                    <a:pt x="117" y="515"/>
                  </a:cubicBezTo>
                  <a:cubicBezTo>
                    <a:pt x="110" y="528"/>
                    <a:pt x="99" y="542"/>
                    <a:pt x="101" y="552"/>
                  </a:cubicBezTo>
                  <a:cubicBezTo>
                    <a:pt x="102" y="562"/>
                    <a:pt x="105" y="569"/>
                    <a:pt x="100" y="580"/>
                  </a:cubicBezTo>
                  <a:cubicBezTo>
                    <a:pt x="95" y="590"/>
                    <a:pt x="89" y="597"/>
                    <a:pt x="96" y="603"/>
                  </a:cubicBezTo>
                  <a:cubicBezTo>
                    <a:pt x="103" y="610"/>
                    <a:pt x="110" y="613"/>
                    <a:pt x="110" y="613"/>
                  </a:cubicBezTo>
                  <a:cubicBezTo>
                    <a:pt x="110" y="613"/>
                    <a:pt x="96" y="612"/>
                    <a:pt x="96" y="620"/>
                  </a:cubicBezTo>
                  <a:cubicBezTo>
                    <a:pt x="96" y="627"/>
                    <a:pt x="102" y="643"/>
                    <a:pt x="96" y="655"/>
                  </a:cubicBezTo>
                  <a:cubicBezTo>
                    <a:pt x="91" y="667"/>
                    <a:pt x="69" y="674"/>
                    <a:pt x="67" y="683"/>
                  </a:cubicBezTo>
                  <a:cubicBezTo>
                    <a:pt x="64" y="692"/>
                    <a:pt x="65" y="699"/>
                    <a:pt x="69" y="709"/>
                  </a:cubicBezTo>
                  <a:cubicBezTo>
                    <a:pt x="71" y="714"/>
                    <a:pt x="76" y="720"/>
                    <a:pt x="81" y="725"/>
                  </a:cubicBezTo>
                  <a:cubicBezTo>
                    <a:pt x="78" y="725"/>
                    <a:pt x="75" y="725"/>
                    <a:pt x="73" y="725"/>
                  </a:cubicBezTo>
                  <a:cubicBezTo>
                    <a:pt x="56" y="726"/>
                    <a:pt x="57" y="723"/>
                    <a:pt x="50" y="719"/>
                  </a:cubicBezTo>
                  <a:cubicBezTo>
                    <a:pt x="43" y="714"/>
                    <a:pt x="18" y="719"/>
                    <a:pt x="14" y="719"/>
                  </a:cubicBezTo>
                  <a:cubicBezTo>
                    <a:pt x="10" y="719"/>
                    <a:pt x="8" y="706"/>
                    <a:pt x="6" y="691"/>
                  </a:cubicBezTo>
                  <a:cubicBezTo>
                    <a:pt x="3" y="676"/>
                    <a:pt x="0" y="667"/>
                    <a:pt x="3" y="659"/>
                  </a:cubicBezTo>
                  <a:cubicBezTo>
                    <a:pt x="5" y="651"/>
                    <a:pt x="4" y="615"/>
                    <a:pt x="5" y="601"/>
                  </a:cubicBezTo>
                  <a:cubicBezTo>
                    <a:pt x="6" y="587"/>
                    <a:pt x="10" y="559"/>
                    <a:pt x="10" y="547"/>
                  </a:cubicBezTo>
                  <a:cubicBezTo>
                    <a:pt x="10" y="534"/>
                    <a:pt x="24" y="453"/>
                    <a:pt x="28" y="404"/>
                  </a:cubicBezTo>
                  <a:cubicBezTo>
                    <a:pt x="31" y="364"/>
                    <a:pt x="44" y="305"/>
                    <a:pt x="58" y="257"/>
                  </a:cubicBezTo>
                  <a:cubicBezTo>
                    <a:pt x="58" y="267"/>
                    <a:pt x="58" y="275"/>
                    <a:pt x="58" y="277"/>
                  </a:cubicBezTo>
                  <a:cubicBezTo>
                    <a:pt x="60" y="283"/>
                    <a:pt x="84" y="211"/>
                    <a:pt x="89" y="189"/>
                  </a:cubicBezTo>
                  <a:cubicBezTo>
                    <a:pt x="92" y="178"/>
                    <a:pt x="91" y="169"/>
                    <a:pt x="90" y="164"/>
                  </a:cubicBezTo>
                  <a:cubicBezTo>
                    <a:pt x="100" y="138"/>
                    <a:pt x="109" y="119"/>
                    <a:pt x="109" y="119"/>
                  </a:cubicBezTo>
                  <a:cubicBezTo>
                    <a:pt x="109" y="119"/>
                    <a:pt x="108" y="110"/>
                    <a:pt x="109" y="102"/>
                  </a:cubicBezTo>
                  <a:cubicBezTo>
                    <a:pt x="110" y="99"/>
                    <a:pt x="112" y="91"/>
                    <a:pt x="114" y="83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25" y="80"/>
                    <a:pt x="133" y="74"/>
                    <a:pt x="136" y="67"/>
                  </a:cubicBezTo>
                  <a:cubicBezTo>
                    <a:pt x="139" y="60"/>
                    <a:pt x="139" y="49"/>
                    <a:pt x="139" y="47"/>
                  </a:cubicBezTo>
                  <a:cubicBezTo>
                    <a:pt x="139" y="48"/>
                    <a:pt x="139" y="54"/>
                    <a:pt x="141" y="58"/>
                  </a:cubicBezTo>
                  <a:cubicBezTo>
                    <a:pt x="146" y="66"/>
                    <a:pt x="151" y="72"/>
                    <a:pt x="151" y="72"/>
                  </a:cubicBezTo>
                  <a:cubicBezTo>
                    <a:pt x="151" y="72"/>
                    <a:pt x="159" y="74"/>
                    <a:pt x="164" y="71"/>
                  </a:cubicBezTo>
                  <a:cubicBezTo>
                    <a:pt x="169" y="68"/>
                    <a:pt x="216" y="41"/>
                    <a:pt x="235" y="29"/>
                  </a:cubicBezTo>
                  <a:cubicBezTo>
                    <a:pt x="255" y="17"/>
                    <a:pt x="292" y="0"/>
                    <a:pt x="294" y="3"/>
                  </a:cubicBezTo>
                  <a:cubicBezTo>
                    <a:pt x="296" y="5"/>
                    <a:pt x="309" y="28"/>
                    <a:pt x="309" y="28"/>
                  </a:cubicBezTo>
                  <a:close/>
                  <a:moveTo>
                    <a:pt x="178" y="88"/>
                  </a:moveTo>
                  <a:cubicBezTo>
                    <a:pt x="178" y="88"/>
                    <a:pt x="174" y="79"/>
                    <a:pt x="170" y="75"/>
                  </a:cubicBezTo>
                  <a:cubicBezTo>
                    <a:pt x="166" y="72"/>
                    <a:pt x="158" y="78"/>
                    <a:pt x="152" y="83"/>
                  </a:cubicBezTo>
                  <a:cubicBezTo>
                    <a:pt x="146" y="89"/>
                    <a:pt x="157" y="98"/>
                    <a:pt x="157" y="98"/>
                  </a:cubicBezTo>
                  <a:cubicBezTo>
                    <a:pt x="157" y="98"/>
                    <a:pt x="149" y="106"/>
                    <a:pt x="143" y="113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65" y="110"/>
                    <a:pt x="178" y="88"/>
                    <a:pt x="178" y="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FF3E823F-5F1D-42CE-839C-F82AD9EAD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308" y="1492023"/>
              <a:ext cx="443367" cy="1495597"/>
            </a:xfrm>
            <a:custGeom>
              <a:avLst/>
              <a:gdLst>
                <a:gd name="T0" fmla="*/ 138 w 184"/>
                <a:gd name="T1" fmla="*/ 0 h 619"/>
                <a:gd name="T2" fmla="*/ 138 w 184"/>
                <a:gd name="T3" fmla="*/ 19 h 619"/>
                <a:gd name="T4" fmla="*/ 174 w 184"/>
                <a:gd name="T5" fmla="*/ 15 h 619"/>
                <a:gd name="T6" fmla="*/ 184 w 184"/>
                <a:gd name="T7" fmla="*/ 29 h 619"/>
                <a:gd name="T8" fmla="*/ 160 w 184"/>
                <a:gd name="T9" fmla="*/ 57 h 619"/>
                <a:gd name="T10" fmla="*/ 141 w 184"/>
                <a:gd name="T11" fmla="*/ 85 h 619"/>
                <a:gd name="T12" fmla="*/ 130 w 184"/>
                <a:gd name="T13" fmla="*/ 145 h 619"/>
                <a:gd name="T14" fmla="*/ 108 w 184"/>
                <a:gd name="T15" fmla="*/ 246 h 619"/>
                <a:gd name="T16" fmla="*/ 91 w 184"/>
                <a:gd name="T17" fmla="*/ 452 h 619"/>
                <a:gd name="T18" fmla="*/ 83 w 184"/>
                <a:gd name="T19" fmla="*/ 523 h 619"/>
                <a:gd name="T20" fmla="*/ 80 w 184"/>
                <a:gd name="T21" fmla="*/ 572 h 619"/>
                <a:gd name="T22" fmla="*/ 35 w 184"/>
                <a:gd name="T23" fmla="*/ 619 h 619"/>
                <a:gd name="T24" fmla="*/ 0 w 184"/>
                <a:gd name="T25" fmla="*/ 570 h 619"/>
                <a:gd name="T26" fmla="*/ 21 w 184"/>
                <a:gd name="T27" fmla="*/ 428 h 619"/>
                <a:gd name="T28" fmla="*/ 41 w 184"/>
                <a:gd name="T29" fmla="*/ 267 h 619"/>
                <a:gd name="T30" fmla="*/ 99 w 184"/>
                <a:gd name="T31" fmla="*/ 98 h 619"/>
                <a:gd name="T32" fmla="*/ 106 w 184"/>
                <a:gd name="T33" fmla="*/ 66 h 619"/>
                <a:gd name="T34" fmla="*/ 123 w 184"/>
                <a:gd name="T35" fmla="*/ 25 h 619"/>
                <a:gd name="T36" fmla="*/ 124 w 184"/>
                <a:gd name="T37" fmla="*/ 9 h 619"/>
                <a:gd name="T38" fmla="*/ 138 w 184"/>
                <a:gd name="T39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619">
                  <a:moveTo>
                    <a:pt x="138" y="0"/>
                  </a:moveTo>
                  <a:cubicBezTo>
                    <a:pt x="138" y="0"/>
                    <a:pt x="134" y="12"/>
                    <a:pt x="138" y="19"/>
                  </a:cubicBezTo>
                  <a:cubicBezTo>
                    <a:pt x="143" y="26"/>
                    <a:pt x="174" y="15"/>
                    <a:pt x="174" y="15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4" y="29"/>
                    <a:pt x="171" y="45"/>
                    <a:pt x="160" y="57"/>
                  </a:cubicBezTo>
                  <a:cubicBezTo>
                    <a:pt x="149" y="69"/>
                    <a:pt x="142" y="79"/>
                    <a:pt x="141" y="85"/>
                  </a:cubicBezTo>
                  <a:cubicBezTo>
                    <a:pt x="141" y="92"/>
                    <a:pt x="138" y="115"/>
                    <a:pt x="130" y="145"/>
                  </a:cubicBezTo>
                  <a:cubicBezTo>
                    <a:pt x="122" y="175"/>
                    <a:pt x="108" y="232"/>
                    <a:pt x="108" y="246"/>
                  </a:cubicBezTo>
                  <a:cubicBezTo>
                    <a:pt x="108" y="259"/>
                    <a:pt x="95" y="427"/>
                    <a:pt x="91" y="452"/>
                  </a:cubicBezTo>
                  <a:cubicBezTo>
                    <a:pt x="88" y="478"/>
                    <a:pt x="84" y="511"/>
                    <a:pt x="83" y="523"/>
                  </a:cubicBezTo>
                  <a:cubicBezTo>
                    <a:pt x="82" y="535"/>
                    <a:pt x="84" y="566"/>
                    <a:pt x="80" y="572"/>
                  </a:cubicBezTo>
                  <a:cubicBezTo>
                    <a:pt x="77" y="578"/>
                    <a:pt x="35" y="619"/>
                    <a:pt x="35" y="619"/>
                  </a:cubicBezTo>
                  <a:cubicBezTo>
                    <a:pt x="35" y="619"/>
                    <a:pt x="0" y="576"/>
                    <a:pt x="0" y="570"/>
                  </a:cubicBezTo>
                  <a:cubicBezTo>
                    <a:pt x="0" y="563"/>
                    <a:pt x="19" y="452"/>
                    <a:pt x="21" y="428"/>
                  </a:cubicBezTo>
                  <a:cubicBezTo>
                    <a:pt x="23" y="404"/>
                    <a:pt x="32" y="309"/>
                    <a:pt x="41" y="267"/>
                  </a:cubicBezTo>
                  <a:cubicBezTo>
                    <a:pt x="51" y="225"/>
                    <a:pt x="92" y="123"/>
                    <a:pt x="99" y="98"/>
                  </a:cubicBezTo>
                  <a:cubicBezTo>
                    <a:pt x="106" y="73"/>
                    <a:pt x="105" y="71"/>
                    <a:pt x="106" y="66"/>
                  </a:cubicBezTo>
                  <a:cubicBezTo>
                    <a:pt x="107" y="62"/>
                    <a:pt x="122" y="31"/>
                    <a:pt x="123" y="25"/>
                  </a:cubicBezTo>
                  <a:cubicBezTo>
                    <a:pt x="125" y="20"/>
                    <a:pt x="124" y="9"/>
                    <a:pt x="124" y="9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BEF5874-460C-44E4-97E4-CEB72043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128" y="670670"/>
              <a:ext cx="483209" cy="823396"/>
            </a:xfrm>
            <a:custGeom>
              <a:avLst/>
              <a:gdLst>
                <a:gd name="T0" fmla="*/ 185 w 200"/>
                <a:gd name="T1" fmla="*/ 191 h 341"/>
                <a:gd name="T2" fmla="*/ 198 w 200"/>
                <a:gd name="T3" fmla="*/ 150 h 341"/>
                <a:gd name="T4" fmla="*/ 183 w 200"/>
                <a:gd name="T5" fmla="*/ 137 h 341"/>
                <a:gd name="T6" fmla="*/ 161 w 200"/>
                <a:gd name="T7" fmla="*/ 177 h 341"/>
                <a:gd name="T8" fmla="*/ 161 w 200"/>
                <a:gd name="T9" fmla="*/ 149 h 341"/>
                <a:gd name="T10" fmla="*/ 163 w 200"/>
                <a:gd name="T11" fmla="*/ 115 h 341"/>
                <a:gd name="T12" fmla="*/ 156 w 200"/>
                <a:gd name="T13" fmla="*/ 76 h 341"/>
                <a:gd name="T14" fmla="*/ 147 w 200"/>
                <a:gd name="T15" fmla="*/ 112 h 341"/>
                <a:gd name="T16" fmla="*/ 143 w 200"/>
                <a:gd name="T17" fmla="*/ 63 h 341"/>
                <a:gd name="T18" fmla="*/ 96 w 200"/>
                <a:gd name="T19" fmla="*/ 17 h 341"/>
                <a:gd name="T20" fmla="*/ 48 w 200"/>
                <a:gd name="T21" fmla="*/ 2 h 341"/>
                <a:gd name="T22" fmla="*/ 30 w 200"/>
                <a:gd name="T23" fmla="*/ 7 h 341"/>
                <a:gd name="T24" fmla="*/ 62 w 200"/>
                <a:gd name="T25" fmla="*/ 20 h 341"/>
                <a:gd name="T26" fmla="*/ 128 w 200"/>
                <a:gd name="T27" fmla="*/ 75 h 341"/>
                <a:gd name="T28" fmla="*/ 133 w 200"/>
                <a:gd name="T29" fmla="*/ 116 h 341"/>
                <a:gd name="T30" fmla="*/ 141 w 200"/>
                <a:gd name="T31" fmla="*/ 133 h 341"/>
                <a:gd name="T32" fmla="*/ 141 w 200"/>
                <a:gd name="T33" fmla="*/ 196 h 341"/>
                <a:gd name="T34" fmla="*/ 105 w 200"/>
                <a:gd name="T35" fmla="*/ 270 h 341"/>
                <a:gd name="T36" fmla="*/ 64 w 200"/>
                <a:gd name="T37" fmla="*/ 292 h 341"/>
                <a:gd name="T38" fmla="*/ 23 w 200"/>
                <a:gd name="T39" fmla="*/ 287 h 341"/>
                <a:gd name="T40" fmla="*/ 0 w 200"/>
                <a:gd name="T41" fmla="*/ 261 h 341"/>
                <a:gd name="T42" fmla="*/ 17 w 200"/>
                <a:gd name="T43" fmla="*/ 292 h 341"/>
                <a:gd name="T44" fmla="*/ 27 w 200"/>
                <a:gd name="T45" fmla="*/ 320 h 341"/>
                <a:gd name="T46" fmla="*/ 9 w 200"/>
                <a:gd name="T47" fmla="*/ 328 h 341"/>
                <a:gd name="T48" fmla="*/ 1 w 200"/>
                <a:gd name="T49" fmla="*/ 318 h 341"/>
                <a:gd name="T50" fmla="*/ 3 w 200"/>
                <a:gd name="T51" fmla="*/ 325 h 341"/>
                <a:gd name="T52" fmla="*/ 13 w 200"/>
                <a:gd name="T53" fmla="*/ 339 h 341"/>
                <a:gd name="T54" fmla="*/ 26 w 200"/>
                <a:gd name="T55" fmla="*/ 338 h 341"/>
                <a:gd name="T56" fmla="*/ 97 w 200"/>
                <a:gd name="T57" fmla="*/ 296 h 341"/>
                <a:gd name="T58" fmla="*/ 149 w 200"/>
                <a:gd name="T59" fmla="*/ 271 h 341"/>
                <a:gd name="T60" fmla="*/ 152 w 200"/>
                <a:gd name="T61" fmla="*/ 242 h 341"/>
                <a:gd name="T62" fmla="*/ 161 w 200"/>
                <a:gd name="T63" fmla="*/ 213 h 341"/>
                <a:gd name="T64" fmla="*/ 165 w 200"/>
                <a:gd name="T65" fmla="*/ 211 h 341"/>
                <a:gd name="T66" fmla="*/ 185 w 200"/>
                <a:gd name="T67" fmla="*/ 1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341">
                  <a:moveTo>
                    <a:pt x="185" y="191"/>
                  </a:moveTo>
                  <a:cubicBezTo>
                    <a:pt x="187" y="181"/>
                    <a:pt x="197" y="163"/>
                    <a:pt x="198" y="150"/>
                  </a:cubicBezTo>
                  <a:cubicBezTo>
                    <a:pt x="200" y="138"/>
                    <a:pt x="191" y="134"/>
                    <a:pt x="183" y="137"/>
                  </a:cubicBezTo>
                  <a:cubicBezTo>
                    <a:pt x="174" y="140"/>
                    <a:pt x="161" y="177"/>
                    <a:pt x="161" y="177"/>
                  </a:cubicBezTo>
                  <a:cubicBezTo>
                    <a:pt x="161" y="177"/>
                    <a:pt x="162" y="159"/>
                    <a:pt x="161" y="149"/>
                  </a:cubicBezTo>
                  <a:cubicBezTo>
                    <a:pt x="159" y="140"/>
                    <a:pt x="163" y="135"/>
                    <a:pt x="163" y="115"/>
                  </a:cubicBezTo>
                  <a:cubicBezTo>
                    <a:pt x="162" y="102"/>
                    <a:pt x="159" y="86"/>
                    <a:pt x="156" y="76"/>
                  </a:cubicBezTo>
                  <a:cubicBezTo>
                    <a:pt x="153" y="97"/>
                    <a:pt x="147" y="112"/>
                    <a:pt x="147" y="112"/>
                  </a:cubicBezTo>
                  <a:cubicBezTo>
                    <a:pt x="147" y="112"/>
                    <a:pt x="149" y="81"/>
                    <a:pt x="143" y="63"/>
                  </a:cubicBezTo>
                  <a:cubicBezTo>
                    <a:pt x="137" y="44"/>
                    <a:pt x="107" y="21"/>
                    <a:pt x="96" y="17"/>
                  </a:cubicBezTo>
                  <a:cubicBezTo>
                    <a:pt x="85" y="13"/>
                    <a:pt x="58" y="6"/>
                    <a:pt x="48" y="2"/>
                  </a:cubicBezTo>
                  <a:cubicBezTo>
                    <a:pt x="40" y="0"/>
                    <a:pt x="32" y="5"/>
                    <a:pt x="30" y="7"/>
                  </a:cubicBezTo>
                  <a:cubicBezTo>
                    <a:pt x="39" y="10"/>
                    <a:pt x="55" y="15"/>
                    <a:pt x="62" y="20"/>
                  </a:cubicBezTo>
                  <a:cubicBezTo>
                    <a:pt x="73" y="27"/>
                    <a:pt x="120" y="54"/>
                    <a:pt x="128" y="75"/>
                  </a:cubicBezTo>
                  <a:cubicBezTo>
                    <a:pt x="136" y="96"/>
                    <a:pt x="134" y="111"/>
                    <a:pt x="133" y="116"/>
                  </a:cubicBezTo>
                  <a:cubicBezTo>
                    <a:pt x="133" y="122"/>
                    <a:pt x="139" y="127"/>
                    <a:pt x="141" y="133"/>
                  </a:cubicBezTo>
                  <a:cubicBezTo>
                    <a:pt x="143" y="139"/>
                    <a:pt x="144" y="169"/>
                    <a:pt x="141" y="196"/>
                  </a:cubicBezTo>
                  <a:cubicBezTo>
                    <a:pt x="137" y="222"/>
                    <a:pt x="120" y="255"/>
                    <a:pt x="105" y="270"/>
                  </a:cubicBezTo>
                  <a:cubicBezTo>
                    <a:pt x="90" y="285"/>
                    <a:pt x="76" y="290"/>
                    <a:pt x="64" y="292"/>
                  </a:cubicBezTo>
                  <a:cubicBezTo>
                    <a:pt x="52" y="295"/>
                    <a:pt x="29" y="292"/>
                    <a:pt x="23" y="287"/>
                  </a:cubicBezTo>
                  <a:cubicBezTo>
                    <a:pt x="17" y="282"/>
                    <a:pt x="0" y="261"/>
                    <a:pt x="0" y="261"/>
                  </a:cubicBezTo>
                  <a:cubicBezTo>
                    <a:pt x="0" y="261"/>
                    <a:pt x="11" y="284"/>
                    <a:pt x="17" y="292"/>
                  </a:cubicBezTo>
                  <a:cubicBezTo>
                    <a:pt x="24" y="301"/>
                    <a:pt x="31" y="312"/>
                    <a:pt x="27" y="320"/>
                  </a:cubicBezTo>
                  <a:cubicBezTo>
                    <a:pt x="22" y="328"/>
                    <a:pt x="16" y="332"/>
                    <a:pt x="9" y="328"/>
                  </a:cubicBezTo>
                  <a:cubicBezTo>
                    <a:pt x="7" y="327"/>
                    <a:pt x="4" y="322"/>
                    <a:pt x="1" y="318"/>
                  </a:cubicBezTo>
                  <a:cubicBezTo>
                    <a:pt x="1" y="320"/>
                    <a:pt x="2" y="323"/>
                    <a:pt x="3" y="325"/>
                  </a:cubicBezTo>
                  <a:cubicBezTo>
                    <a:pt x="8" y="333"/>
                    <a:pt x="13" y="339"/>
                    <a:pt x="13" y="339"/>
                  </a:cubicBezTo>
                  <a:cubicBezTo>
                    <a:pt x="13" y="339"/>
                    <a:pt x="21" y="341"/>
                    <a:pt x="26" y="338"/>
                  </a:cubicBezTo>
                  <a:cubicBezTo>
                    <a:pt x="31" y="335"/>
                    <a:pt x="78" y="308"/>
                    <a:pt x="97" y="296"/>
                  </a:cubicBezTo>
                  <a:cubicBezTo>
                    <a:pt x="112" y="287"/>
                    <a:pt x="137" y="275"/>
                    <a:pt x="149" y="271"/>
                  </a:cubicBezTo>
                  <a:cubicBezTo>
                    <a:pt x="149" y="264"/>
                    <a:pt x="149" y="252"/>
                    <a:pt x="152" y="242"/>
                  </a:cubicBezTo>
                  <a:cubicBezTo>
                    <a:pt x="157" y="225"/>
                    <a:pt x="161" y="213"/>
                    <a:pt x="161" y="213"/>
                  </a:cubicBezTo>
                  <a:cubicBezTo>
                    <a:pt x="161" y="213"/>
                    <a:pt x="162" y="212"/>
                    <a:pt x="165" y="211"/>
                  </a:cubicBezTo>
                  <a:cubicBezTo>
                    <a:pt x="168" y="210"/>
                    <a:pt x="183" y="202"/>
                    <a:pt x="185" y="19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88D78BEC-C995-4687-ACEE-9454BF4D98D2}"/>
              </a:ext>
            </a:extLst>
          </p:cNvPr>
          <p:cNvGrpSpPr/>
          <p:nvPr/>
        </p:nvGrpSpPr>
        <p:grpSpPr>
          <a:xfrm flipH="1">
            <a:off x="450042" y="3615610"/>
            <a:ext cx="3057525" cy="2231291"/>
            <a:chOff x="4572000" y="2391985"/>
            <a:chExt cx="3887970" cy="2745601"/>
          </a:xfrm>
        </p:grpSpPr>
        <p:sp>
          <p:nvSpPr>
            <p:cNvPr id="81" name="Freeform 28">
              <a:extLst>
                <a:ext uri="{FF2B5EF4-FFF2-40B4-BE49-F238E27FC236}">
                  <a16:creationId xmlns:a16="http://schemas.microsoft.com/office/drawing/2014/main" id="{036DBA8A-9493-462D-8B80-AB3062133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461" y="3459608"/>
              <a:ext cx="439085" cy="351360"/>
            </a:xfrm>
            <a:custGeom>
              <a:avLst/>
              <a:gdLst>
                <a:gd name="T0" fmla="*/ 404 w 404"/>
                <a:gd name="T1" fmla="*/ 97 h 323"/>
                <a:gd name="T2" fmla="*/ 404 w 404"/>
                <a:gd name="T3" fmla="*/ 313 h 323"/>
                <a:gd name="T4" fmla="*/ 324 w 404"/>
                <a:gd name="T5" fmla="*/ 264 h 323"/>
                <a:gd name="T6" fmla="*/ 304 w 404"/>
                <a:gd name="T7" fmla="*/ 264 h 323"/>
                <a:gd name="T8" fmla="*/ 304 w 404"/>
                <a:gd name="T9" fmla="*/ 305 h 323"/>
                <a:gd name="T10" fmla="*/ 281 w 404"/>
                <a:gd name="T11" fmla="*/ 305 h 323"/>
                <a:gd name="T12" fmla="*/ 281 w 404"/>
                <a:gd name="T13" fmla="*/ 323 h 323"/>
                <a:gd name="T14" fmla="*/ 87 w 404"/>
                <a:gd name="T15" fmla="*/ 323 h 323"/>
                <a:gd name="T16" fmla="*/ 87 w 404"/>
                <a:gd name="T17" fmla="*/ 305 h 323"/>
                <a:gd name="T18" fmla="*/ 64 w 404"/>
                <a:gd name="T19" fmla="*/ 305 h 323"/>
                <a:gd name="T20" fmla="*/ 64 w 404"/>
                <a:gd name="T21" fmla="*/ 264 h 323"/>
                <a:gd name="T22" fmla="*/ 44 w 404"/>
                <a:gd name="T23" fmla="*/ 264 h 323"/>
                <a:gd name="T24" fmla="*/ 44 w 404"/>
                <a:gd name="T25" fmla="*/ 274 h 323"/>
                <a:gd name="T26" fmla="*/ 0 w 404"/>
                <a:gd name="T27" fmla="*/ 274 h 323"/>
                <a:gd name="T28" fmla="*/ 0 w 404"/>
                <a:gd name="T29" fmla="*/ 136 h 323"/>
                <a:gd name="T30" fmla="*/ 44 w 404"/>
                <a:gd name="T31" fmla="*/ 136 h 323"/>
                <a:gd name="T32" fmla="*/ 44 w 404"/>
                <a:gd name="T33" fmla="*/ 146 h 323"/>
                <a:gd name="T34" fmla="*/ 64 w 404"/>
                <a:gd name="T35" fmla="*/ 146 h 323"/>
                <a:gd name="T36" fmla="*/ 64 w 404"/>
                <a:gd name="T37" fmla="*/ 104 h 323"/>
                <a:gd name="T38" fmla="*/ 304 w 404"/>
                <a:gd name="T39" fmla="*/ 104 h 323"/>
                <a:gd name="T40" fmla="*/ 304 w 404"/>
                <a:gd name="T41" fmla="*/ 146 h 323"/>
                <a:gd name="T42" fmla="*/ 324 w 404"/>
                <a:gd name="T43" fmla="*/ 146 h 323"/>
                <a:gd name="T44" fmla="*/ 404 w 404"/>
                <a:gd name="T45" fmla="*/ 97 h 323"/>
                <a:gd name="T46" fmla="*/ 123 w 404"/>
                <a:gd name="T47" fmla="*/ 97 h 323"/>
                <a:gd name="T48" fmla="*/ 172 w 404"/>
                <a:gd name="T49" fmla="*/ 48 h 323"/>
                <a:gd name="T50" fmla="*/ 123 w 404"/>
                <a:gd name="T51" fmla="*/ 0 h 323"/>
                <a:gd name="T52" fmla="*/ 75 w 404"/>
                <a:gd name="T53" fmla="*/ 48 h 323"/>
                <a:gd name="T54" fmla="*/ 123 w 404"/>
                <a:gd name="T55" fmla="*/ 97 h 323"/>
                <a:gd name="T56" fmla="*/ 240 w 404"/>
                <a:gd name="T57" fmla="*/ 97 h 323"/>
                <a:gd name="T58" fmla="*/ 288 w 404"/>
                <a:gd name="T59" fmla="*/ 48 h 323"/>
                <a:gd name="T60" fmla="*/ 240 w 404"/>
                <a:gd name="T61" fmla="*/ 0 h 323"/>
                <a:gd name="T62" fmla="*/ 191 w 404"/>
                <a:gd name="T63" fmla="*/ 48 h 323"/>
                <a:gd name="T64" fmla="*/ 240 w 404"/>
                <a:gd name="T65" fmla="*/ 9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323">
                  <a:moveTo>
                    <a:pt x="404" y="97"/>
                  </a:moveTo>
                  <a:cubicBezTo>
                    <a:pt x="404" y="313"/>
                    <a:pt x="404" y="313"/>
                    <a:pt x="404" y="313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23"/>
                    <a:pt x="281" y="323"/>
                    <a:pt x="281" y="323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7" y="305"/>
                    <a:pt x="87" y="305"/>
                    <a:pt x="87" y="305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44" y="264"/>
                    <a:pt x="44" y="264"/>
                    <a:pt x="44" y="264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24" y="146"/>
                    <a:pt x="324" y="146"/>
                    <a:pt x="324" y="146"/>
                  </a:cubicBezTo>
                  <a:lnTo>
                    <a:pt x="404" y="97"/>
                  </a:lnTo>
                  <a:close/>
                  <a:moveTo>
                    <a:pt x="123" y="97"/>
                  </a:moveTo>
                  <a:cubicBezTo>
                    <a:pt x="150" y="97"/>
                    <a:pt x="172" y="75"/>
                    <a:pt x="172" y="48"/>
                  </a:cubicBezTo>
                  <a:cubicBezTo>
                    <a:pt x="172" y="21"/>
                    <a:pt x="150" y="0"/>
                    <a:pt x="123" y="0"/>
                  </a:cubicBezTo>
                  <a:cubicBezTo>
                    <a:pt x="97" y="0"/>
                    <a:pt x="75" y="21"/>
                    <a:pt x="75" y="48"/>
                  </a:cubicBezTo>
                  <a:cubicBezTo>
                    <a:pt x="75" y="75"/>
                    <a:pt x="97" y="97"/>
                    <a:pt x="123" y="97"/>
                  </a:cubicBezTo>
                  <a:close/>
                  <a:moveTo>
                    <a:pt x="240" y="97"/>
                  </a:moveTo>
                  <a:cubicBezTo>
                    <a:pt x="267" y="97"/>
                    <a:pt x="288" y="75"/>
                    <a:pt x="288" y="48"/>
                  </a:cubicBezTo>
                  <a:cubicBezTo>
                    <a:pt x="288" y="21"/>
                    <a:pt x="267" y="0"/>
                    <a:pt x="240" y="0"/>
                  </a:cubicBezTo>
                  <a:cubicBezTo>
                    <a:pt x="213" y="0"/>
                    <a:pt x="191" y="21"/>
                    <a:pt x="191" y="48"/>
                  </a:cubicBezTo>
                  <a:cubicBezTo>
                    <a:pt x="191" y="75"/>
                    <a:pt x="213" y="97"/>
                    <a:pt x="240" y="9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D9B67D52-B857-4682-B9AE-9B9DF12AD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65" y="2863535"/>
              <a:ext cx="189620" cy="290032"/>
            </a:xfrm>
            <a:custGeom>
              <a:avLst/>
              <a:gdLst>
                <a:gd name="T0" fmla="*/ 32 w 186"/>
                <a:gd name="T1" fmla="*/ 13 h 284"/>
                <a:gd name="T2" fmla="*/ 0 w 186"/>
                <a:gd name="T3" fmla="*/ 29 h 284"/>
                <a:gd name="T4" fmla="*/ 0 w 186"/>
                <a:gd name="T5" fmla="*/ 255 h 284"/>
                <a:gd name="T6" fmla="*/ 32 w 186"/>
                <a:gd name="T7" fmla="*/ 270 h 284"/>
                <a:gd name="T8" fmla="*/ 168 w 186"/>
                <a:gd name="T9" fmla="*/ 166 h 284"/>
                <a:gd name="T10" fmla="*/ 168 w 186"/>
                <a:gd name="T11" fmla="*/ 118 h 284"/>
                <a:gd name="T12" fmla="*/ 32 w 186"/>
                <a:gd name="T13" fmla="*/ 1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84">
                  <a:moveTo>
                    <a:pt x="32" y="13"/>
                  </a:moveTo>
                  <a:cubicBezTo>
                    <a:pt x="14" y="0"/>
                    <a:pt x="0" y="7"/>
                    <a:pt x="0" y="29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77"/>
                    <a:pt x="14" y="284"/>
                    <a:pt x="32" y="270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86" y="153"/>
                    <a:pt x="186" y="131"/>
                    <a:pt x="168" y="118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C63AD54F-1B87-4051-A060-A304949051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47780" y="3220231"/>
              <a:ext cx="254111" cy="269834"/>
            </a:xfrm>
            <a:custGeom>
              <a:avLst/>
              <a:gdLst>
                <a:gd name="T0" fmla="*/ 194 w 253"/>
                <a:gd name="T1" fmla="*/ 76 h 268"/>
                <a:gd name="T2" fmla="*/ 190 w 253"/>
                <a:gd name="T3" fmla="*/ 68 h 268"/>
                <a:gd name="T4" fmla="*/ 148 w 253"/>
                <a:gd name="T5" fmla="*/ 60 h 268"/>
                <a:gd name="T6" fmla="*/ 55 w 253"/>
                <a:gd name="T7" fmla="*/ 153 h 268"/>
                <a:gd name="T8" fmla="*/ 101 w 253"/>
                <a:gd name="T9" fmla="*/ 206 h 268"/>
                <a:gd name="T10" fmla="*/ 149 w 253"/>
                <a:gd name="T11" fmla="*/ 184 h 268"/>
                <a:gd name="T12" fmla="*/ 157 w 253"/>
                <a:gd name="T13" fmla="*/ 196 h 268"/>
                <a:gd name="T14" fmla="*/ 181 w 253"/>
                <a:gd name="T15" fmla="*/ 206 h 268"/>
                <a:gd name="T16" fmla="*/ 253 w 253"/>
                <a:gd name="T17" fmla="*/ 112 h 268"/>
                <a:gd name="T18" fmla="*/ 140 w 253"/>
                <a:gd name="T19" fmla="*/ 0 h 268"/>
                <a:gd name="T20" fmla="*/ 0 w 253"/>
                <a:gd name="T21" fmla="*/ 147 h 268"/>
                <a:gd name="T22" fmla="*/ 117 w 253"/>
                <a:gd name="T23" fmla="*/ 268 h 268"/>
                <a:gd name="T24" fmla="*/ 185 w 253"/>
                <a:gd name="T25" fmla="*/ 252 h 268"/>
                <a:gd name="T26" fmla="*/ 189 w 253"/>
                <a:gd name="T27" fmla="*/ 244 h 268"/>
                <a:gd name="T28" fmla="*/ 183 w 253"/>
                <a:gd name="T29" fmla="*/ 228 h 268"/>
                <a:gd name="T30" fmla="*/ 179 w 253"/>
                <a:gd name="T31" fmla="*/ 224 h 268"/>
                <a:gd name="T32" fmla="*/ 173 w 253"/>
                <a:gd name="T33" fmla="*/ 225 h 268"/>
                <a:gd name="T34" fmla="*/ 121 w 253"/>
                <a:gd name="T35" fmla="*/ 237 h 268"/>
                <a:gd name="T36" fmla="*/ 34 w 253"/>
                <a:gd name="T37" fmla="*/ 145 h 268"/>
                <a:gd name="T38" fmla="*/ 137 w 253"/>
                <a:gd name="T39" fmla="*/ 30 h 268"/>
                <a:gd name="T40" fmla="*/ 219 w 253"/>
                <a:gd name="T41" fmla="*/ 114 h 268"/>
                <a:gd name="T42" fmla="*/ 186 w 253"/>
                <a:gd name="T43" fmla="*/ 174 h 268"/>
                <a:gd name="T44" fmla="*/ 182 w 253"/>
                <a:gd name="T45" fmla="*/ 173 h 268"/>
                <a:gd name="T46" fmla="*/ 182 w 253"/>
                <a:gd name="T47" fmla="*/ 142 h 268"/>
                <a:gd name="T48" fmla="*/ 194 w 253"/>
                <a:gd name="T49" fmla="*/ 76 h 268"/>
                <a:gd name="T50" fmla="*/ 110 w 253"/>
                <a:gd name="T51" fmla="*/ 173 h 268"/>
                <a:gd name="T52" fmla="*/ 93 w 253"/>
                <a:gd name="T53" fmla="*/ 152 h 268"/>
                <a:gd name="T54" fmla="*/ 144 w 253"/>
                <a:gd name="T55" fmla="*/ 93 h 268"/>
                <a:gd name="T56" fmla="*/ 154 w 253"/>
                <a:gd name="T57" fmla="*/ 94 h 268"/>
                <a:gd name="T58" fmla="*/ 148 w 253"/>
                <a:gd name="T59" fmla="*/ 129 h 268"/>
                <a:gd name="T60" fmla="*/ 110 w 253"/>
                <a:gd name="T61" fmla="*/ 1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3" h="268">
                  <a:moveTo>
                    <a:pt x="194" y="76"/>
                  </a:moveTo>
                  <a:cubicBezTo>
                    <a:pt x="195" y="72"/>
                    <a:pt x="193" y="69"/>
                    <a:pt x="190" y="68"/>
                  </a:cubicBezTo>
                  <a:cubicBezTo>
                    <a:pt x="179" y="63"/>
                    <a:pt x="163" y="60"/>
                    <a:pt x="148" y="60"/>
                  </a:cubicBezTo>
                  <a:cubicBezTo>
                    <a:pt x="97" y="60"/>
                    <a:pt x="55" y="102"/>
                    <a:pt x="55" y="153"/>
                  </a:cubicBezTo>
                  <a:cubicBezTo>
                    <a:pt x="55" y="188"/>
                    <a:pt x="78" y="206"/>
                    <a:pt x="101" y="206"/>
                  </a:cubicBezTo>
                  <a:cubicBezTo>
                    <a:pt x="120" y="206"/>
                    <a:pt x="136" y="199"/>
                    <a:pt x="149" y="184"/>
                  </a:cubicBezTo>
                  <a:cubicBezTo>
                    <a:pt x="151" y="189"/>
                    <a:pt x="154" y="193"/>
                    <a:pt x="157" y="196"/>
                  </a:cubicBezTo>
                  <a:cubicBezTo>
                    <a:pt x="163" y="203"/>
                    <a:pt x="171" y="206"/>
                    <a:pt x="181" y="206"/>
                  </a:cubicBezTo>
                  <a:cubicBezTo>
                    <a:pt x="217" y="206"/>
                    <a:pt x="253" y="174"/>
                    <a:pt x="253" y="112"/>
                  </a:cubicBezTo>
                  <a:cubicBezTo>
                    <a:pt x="253" y="46"/>
                    <a:pt x="207" y="0"/>
                    <a:pt x="140" y="0"/>
                  </a:cubicBezTo>
                  <a:cubicBezTo>
                    <a:pt x="60" y="0"/>
                    <a:pt x="0" y="63"/>
                    <a:pt x="0" y="147"/>
                  </a:cubicBezTo>
                  <a:cubicBezTo>
                    <a:pt x="0" y="217"/>
                    <a:pt x="49" y="268"/>
                    <a:pt x="117" y="268"/>
                  </a:cubicBezTo>
                  <a:cubicBezTo>
                    <a:pt x="144" y="268"/>
                    <a:pt x="165" y="263"/>
                    <a:pt x="185" y="252"/>
                  </a:cubicBezTo>
                  <a:cubicBezTo>
                    <a:pt x="188" y="251"/>
                    <a:pt x="190" y="247"/>
                    <a:pt x="189" y="244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2" y="226"/>
                    <a:pt x="181" y="225"/>
                    <a:pt x="179" y="224"/>
                  </a:cubicBezTo>
                  <a:cubicBezTo>
                    <a:pt x="177" y="224"/>
                    <a:pt x="175" y="224"/>
                    <a:pt x="173" y="225"/>
                  </a:cubicBezTo>
                  <a:cubicBezTo>
                    <a:pt x="159" y="232"/>
                    <a:pt x="141" y="237"/>
                    <a:pt x="121" y="237"/>
                  </a:cubicBezTo>
                  <a:cubicBezTo>
                    <a:pt x="69" y="237"/>
                    <a:pt x="34" y="200"/>
                    <a:pt x="34" y="145"/>
                  </a:cubicBezTo>
                  <a:cubicBezTo>
                    <a:pt x="34" y="79"/>
                    <a:pt x="77" y="30"/>
                    <a:pt x="137" y="30"/>
                  </a:cubicBezTo>
                  <a:cubicBezTo>
                    <a:pt x="187" y="30"/>
                    <a:pt x="219" y="63"/>
                    <a:pt x="219" y="114"/>
                  </a:cubicBezTo>
                  <a:cubicBezTo>
                    <a:pt x="219" y="154"/>
                    <a:pt x="200" y="174"/>
                    <a:pt x="186" y="174"/>
                  </a:cubicBezTo>
                  <a:cubicBezTo>
                    <a:pt x="184" y="174"/>
                    <a:pt x="183" y="174"/>
                    <a:pt x="182" y="173"/>
                  </a:cubicBezTo>
                  <a:cubicBezTo>
                    <a:pt x="181" y="171"/>
                    <a:pt x="177" y="164"/>
                    <a:pt x="182" y="142"/>
                  </a:cubicBezTo>
                  <a:lnTo>
                    <a:pt x="194" y="76"/>
                  </a:lnTo>
                  <a:close/>
                  <a:moveTo>
                    <a:pt x="110" y="173"/>
                  </a:moveTo>
                  <a:cubicBezTo>
                    <a:pt x="95" y="173"/>
                    <a:pt x="93" y="160"/>
                    <a:pt x="93" y="152"/>
                  </a:cubicBezTo>
                  <a:cubicBezTo>
                    <a:pt x="93" y="120"/>
                    <a:pt x="116" y="93"/>
                    <a:pt x="144" y="93"/>
                  </a:cubicBezTo>
                  <a:cubicBezTo>
                    <a:pt x="147" y="93"/>
                    <a:pt x="151" y="93"/>
                    <a:pt x="154" y="94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4" y="149"/>
                    <a:pt x="127" y="173"/>
                    <a:pt x="110" y="173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id="{9BCB512D-0625-48FF-BFF3-28B5D136B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479" y="3035542"/>
              <a:ext cx="174182" cy="360174"/>
            </a:xfrm>
            <a:custGeom>
              <a:avLst/>
              <a:gdLst>
                <a:gd name="T0" fmla="*/ 89 w 150"/>
                <a:gd name="T1" fmla="*/ 131 h 309"/>
                <a:gd name="T2" fmla="*/ 50 w 150"/>
                <a:gd name="T3" fmla="*/ 97 h 309"/>
                <a:gd name="T4" fmla="*/ 80 w 150"/>
                <a:gd name="T5" fmla="*/ 74 h 309"/>
                <a:gd name="T6" fmla="*/ 121 w 150"/>
                <a:gd name="T7" fmla="*/ 86 h 309"/>
                <a:gd name="T8" fmla="*/ 128 w 150"/>
                <a:gd name="T9" fmla="*/ 86 h 309"/>
                <a:gd name="T10" fmla="*/ 132 w 150"/>
                <a:gd name="T11" fmla="*/ 82 h 309"/>
                <a:gd name="T12" fmla="*/ 141 w 150"/>
                <a:gd name="T13" fmla="*/ 58 h 309"/>
                <a:gd name="T14" fmla="*/ 138 w 150"/>
                <a:gd name="T15" fmla="*/ 49 h 309"/>
                <a:gd name="T16" fmla="*/ 95 w 150"/>
                <a:gd name="T17" fmla="*/ 35 h 309"/>
                <a:gd name="T18" fmla="*/ 95 w 150"/>
                <a:gd name="T19" fmla="*/ 8 h 309"/>
                <a:gd name="T20" fmla="*/ 87 w 150"/>
                <a:gd name="T21" fmla="*/ 0 h 309"/>
                <a:gd name="T22" fmla="*/ 65 w 150"/>
                <a:gd name="T23" fmla="*/ 0 h 309"/>
                <a:gd name="T24" fmla="*/ 58 w 150"/>
                <a:gd name="T25" fmla="*/ 8 h 309"/>
                <a:gd name="T26" fmla="*/ 58 w 150"/>
                <a:gd name="T27" fmla="*/ 38 h 309"/>
                <a:gd name="T28" fmla="*/ 4 w 150"/>
                <a:gd name="T29" fmla="*/ 102 h 309"/>
                <a:gd name="T30" fmla="*/ 67 w 150"/>
                <a:gd name="T31" fmla="*/ 171 h 309"/>
                <a:gd name="T32" fmla="*/ 103 w 150"/>
                <a:gd name="T33" fmla="*/ 206 h 309"/>
                <a:gd name="T34" fmla="*/ 68 w 150"/>
                <a:gd name="T35" fmla="*/ 234 h 309"/>
                <a:gd name="T36" fmla="*/ 21 w 150"/>
                <a:gd name="T37" fmla="*/ 219 h 309"/>
                <a:gd name="T38" fmla="*/ 14 w 150"/>
                <a:gd name="T39" fmla="*/ 219 h 309"/>
                <a:gd name="T40" fmla="*/ 9 w 150"/>
                <a:gd name="T41" fmla="*/ 223 h 309"/>
                <a:gd name="T42" fmla="*/ 1 w 150"/>
                <a:gd name="T43" fmla="*/ 247 h 309"/>
                <a:gd name="T44" fmla="*/ 4 w 150"/>
                <a:gd name="T45" fmla="*/ 256 h 309"/>
                <a:gd name="T46" fmla="*/ 55 w 150"/>
                <a:gd name="T47" fmla="*/ 273 h 309"/>
                <a:gd name="T48" fmla="*/ 55 w 150"/>
                <a:gd name="T49" fmla="*/ 302 h 309"/>
                <a:gd name="T50" fmla="*/ 63 w 150"/>
                <a:gd name="T51" fmla="*/ 309 h 309"/>
                <a:gd name="T52" fmla="*/ 85 w 150"/>
                <a:gd name="T53" fmla="*/ 309 h 309"/>
                <a:gd name="T54" fmla="*/ 93 w 150"/>
                <a:gd name="T55" fmla="*/ 302 h 309"/>
                <a:gd name="T56" fmla="*/ 93 w 150"/>
                <a:gd name="T57" fmla="*/ 271 h 309"/>
                <a:gd name="T58" fmla="*/ 150 w 150"/>
                <a:gd name="T59" fmla="*/ 204 h 309"/>
                <a:gd name="T60" fmla="*/ 89 w 150"/>
                <a:gd name="T61" fmla="*/ 13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309">
                  <a:moveTo>
                    <a:pt x="89" y="131"/>
                  </a:moveTo>
                  <a:cubicBezTo>
                    <a:pt x="59" y="118"/>
                    <a:pt x="50" y="111"/>
                    <a:pt x="50" y="97"/>
                  </a:cubicBezTo>
                  <a:cubicBezTo>
                    <a:pt x="50" y="86"/>
                    <a:pt x="58" y="74"/>
                    <a:pt x="80" y="74"/>
                  </a:cubicBezTo>
                  <a:cubicBezTo>
                    <a:pt x="102" y="74"/>
                    <a:pt x="115" y="82"/>
                    <a:pt x="121" y="86"/>
                  </a:cubicBezTo>
                  <a:cubicBezTo>
                    <a:pt x="123" y="87"/>
                    <a:pt x="126" y="87"/>
                    <a:pt x="128" y="86"/>
                  </a:cubicBezTo>
                  <a:cubicBezTo>
                    <a:pt x="130" y="85"/>
                    <a:pt x="131" y="84"/>
                    <a:pt x="132" y="82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3" y="54"/>
                    <a:pt x="141" y="50"/>
                    <a:pt x="138" y="49"/>
                  </a:cubicBezTo>
                  <a:cubicBezTo>
                    <a:pt x="125" y="41"/>
                    <a:pt x="111" y="37"/>
                    <a:pt x="95" y="3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4"/>
                    <a:pt x="92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8" y="4"/>
                    <a:pt x="58" y="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25" y="46"/>
                    <a:pt x="4" y="70"/>
                    <a:pt x="4" y="102"/>
                  </a:cubicBezTo>
                  <a:cubicBezTo>
                    <a:pt x="4" y="140"/>
                    <a:pt x="34" y="158"/>
                    <a:pt x="67" y="171"/>
                  </a:cubicBezTo>
                  <a:cubicBezTo>
                    <a:pt x="93" y="181"/>
                    <a:pt x="103" y="191"/>
                    <a:pt x="103" y="206"/>
                  </a:cubicBezTo>
                  <a:cubicBezTo>
                    <a:pt x="103" y="223"/>
                    <a:pt x="89" y="234"/>
                    <a:pt x="68" y="234"/>
                  </a:cubicBezTo>
                  <a:cubicBezTo>
                    <a:pt x="52" y="234"/>
                    <a:pt x="34" y="228"/>
                    <a:pt x="21" y="219"/>
                  </a:cubicBezTo>
                  <a:cubicBezTo>
                    <a:pt x="19" y="218"/>
                    <a:pt x="16" y="218"/>
                    <a:pt x="14" y="219"/>
                  </a:cubicBezTo>
                  <a:cubicBezTo>
                    <a:pt x="12" y="219"/>
                    <a:pt x="10" y="221"/>
                    <a:pt x="9" y="223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0"/>
                    <a:pt x="1" y="254"/>
                    <a:pt x="4" y="256"/>
                  </a:cubicBezTo>
                  <a:cubicBezTo>
                    <a:pt x="16" y="265"/>
                    <a:pt x="36" y="271"/>
                    <a:pt x="55" y="273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5" y="306"/>
                    <a:pt x="59" y="309"/>
                    <a:pt x="63" y="309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90" y="309"/>
                    <a:pt x="93" y="306"/>
                    <a:pt x="93" y="302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127" y="263"/>
                    <a:pt x="150" y="236"/>
                    <a:pt x="150" y="204"/>
                  </a:cubicBezTo>
                  <a:cubicBezTo>
                    <a:pt x="150" y="170"/>
                    <a:pt x="132" y="148"/>
                    <a:pt x="89" y="131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CEC3D023-9AF4-4DFF-AA34-4A6793646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42497" y="3100193"/>
              <a:ext cx="390457" cy="307657"/>
            </a:xfrm>
            <a:custGeom>
              <a:avLst/>
              <a:gdLst>
                <a:gd name="T0" fmla="*/ 322 w 407"/>
                <a:gd name="T1" fmla="*/ 220 h 320"/>
                <a:gd name="T2" fmla="*/ 324 w 407"/>
                <a:gd name="T3" fmla="*/ 220 h 320"/>
                <a:gd name="T4" fmla="*/ 325 w 407"/>
                <a:gd name="T5" fmla="*/ 220 h 320"/>
                <a:gd name="T6" fmla="*/ 376 w 407"/>
                <a:gd name="T7" fmla="*/ 176 h 320"/>
                <a:gd name="T8" fmla="*/ 407 w 407"/>
                <a:gd name="T9" fmla="*/ 82 h 320"/>
                <a:gd name="T10" fmla="*/ 117 w 407"/>
                <a:gd name="T11" fmla="*/ 51 h 320"/>
                <a:gd name="T12" fmla="*/ 116 w 407"/>
                <a:gd name="T13" fmla="*/ 48 h 320"/>
                <a:gd name="T14" fmla="*/ 115 w 407"/>
                <a:gd name="T15" fmla="*/ 45 h 320"/>
                <a:gd name="T16" fmla="*/ 67 w 407"/>
                <a:gd name="T17" fmla="*/ 0 h 320"/>
                <a:gd name="T18" fmla="*/ 11 w 407"/>
                <a:gd name="T19" fmla="*/ 0 h 320"/>
                <a:gd name="T20" fmla="*/ 0 w 407"/>
                <a:gd name="T21" fmla="*/ 11 h 320"/>
                <a:gd name="T22" fmla="*/ 11 w 407"/>
                <a:gd name="T23" fmla="*/ 22 h 320"/>
                <a:gd name="T24" fmla="*/ 67 w 407"/>
                <a:gd name="T25" fmla="*/ 22 h 320"/>
                <a:gd name="T26" fmla="*/ 95 w 407"/>
                <a:gd name="T27" fmla="*/ 50 h 320"/>
                <a:gd name="T28" fmla="*/ 95 w 407"/>
                <a:gd name="T29" fmla="*/ 53 h 320"/>
                <a:gd name="T30" fmla="*/ 127 w 407"/>
                <a:gd name="T31" fmla="*/ 157 h 320"/>
                <a:gd name="T32" fmla="*/ 131 w 407"/>
                <a:gd name="T33" fmla="*/ 171 h 320"/>
                <a:gd name="T34" fmla="*/ 168 w 407"/>
                <a:gd name="T35" fmla="*/ 220 h 320"/>
                <a:gd name="T36" fmla="*/ 169 w 407"/>
                <a:gd name="T37" fmla="*/ 220 h 320"/>
                <a:gd name="T38" fmla="*/ 159 w 407"/>
                <a:gd name="T39" fmla="*/ 237 h 320"/>
                <a:gd name="T40" fmla="*/ 159 w 407"/>
                <a:gd name="T41" fmla="*/ 238 h 320"/>
                <a:gd name="T42" fmla="*/ 153 w 407"/>
                <a:gd name="T43" fmla="*/ 282 h 320"/>
                <a:gd name="T44" fmla="*/ 190 w 407"/>
                <a:gd name="T45" fmla="*/ 293 h 320"/>
                <a:gd name="T46" fmla="*/ 192 w 407"/>
                <a:gd name="T47" fmla="*/ 293 h 320"/>
                <a:gd name="T48" fmla="*/ 190 w 407"/>
                <a:gd name="T49" fmla="*/ 301 h 320"/>
                <a:gd name="T50" fmla="*/ 209 w 407"/>
                <a:gd name="T51" fmla="*/ 320 h 320"/>
                <a:gd name="T52" fmla="*/ 228 w 407"/>
                <a:gd name="T53" fmla="*/ 301 h 320"/>
                <a:gd name="T54" fmla="*/ 226 w 407"/>
                <a:gd name="T55" fmla="*/ 293 h 320"/>
                <a:gd name="T56" fmla="*/ 317 w 407"/>
                <a:gd name="T57" fmla="*/ 293 h 320"/>
                <a:gd name="T58" fmla="*/ 315 w 407"/>
                <a:gd name="T59" fmla="*/ 301 h 320"/>
                <a:gd name="T60" fmla="*/ 333 w 407"/>
                <a:gd name="T61" fmla="*/ 320 h 320"/>
                <a:gd name="T62" fmla="*/ 352 w 407"/>
                <a:gd name="T63" fmla="*/ 301 h 320"/>
                <a:gd name="T64" fmla="*/ 350 w 407"/>
                <a:gd name="T65" fmla="*/ 293 h 320"/>
                <a:gd name="T66" fmla="*/ 364 w 407"/>
                <a:gd name="T67" fmla="*/ 293 h 320"/>
                <a:gd name="T68" fmla="*/ 375 w 407"/>
                <a:gd name="T69" fmla="*/ 283 h 320"/>
                <a:gd name="T70" fmla="*/ 364 w 407"/>
                <a:gd name="T71" fmla="*/ 272 h 320"/>
                <a:gd name="T72" fmla="*/ 312 w 407"/>
                <a:gd name="T73" fmla="*/ 272 h 320"/>
                <a:gd name="T74" fmla="*/ 275 w 407"/>
                <a:gd name="T75" fmla="*/ 220 h 320"/>
                <a:gd name="T76" fmla="*/ 322 w 407"/>
                <a:gd name="T77" fmla="*/ 220 h 320"/>
                <a:gd name="T78" fmla="*/ 286 w 407"/>
                <a:gd name="T79" fmla="*/ 272 h 320"/>
                <a:gd name="T80" fmla="*/ 190 w 407"/>
                <a:gd name="T81" fmla="*/ 272 h 320"/>
                <a:gd name="T82" fmla="*/ 171 w 407"/>
                <a:gd name="T83" fmla="*/ 270 h 320"/>
                <a:gd name="T84" fmla="*/ 179 w 407"/>
                <a:gd name="T85" fmla="*/ 246 h 320"/>
                <a:gd name="T86" fmla="*/ 179 w 407"/>
                <a:gd name="T87" fmla="*/ 245 h 320"/>
                <a:gd name="T88" fmla="*/ 216 w 407"/>
                <a:gd name="T89" fmla="*/ 220 h 320"/>
                <a:gd name="T90" fmla="*/ 249 w 407"/>
                <a:gd name="T91" fmla="*/ 220 h 320"/>
                <a:gd name="T92" fmla="*/ 286 w 407"/>
                <a:gd name="T93" fmla="*/ 27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7" h="320">
                  <a:moveTo>
                    <a:pt x="322" y="220"/>
                  </a:moveTo>
                  <a:cubicBezTo>
                    <a:pt x="324" y="220"/>
                    <a:pt x="324" y="220"/>
                    <a:pt x="324" y="220"/>
                  </a:cubicBezTo>
                  <a:cubicBezTo>
                    <a:pt x="324" y="220"/>
                    <a:pt x="325" y="220"/>
                    <a:pt x="325" y="220"/>
                  </a:cubicBezTo>
                  <a:cubicBezTo>
                    <a:pt x="355" y="219"/>
                    <a:pt x="366" y="204"/>
                    <a:pt x="376" y="176"/>
                  </a:cubicBezTo>
                  <a:cubicBezTo>
                    <a:pt x="385" y="149"/>
                    <a:pt x="407" y="82"/>
                    <a:pt x="407" y="8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0"/>
                    <a:pt x="116" y="49"/>
                    <a:pt x="116" y="48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1" y="26"/>
                    <a:pt x="104" y="0"/>
                    <a:pt x="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7" y="22"/>
                    <a:pt x="90" y="30"/>
                    <a:pt x="95" y="50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0" y="73"/>
                    <a:pt x="119" y="133"/>
                    <a:pt x="127" y="157"/>
                  </a:cubicBezTo>
                  <a:cubicBezTo>
                    <a:pt x="129" y="162"/>
                    <a:pt x="130" y="167"/>
                    <a:pt x="131" y="171"/>
                  </a:cubicBezTo>
                  <a:cubicBezTo>
                    <a:pt x="138" y="194"/>
                    <a:pt x="146" y="220"/>
                    <a:pt x="168" y="220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65" y="226"/>
                    <a:pt x="162" y="232"/>
                    <a:pt x="159" y="237"/>
                  </a:cubicBezTo>
                  <a:cubicBezTo>
                    <a:pt x="159" y="238"/>
                    <a:pt x="159" y="238"/>
                    <a:pt x="159" y="238"/>
                  </a:cubicBezTo>
                  <a:cubicBezTo>
                    <a:pt x="151" y="257"/>
                    <a:pt x="146" y="270"/>
                    <a:pt x="153" y="282"/>
                  </a:cubicBezTo>
                  <a:cubicBezTo>
                    <a:pt x="160" y="292"/>
                    <a:pt x="175" y="293"/>
                    <a:pt x="190" y="293"/>
                  </a:cubicBezTo>
                  <a:cubicBezTo>
                    <a:pt x="192" y="293"/>
                    <a:pt x="192" y="293"/>
                    <a:pt x="192" y="293"/>
                  </a:cubicBezTo>
                  <a:cubicBezTo>
                    <a:pt x="191" y="296"/>
                    <a:pt x="190" y="299"/>
                    <a:pt x="190" y="301"/>
                  </a:cubicBezTo>
                  <a:cubicBezTo>
                    <a:pt x="190" y="312"/>
                    <a:pt x="199" y="320"/>
                    <a:pt x="209" y="320"/>
                  </a:cubicBezTo>
                  <a:cubicBezTo>
                    <a:pt x="219" y="320"/>
                    <a:pt x="228" y="312"/>
                    <a:pt x="228" y="301"/>
                  </a:cubicBezTo>
                  <a:cubicBezTo>
                    <a:pt x="228" y="299"/>
                    <a:pt x="227" y="296"/>
                    <a:pt x="226" y="293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5" y="296"/>
                    <a:pt x="315" y="299"/>
                    <a:pt x="315" y="301"/>
                  </a:cubicBezTo>
                  <a:cubicBezTo>
                    <a:pt x="315" y="312"/>
                    <a:pt x="323" y="320"/>
                    <a:pt x="333" y="320"/>
                  </a:cubicBezTo>
                  <a:cubicBezTo>
                    <a:pt x="344" y="320"/>
                    <a:pt x="352" y="312"/>
                    <a:pt x="352" y="301"/>
                  </a:cubicBezTo>
                  <a:cubicBezTo>
                    <a:pt x="352" y="299"/>
                    <a:pt x="351" y="296"/>
                    <a:pt x="350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70" y="293"/>
                    <a:pt x="375" y="289"/>
                    <a:pt x="375" y="283"/>
                  </a:cubicBezTo>
                  <a:cubicBezTo>
                    <a:pt x="375" y="277"/>
                    <a:pt x="370" y="272"/>
                    <a:pt x="364" y="272"/>
                  </a:cubicBezTo>
                  <a:cubicBezTo>
                    <a:pt x="312" y="272"/>
                    <a:pt x="312" y="272"/>
                    <a:pt x="312" y="272"/>
                  </a:cubicBezTo>
                  <a:cubicBezTo>
                    <a:pt x="275" y="220"/>
                    <a:pt x="275" y="220"/>
                    <a:pt x="275" y="220"/>
                  </a:cubicBezTo>
                  <a:lnTo>
                    <a:pt x="322" y="220"/>
                  </a:lnTo>
                  <a:close/>
                  <a:moveTo>
                    <a:pt x="286" y="272"/>
                  </a:moveTo>
                  <a:cubicBezTo>
                    <a:pt x="190" y="272"/>
                    <a:pt x="190" y="272"/>
                    <a:pt x="190" y="272"/>
                  </a:cubicBezTo>
                  <a:cubicBezTo>
                    <a:pt x="176" y="272"/>
                    <a:pt x="172" y="270"/>
                    <a:pt x="171" y="270"/>
                  </a:cubicBezTo>
                  <a:cubicBezTo>
                    <a:pt x="171" y="266"/>
                    <a:pt x="175" y="255"/>
                    <a:pt x="179" y="246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8" y="223"/>
                    <a:pt x="204" y="220"/>
                    <a:pt x="216" y="220"/>
                  </a:cubicBezTo>
                  <a:cubicBezTo>
                    <a:pt x="249" y="220"/>
                    <a:pt x="249" y="220"/>
                    <a:pt x="249" y="220"/>
                  </a:cubicBezTo>
                  <a:lnTo>
                    <a:pt x="286" y="272"/>
                  </a:ln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Oval Callout 9">
              <a:extLst>
                <a:ext uri="{FF2B5EF4-FFF2-40B4-BE49-F238E27FC236}">
                  <a16:creationId xmlns:a16="http://schemas.microsoft.com/office/drawing/2014/main" id="{DF2E16E6-36CD-4591-8329-949828075FBC}"/>
                </a:ext>
              </a:extLst>
            </p:cNvPr>
            <p:cNvSpPr/>
            <p:nvPr/>
          </p:nvSpPr>
          <p:spPr>
            <a:xfrm>
              <a:off x="5450247" y="2785582"/>
              <a:ext cx="339761" cy="298505"/>
            </a:xfrm>
            <a:prstGeom prst="wedgeEllipseCallout">
              <a:avLst>
                <a:gd name="adj1" fmla="val -29262"/>
                <a:gd name="adj2" fmla="val 79768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7" name="Rectangular Callout 10">
              <a:extLst>
                <a:ext uri="{FF2B5EF4-FFF2-40B4-BE49-F238E27FC236}">
                  <a16:creationId xmlns:a16="http://schemas.microsoft.com/office/drawing/2014/main" id="{5A3A73B4-9367-40C6-AB5D-3BF0CCC6AC93}"/>
                </a:ext>
              </a:extLst>
            </p:cNvPr>
            <p:cNvSpPr/>
            <p:nvPr/>
          </p:nvSpPr>
          <p:spPr>
            <a:xfrm>
              <a:off x="7503383" y="3455290"/>
              <a:ext cx="464237" cy="311039"/>
            </a:xfrm>
            <a:prstGeom prst="wedgeRectCallout">
              <a:avLst>
                <a:gd name="adj1" fmla="val -28235"/>
                <a:gd name="adj2" fmla="val 84597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Rounded Rectangular Callout 11">
              <a:extLst>
                <a:ext uri="{FF2B5EF4-FFF2-40B4-BE49-F238E27FC236}">
                  <a16:creationId xmlns:a16="http://schemas.microsoft.com/office/drawing/2014/main" id="{F2D3503F-CD30-44BB-BD55-49BC39F04A68}"/>
                </a:ext>
              </a:extLst>
            </p:cNvPr>
            <p:cNvSpPr/>
            <p:nvPr/>
          </p:nvSpPr>
          <p:spPr>
            <a:xfrm>
              <a:off x="6008223" y="2738238"/>
              <a:ext cx="286407" cy="191892"/>
            </a:xfrm>
            <a:prstGeom prst="wedgeRoundRectCallout">
              <a:avLst>
                <a:gd name="adj1" fmla="val -26832"/>
                <a:gd name="adj2" fmla="val 86378"/>
                <a:gd name="adj3" fmla="val 16667"/>
              </a:avLst>
            </a:pr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26A20E8D-040E-421D-8206-CEF09635F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2688" y="3169827"/>
              <a:ext cx="316733" cy="253453"/>
            </a:xfrm>
            <a:custGeom>
              <a:avLst/>
              <a:gdLst>
                <a:gd name="T0" fmla="*/ 404 w 404"/>
                <a:gd name="T1" fmla="*/ 97 h 323"/>
                <a:gd name="T2" fmla="*/ 404 w 404"/>
                <a:gd name="T3" fmla="*/ 313 h 323"/>
                <a:gd name="T4" fmla="*/ 324 w 404"/>
                <a:gd name="T5" fmla="*/ 264 h 323"/>
                <a:gd name="T6" fmla="*/ 304 w 404"/>
                <a:gd name="T7" fmla="*/ 264 h 323"/>
                <a:gd name="T8" fmla="*/ 304 w 404"/>
                <a:gd name="T9" fmla="*/ 305 h 323"/>
                <a:gd name="T10" fmla="*/ 281 w 404"/>
                <a:gd name="T11" fmla="*/ 305 h 323"/>
                <a:gd name="T12" fmla="*/ 281 w 404"/>
                <a:gd name="T13" fmla="*/ 323 h 323"/>
                <a:gd name="T14" fmla="*/ 87 w 404"/>
                <a:gd name="T15" fmla="*/ 323 h 323"/>
                <a:gd name="T16" fmla="*/ 87 w 404"/>
                <a:gd name="T17" fmla="*/ 305 h 323"/>
                <a:gd name="T18" fmla="*/ 64 w 404"/>
                <a:gd name="T19" fmla="*/ 305 h 323"/>
                <a:gd name="T20" fmla="*/ 64 w 404"/>
                <a:gd name="T21" fmla="*/ 264 h 323"/>
                <a:gd name="T22" fmla="*/ 44 w 404"/>
                <a:gd name="T23" fmla="*/ 264 h 323"/>
                <a:gd name="T24" fmla="*/ 44 w 404"/>
                <a:gd name="T25" fmla="*/ 274 h 323"/>
                <a:gd name="T26" fmla="*/ 0 w 404"/>
                <a:gd name="T27" fmla="*/ 274 h 323"/>
                <a:gd name="T28" fmla="*/ 0 w 404"/>
                <a:gd name="T29" fmla="*/ 136 h 323"/>
                <a:gd name="T30" fmla="*/ 44 w 404"/>
                <a:gd name="T31" fmla="*/ 136 h 323"/>
                <a:gd name="T32" fmla="*/ 44 w 404"/>
                <a:gd name="T33" fmla="*/ 146 h 323"/>
                <a:gd name="T34" fmla="*/ 64 w 404"/>
                <a:gd name="T35" fmla="*/ 146 h 323"/>
                <a:gd name="T36" fmla="*/ 64 w 404"/>
                <a:gd name="T37" fmla="*/ 104 h 323"/>
                <a:gd name="T38" fmla="*/ 304 w 404"/>
                <a:gd name="T39" fmla="*/ 104 h 323"/>
                <a:gd name="T40" fmla="*/ 304 w 404"/>
                <a:gd name="T41" fmla="*/ 146 h 323"/>
                <a:gd name="T42" fmla="*/ 324 w 404"/>
                <a:gd name="T43" fmla="*/ 146 h 323"/>
                <a:gd name="T44" fmla="*/ 404 w 404"/>
                <a:gd name="T45" fmla="*/ 97 h 323"/>
                <a:gd name="T46" fmla="*/ 123 w 404"/>
                <a:gd name="T47" fmla="*/ 97 h 323"/>
                <a:gd name="T48" fmla="*/ 172 w 404"/>
                <a:gd name="T49" fmla="*/ 48 h 323"/>
                <a:gd name="T50" fmla="*/ 123 w 404"/>
                <a:gd name="T51" fmla="*/ 0 h 323"/>
                <a:gd name="T52" fmla="*/ 75 w 404"/>
                <a:gd name="T53" fmla="*/ 48 h 323"/>
                <a:gd name="T54" fmla="*/ 123 w 404"/>
                <a:gd name="T55" fmla="*/ 97 h 323"/>
                <a:gd name="T56" fmla="*/ 240 w 404"/>
                <a:gd name="T57" fmla="*/ 97 h 323"/>
                <a:gd name="T58" fmla="*/ 288 w 404"/>
                <a:gd name="T59" fmla="*/ 48 h 323"/>
                <a:gd name="T60" fmla="*/ 240 w 404"/>
                <a:gd name="T61" fmla="*/ 0 h 323"/>
                <a:gd name="T62" fmla="*/ 191 w 404"/>
                <a:gd name="T63" fmla="*/ 48 h 323"/>
                <a:gd name="T64" fmla="*/ 240 w 404"/>
                <a:gd name="T65" fmla="*/ 9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323">
                  <a:moveTo>
                    <a:pt x="404" y="97"/>
                  </a:moveTo>
                  <a:cubicBezTo>
                    <a:pt x="404" y="313"/>
                    <a:pt x="404" y="313"/>
                    <a:pt x="404" y="313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23"/>
                    <a:pt x="281" y="323"/>
                    <a:pt x="281" y="323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7" y="305"/>
                    <a:pt x="87" y="305"/>
                    <a:pt x="87" y="305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44" y="264"/>
                    <a:pt x="44" y="264"/>
                    <a:pt x="44" y="264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24" y="146"/>
                    <a:pt x="324" y="146"/>
                    <a:pt x="324" y="146"/>
                  </a:cubicBezTo>
                  <a:lnTo>
                    <a:pt x="404" y="97"/>
                  </a:lnTo>
                  <a:close/>
                  <a:moveTo>
                    <a:pt x="123" y="97"/>
                  </a:moveTo>
                  <a:cubicBezTo>
                    <a:pt x="150" y="97"/>
                    <a:pt x="172" y="75"/>
                    <a:pt x="172" y="48"/>
                  </a:cubicBezTo>
                  <a:cubicBezTo>
                    <a:pt x="172" y="21"/>
                    <a:pt x="150" y="0"/>
                    <a:pt x="123" y="0"/>
                  </a:cubicBezTo>
                  <a:cubicBezTo>
                    <a:pt x="97" y="0"/>
                    <a:pt x="75" y="21"/>
                    <a:pt x="75" y="48"/>
                  </a:cubicBezTo>
                  <a:cubicBezTo>
                    <a:pt x="75" y="75"/>
                    <a:pt x="97" y="97"/>
                    <a:pt x="123" y="97"/>
                  </a:cubicBezTo>
                  <a:close/>
                  <a:moveTo>
                    <a:pt x="240" y="97"/>
                  </a:moveTo>
                  <a:cubicBezTo>
                    <a:pt x="267" y="97"/>
                    <a:pt x="288" y="75"/>
                    <a:pt x="288" y="48"/>
                  </a:cubicBezTo>
                  <a:cubicBezTo>
                    <a:pt x="288" y="21"/>
                    <a:pt x="267" y="0"/>
                    <a:pt x="240" y="0"/>
                  </a:cubicBezTo>
                  <a:cubicBezTo>
                    <a:pt x="213" y="0"/>
                    <a:pt x="191" y="21"/>
                    <a:pt x="191" y="48"/>
                  </a:cubicBezTo>
                  <a:cubicBezTo>
                    <a:pt x="191" y="75"/>
                    <a:pt x="213" y="97"/>
                    <a:pt x="240" y="9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36">
              <a:extLst>
                <a:ext uri="{FF2B5EF4-FFF2-40B4-BE49-F238E27FC236}">
                  <a16:creationId xmlns:a16="http://schemas.microsoft.com/office/drawing/2014/main" id="{B57734FE-AA4F-4DBF-80FE-1D1F022B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747" y="3859393"/>
              <a:ext cx="170771" cy="261200"/>
            </a:xfrm>
            <a:custGeom>
              <a:avLst/>
              <a:gdLst>
                <a:gd name="T0" fmla="*/ 32 w 186"/>
                <a:gd name="T1" fmla="*/ 13 h 284"/>
                <a:gd name="T2" fmla="*/ 0 w 186"/>
                <a:gd name="T3" fmla="*/ 29 h 284"/>
                <a:gd name="T4" fmla="*/ 0 w 186"/>
                <a:gd name="T5" fmla="*/ 255 h 284"/>
                <a:gd name="T6" fmla="*/ 32 w 186"/>
                <a:gd name="T7" fmla="*/ 270 h 284"/>
                <a:gd name="T8" fmla="*/ 168 w 186"/>
                <a:gd name="T9" fmla="*/ 166 h 284"/>
                <a:gd name="T10" fmla="*/ 168 w 186"/>
                <a:gd name="T11" fmla="*/ 118 h 284"/>
                <a:gd name="T12" fmla="*/ 32 w 186"/>
                <a:gd name="T13" fmla="*/ 1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84">
                  <a:moveTo>
                    <a:pt x="32" y="13"/>
                  </a:moveTo>
                  <a:cubicBezTo>
                    <a:pt x="14" y="0"/>
                    <a:pt x="0" y="7"/>
                    <a:pt x="0" y="29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77"/>
                    <a:pt x="14" y="284"/>
                    <a:pt x="32" y="270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86" y="153"/>
                    <a:pt x="186" y="131"/>
                    <a:pt x="168" y="118"/>
                  </a:cubicBezTo>
                  <a:lnTo>
                    <a:pt x="32" y="13"/>
                  </a:ln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id="{AFC29600-D16C-41D6-97A6-6CDFAEF08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35416" y="3095456"/>
              <a:ext cx="312331" cy="249930"/>
            </a:xfrm>
            <a:custGeom>
              <a:avLst/>
              <a:gdLst>
                <a:gd name="T0" fmla="*/ 404 w 404"/>
                <a:gd name="T1" fmla="*/ 97 h 323"/>
                <a:gd name="T2" fmla="*/ 404 w 404"/>
                <a:gd name="T3" fmla="*/ 313 h 323"/>
                <a:gd name="T4" fmla="*/ 324 w 404"/>
                <a:gd name="T5" fmla="*/ 264 h 323"/>
                <a:gd name="T6" fmla="*/ 304 w 404"/>
                <a:gd name="T7" fmla="*/ 264 h 323"/>
                <a:gd name="T8" fmla="*/ 304 w 404"/>
                <a:gd name="T9" fmla="*/ 305 h 323"/>
                <a:gd name="T10" fmla="*/ 281 w 404"/>
                <a:gd name="T11" fmla="*/ 305 h 323"/>
                <a:gd name="T12" fmla="*/ 281 w 404"/>
                <a:gd name="T13" fmla="*/ 323 h 323"/>
                <a:gd name="T14" fmla="*/ 87 w 404"/>
                <a:gd name="T15" fmla="*/ 323 h 323"/>
                <a:gd name="T16" fmla="*/ 87 w 404"/>
                <a:gd name="T17" fmla="*/ 305 h 323"/>
                <a:gd name="T18" fmla="*/ 64 w 404"/>
                <a:gd name="T19" fmla="*/ 305 h 323"/>
                <a:gd name="T20" fmla="*/ 64 w 404"/>
                <a:gd name="T21" fmla="*/ 264 h 323"/>
                <a:gd name="T22" fmla="*/ 44 w 404"/>
                <a:gd name="T23" fmla="*/ 264 h 323"/>
                <a:gd name="T24" fmla="*/ 44 w 404"/>
                <a:gd name="T25" fmla="*/ 274 h 323"/>
                <a:gd name="T26" fmla="*/ 0 w 404"/>
                <a:gd name="T27" fmla="*/ 274 h 323"/>
                <a:gd name="T28" fmla="*/ 0 w 404"/>
                <a:gd name="T29" fmla="*/ 136 h 323"/>
                <a:gd name="T30" fmla="*/ 44 w 404"/>
                <a:gd name="T31" fmla="*/ 136 h 323"/>
                <a:gd name="T32" fmla="*/ 44 w 404"/>
                <a:gd name="T33" fmla="*/ 146 h 323"/>
                <a:gd name="T34" fmla="*/ 64 w 404"/>
                <a:gd name="T35" fmla="*/ 146 h 323"/>
                <a:gd name="T36" fmla="*/ 64 w 404"/>
                <a:gd name="T37" fmla="*/ 104 h 323"/>
                <a:gd name="T38" fmla="*/ 304 w 404"/>
                <a:gd name="T39" fmla="*/ 104 h 323"/>
                <a:gd name="T40" fmla="*/ 304 w 404"/>
                <a:gd name="T41" fmla="*/ 146 h 323"/>
                <a:gd name="T42" fmla="*/ 324 w 404"/>
                <a:gd name="T43" fmla="*/ 146 h 323"/>
                <a:gd name="T44" fmla="*/ 404 w 404"/>
                <a:gd name="T45" fmla="*/ 97 h 323"/>
                <a:gd name="T46" fmla="*/ 123 w 404"/>
                <a:gd name="T47" fmla="*/ 97 h 323"/>
                <a:gd name="T48" fmla="*/ 172 w 404"/>
                <a:gd name="T49" fmla="*/ 48 h 323"/>
                <a:gd name="T50" fmla="*/ 123 w 404"/>
                <a:gd name="T51" fmla="*/ 0 h 323"/>
                <a:gd name="T52" fmla="*/ 75 w 404"/>
                <a:gd name="T53" fmla="*/ 48 h 323"/>
                <a:gd name="T54" fmla="*/ 123 w 404"/>
                <a:gd name="T55" fmla="*/ 97 h 323"/>
                <a:gd name="T56" fmla="*/ 240 w 404"/>
                <a:gd name="T57" fmla="*/ 97 h 323"/>
                <a:gd name="T58" fmla="*/ 288 w 404"/>
                <a:gd name="T59" fmla="*/ 48 h 323"/>
                <a:gd name="T60" fmla="*/ 240 w 404"/>
                <a:gd name="T61" fmla="*/ 0 h 323"/>
                <a:gd name="T62" fmla="*/ 191 w 404"/>
                <a:gd name="T63" fmla="*/ 48 h 323"/>
                <a:gd name="T64" fmla="*/ 240 w 404"/>
                <a:gd name="T65" fmla="*/ 9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4" h="323">
                  <a:moveTo>
                    <a:pt x="404" y="97"/>
                  </a:moveTo>
                  <a:cubicBezTo>
                    <a:pt x="404" y="313"/>
                    <a:pt x="404" y="313"/>
                    <a:pt x="404" y="313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04" y="264"/>
                    <a:pt x="304" y="264"/>
                    <a:pt x="304" y="264"/>
                  </a:cubicBezTo>
                  <a:cubicBezTo>
                    <a:pt x="304" y="305"/>
                    <a:pt x="304" y="305"/>
                    <a:pt x="304" y="305"/>
                  </a:cubicBezTo>
                  <a:cubicBezTo>
                    <a:pt x="281" y="305"/>
                    <a:pt x="281" y="305"/>
                    <a:pt x="281" y="305"/>
                  </a:cubicBezTo>
                  <a:cubicBezTo>
                    <a:pt x="281" y="323"/>
                    <a:pt x="281" y="323"/>
                    <a:pt x="281" y="323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7" y="305"/>
                    <a:pt x="87" y="305"/>
                    <a:pt x="87" y="305"/>
                  </a:cubicBezTo>
                  <a:cubicBezTo>
                    <a:pt x="64" y="305"/>
                    <a:pt x="64" y="305"/>
                    <a:pt x="64" y="305"/>
                  </a:cubicBezTo>
                  <a:cubicBezTo>
                    <a:pt x="64" y="264"/>
                    <a:pt x="64" y="264"/>
                    <a:pt x="64" y="264"/>
                  </a:cubicBezTo>
                  <a:cubicBezTo>
                    <a:pt x="44" y="264"/>
                    <a:pt x="44" y="264"/>
                    <a:pt x="44" y="264"/>
                  </a:cubicBezTo>
                  <a:cubicBezTo>
                    <a:pt x="44" y="274"/>
                    <a:pt x="44" y="274"/>
                    <a:pt x="44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4" y="146"/>
                    <a:pt x="304" y="146"/>
                    <a:pt x="304" y="146"/>
                  </a:cubicBezTo>
                  <a:cubicBezTo>
                    <a:pt x="324" y="146"/>
                    <a:pt x="324" y="146"/>
                    <a:pt x="324" y="146"/>
                  </a:cubicBezTo>
                  <a:lnTo>
                    <a:pt x="404" y="97"/>
                  </a:lnTo>
                  <a:close/>
                  <a:moveTo>
                    <a:pt x="123" y="97"/>
                  </a:moveTo>
                  <a:cubicBezTo>
                    <a:pt x="150" y="97"/>
                    <a:pt x="172" y="75"/>
                    <a:pt x="172" y="48"/>
                  </a:cubicBezTo>
                  <a:cubicBezTo>
                    <a:pt x="172" y="21"/>
                    <a:pt x="150" y="0"/>
                    <a:pt x="123" y="0"/>
                  </a:cubicBezTo>
                  <a:cubicBezTo>
                    <a:pt x="97" y="0"/>
                    <a:pt x="75" y="21"/>
                    <a:pt x="75" y="48"/>
                  </a:cubicBezTo>
                  <a:cubicBezTo>
                    <a:pt x="75" y="75"/>
                    <a:pt x="97" y="97"/>
                    <a:pt x="123" y="97"/>
                  </a:cubicBezTo>
                  <a:close/>
                  <a:moveTo>
                    <a:pt x="240" y="97"/>
                  </a:moveTo>
                  <a:cubicBezTo>
                    <a:pt x="267" y="97"/>
                    <a:pt x="288" y="75"/>
                    <a:pt x="288" y="48"/>
                  </a:cubicBezTo>
                  <a:cubicBezTo>
                    <a:pt x="288" y="21"/>
                    <a:pt x="267" y="0"/>
                    <a:pt x="240" y="0"/>
                  </a:cubicBezTo>
                  <a:cubicBezTo>
                    <a:pt x="213" y="0"/>
                    <a:pt x="191" y="21"/>
                    <a:pt x="191" y="48"/>
                  </a:cubicBezTo>
                  <a:cubicBezTo>
                    <a:pt x="191" y="75"/>
                    <a:pt x="213" y="97"/>
                    <a:pt x="240" y="97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B64C535B-7F33-4038-ACF2-86C503F14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780" y="4107410"/>
              <a:ext cx="231910" cy="479543"/>
            </a:xfrm>
            <a:custGeom>
              <a:avLst/>
              <a:gdLst>
                <a:gd name="T0" fmla="*/ 89 w 150"/>
                <a:gd name="T1" fmla="*/ 131 h 309"/>
                <a:gd name="T2" fmla="*/ 50 w 150"/>
                <a:gd name="T3" fmla="*/ 97 h 309"/>
                <a:gd name="T4" fmla="*/ 80 w 150"/>
                <a:gd name="T5" fmla="*/ 74 h 309"/>
                <a:gd name="T6" fmla="*/ 121 w 150"/>
                <a:gd name="T7" fmla="*/ 86 h 309"/>
                <a:gd name="T8" fmla="*/ 128 w 150"/>
                <a:gd name="T9" fmla="*/ 86 h 309"/>
                <a:gd name="T10" fmla="*/ 132 w 150"/>
                <a:gd name="T11" fmla="*/ 82 h 309"/>
                <a:gd name="T12" fmla="*/ 141 w 150"/>
                <a:gd name="T13" fmla="*/ 58 h 309"/>
                <a:gd name="T14" fmla="*/ 138 w 150"/>
                <a:gd name="T15" fmla="*/ 49 h 309"/>
                <a:gd name="T16" fmla="*/ 95 w 150"/>
                <a:gd name="T17" fmla="*/ 35 h 309"/>
                <a:gd name="T18" fmla="*/ 95 w 150"/>
                <a:gd name="T19" fmla="*/ 8 h 309"/>
                <a:gd name="T20" fmla="*/ 87 w 150"/>
                <a:gd name="T21" fmla="*/ 0 h 309"/>
                <a:gd name="T22" fmla="*/ 65 w 150"/>
                <a:gd name="T23" fmla="*/ 0 h 309"/>
                <a:gd name="T24" fmla="*/ 58 w 150"/>
                <a:gd name="T25" fmla="*/ 8 h 309"/>
                <a:gd name="T26" fmla="*/ 58 w 150"/>
                <a:gd name="T27" fmla="*/ 38 h 309"/>
                <a:gd name="T28" fmla="*/ 4 w 150"/>
                <a:gd name="T29" fmla="*/ 102 h 309"/>
                <a:gd name="T30" fmla="*/ 67 w 150"/>
                <a:gd name="T31" fmla="*/ 171 h 309"/>
                <a:gd name="T32" fmla="*/ 103 w 150"/>
                <a:gd name="T33" fmla="*/ 206 h 309"/>
                <a:gd name="T34" fmla="*/ 68 w 150"/>
                <a:gd name="T35" fmla="*/ 234 h 309"/>
                <a:gd name="T36" fmla="*/ 21 w 150"/>
                <a:gd name="T37" fmla="*/ 219 h 309"/>
                <a:gd name="T38" fmla="*/ 14 w 150"/>
                <a:gd name="T39" fmla="*/ 219 h 309"/>
                <a:gd name="T40" fmla="*/ 9 w 150"/>
                <a:gd name="T41" fmla="*/ 223 h 309"/>
                <a:gd name="T42" fmla="*/ 1 w 150"/>
                <a:gd name="T43" fmla="*/ 247 h 309"/>
                <a:gd name="T44" fmla="*/ 4 w 150"/>
                <a:gd name="T45" fmla="*/ 256 h 309"/>
                <a:gd name="T46" fmla="*/ 55 w 150"/>
                <a:gd name="T47" fmla="*/ 273 h 309"/>
                <a:gd name="T48" fmla="*/ 55 w 150"/>
                <a:gd name="T49" fmla="*/ 302 h 309"/>
                <a:gd name="T50" fmla="*/ 63 w 150"/>
                <a:gd name="T51" fmla="*/ 309 h 309"/>
                <a:gd name="T52" fmla="*/ 85 w 150"/>
                <a:gd name="T53" fmla="*/ 309 h 309"/>
                <a:gd name="T54" fmla="*/ 93 w 150"/>
                <a:gd name="T55" fmla="*/ 302 h 309"/>
                <a:gd name="T56" fmla="*/ 93 w 150"/>
                <a:gd name="T57" fmla="*/ 271 h 309"/>
                <a:gd name="T58" fmla="*/ 150 w 150"/>
                <a:gd name="T59" fmla="*/ 204 h 309"/>
                <a:gd name="T60" fmla="*/ 89 w 150"/>
                <a:gd name="T61" fmla="*/ 13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309">
                  <a:moveTo>
                    <a:pt x="89" y="131"/>
                  </a:moveTo>
                  <a:cubicBezTo>
                    <a:pt x="59" y="118"/>
                    <a:pt x="50" y="111"/>
                    <a:pt x="50" y="97"/>
                  </a:cubicBezTo>
                  <a:cubicBezTo>
                    <a:pt x="50" y="86"/>
                    <a:pt x="58" y="74"/>
                    <a:pt x="80" y="74"/>
                  </a:cubicBezTo>
                  <a:cubicBezTo>
                    <a:pt x="102" y="74"/>
                    <a:pt x="115" y="82"/>
                    <a:pt x="121" y="86"/>
                  </a:cubicBezTo>
                  <a:cubicBezTo>
                    <a:pt x="123" y="87"/>
                    <a:pt x="126" y="87"/>
                    <a:pt x="128" y="86"/>
                  </a:cubicBezTo>
                  <a:cubicBezTo>
                    <a:pt x="130" y="85"/>
                    <a:pt x="131" y="84"/>
                    <a:pt x="132" y="82"/>
                  </a:cubicBezTo>
                  <a:cubicBezTo>
                    <a:pt x="141" y="58"/>
                    <a:pt x="141" y="58"/>
                    <a:pt x="141" y="58"/>
                  </a:cubicBezTo>
                  <a:cubicBezTo>
                    <a:pt x="143" y="54"/>
                    <a:pt x="141" y="50"/>
                    <a:pt x="138" y="49"/>
                  </a:cubicBezTo>
                  <a:cubicBezTo>
                    <a:pt x="125" y="41"/>
                    <a:pt x="111" y="37"/>
                    <a:pt x="95" y="35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5" y="4"/>
                    <a:pt x="92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1" y="0"/>
                    <a:pt x="58" y="4"/>
                    <a:pt x="58" y="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25" y="46"/>
                    <a:pt x="4" y="70"/>
                    <a:pt x="4" y="102"/>
                  </a:cubicBezTo>
                  <a:cubicBezTo>
                    <a:pt x="4" y="140"/>
                    <a:pt x="34" y="158"/>
                    <a:pt x="67" y="171"/>
                  </a:cubicBezTo>
                  <a:cubicBezTo>
                    <a:pt x="93" y="181"/>
                    <a:pt x="103" y="191"/>
                    <a:pt x="103" y="206"/>
                  </a:cubicBezTo>
                  <a:cubicBezTo>
                    <a:pt x="103" y="223"/>
                    <a:pt x="89" y="234"/>
                    <a:pt x="68" y="234"/>
                  </a:cubicBezTo>
                  <a:cubicBezTo>
                    <a:pt x="52" y="234"/>
                    <a:pt x="34" y="228"/>
                    <a:pt x="21" y="219"/>
                  </a:cubicBezTo>
                  <a:cubicBezTo>
                    <a:pt x="19" y="218"/>
                    <a:pt x="16" y="218"/>
                    <a:pt x="14" y="219"/>
                  </a:cubicBezTo>
                  <a:cubicBezTo>
                    <a:pt x="12" y="219"/>
                    <a:pt x="10" y="221"/>
                    <a:pt x="9" y="223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0" y="250"/>
                    <a:pt x="1" y="254"/>
                    <a:pt x="4" y="256"/>
                  </a:cubicBezTo>
                  <a:cubicBezTo>
                    <a:pt x="16" y="265"/>
                    <a:pt x="36" y="271"/>
                    <a:pt x="55" y="273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5" y="306"/>
                    <a:pt x="59" y="309"/>
                    <a:pt x="63" y="309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90" y="309"/>
                    <a:pt x="93" y="306"/>
                    <a:pt x="93" y="302"/>
                  </a:cubicBezTo>
                  <a:cubicBezTo>
                    <a:pt x="93" y="271"/>
                    <a:pt x="93" y="271"/>
                    <a:pt x="93" y="271"/>
                  </a:cubicBezTo>
                  <a:cubicBezTo>
                    <a:pt x="127" y="263"/>
                    <a:pt x="150" y="236"/>
                    <a:pt x="150" y="204"/>
                  </a:cubicBezTo>
                  <a:cubicBezTo>
                    <a:pt x="150" y="170"/>
                    <a:pt x="132" y="148"/>
                    <a:pt x="89" y="131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id="{7C1BAA0D-9E4E-41F7-8CE9-1208DE1AF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2000" y="3927330"/>
              <a:ext cx="390457" cy="307657"/>
            </a:xfrm>
            <a:custGeom>
              <a:avLst/>
              <a:gdLst>
                <a:gd name="T0" fmla="*/ 322 w 407"/>
                <a:gd name="T1" fmla="*/ 220 h 320"/>
                <a:gd name="T2" fmla="*/ 324 w 407"/>
                <a:gd name="T3" fmla="*/ 220 h 320"/>
                <a:gd name="T4" fmla="*/ 325 w 407"/>
                <a:gd name="T5" fmla="*/ 220 h 320"/>
                <a:gd name="T6" fmla="*/ 376 w 407"/>
                <a:gd name="T7" fmla="*/ 176 h 320"/>
                <a:gd name="T8" fmla="*/ 407 w 407"/>
                <a:gd name="T9" fmla="*/ 82 h 320"/>
                <a:gd name="T10" fmla="*/ 117 w 407"/>
                <a:gd name="T11" fmla="*/ 51 h 320"/>
                <a:gd name="T12" fmla="*/ 116 w 407"/>
                <a:gd name="T13" fmla="*/ 48 h 320"/>
                <a:gd name="T14" fmla="*/ 115 w 407"/>
                <a:gd name="T15" fmla="*/ 45 h 320"/>
                <a:gd name="T16" fmla="*/ 67 w 407"/>
                <a:gd name="T17" fmla="*/ 0 h 320"/>
                <a:gd name="T18" fmla="*/ 11 w 407"/>
                <a:gd name="T19" fmla="*/ 0 h 320"/>
                <a:gd name="T20" fmla="*/ 0 w 407"/>
                <a:gd name="T21" fmla="*/ 11 h 320"/>
                <a:gd name="T22" fmla="*/ 11 w 407"/>
                <a:gd name="T23" fmla="*/ 22 h 320"/>
                <a:gd name="T24" fmla="*/ 67 w 407"/>
                <a:gd name="T25" fmla="*/ 22 h 320"/>
                <a:gd name="T26" fmla="*/ 95 w 407"/>
                <a:gd name="T27" fmla="*/ 50 h 320"/>
                <a:gd name="T28" fmla="*/ 95 w 407"/>
                <a:gd name="T29" fmla="*/ 53 h 320"/>
                <a:gd name="T30" fmla="*/ 127 w 407"/>
                <a:gd name="T31" fmla="*/ 157 h 320"/>
                <a:gd name="T32" fmla="*/ 131 w 407"/>
                <a:gd name="T33" fmla="*/ 171 h 320"/>
                <a:gd name="T34" fmla="*/ 168 w 407"/>
                <a:gd name="T35" fmla="*/ 220 h 320"/>
                <a:gd name="T36" fmla="*/ 169 w 407"/>
                <a:gd name="T37" fmla="*/ 220 h 320"/>
                <a:gd name="T38" fmla="*/ 159 w 407"/>
                <a:gd name="T39" fmla="*/ 237 h 320"/>
                <a:gd name="T40" fmla="*/ 159 w 407"/>
                <a:gd name="T41" fmla="*/ 238 h 320"/>
                <a:gd name="T42" fmla="*/ 153 w 407"/>
                <a:gd name="T43" fmla="*/ 282 h 320"/>
                <a:gd name="T44" fmla="*/ 190 w 407"/>
                <a:gd name="T45" fmla="*/ 293 h 320"/>
                <a:gd name="T46" fmla="*/ 192 w 407"/>
                <a:gd name="T47" fmla="*/ 293 h 320"/>
                <a:gd name="T48" fmla="*/ 190 w 407"/>
                <a:gd name="T49" fmla="*/ 301 h 320"/>
                <a:gd name="T50" fmla="*/ 209 w 407"/>
                <a:gd name="T51" fmla="*/ 320 h 320"/>
                <a:gd name="T52" fmla="*/ 228 w 407"/>
                <a:gd name="T53" fmla="*/ 301 h 320"/>
                <a:gd name="T54" fmla="*/ 226 w 407"/>
                <a:gd name="T55" fmla="*/ 293 h 320"/>
                <a:gd name="T56" fmla="*/ 317 w 407"/>
                <a:gd name="T57" fmla="*/ 293 h 320"/>
                <a:gd name="T58" fmla="*/ 315 w 407"/>
                <a:gd name="T59" fmla="*/ 301 h 320"/>
                <a:gd name="T60" fmla="*/ 333 w 407"/>
                <a:gd name="T61" fmla="*/ 320 h 320"/>
                <a:gd name="T62" fmla="*/ 352 w 407"/>
                <a:gd name="T63" fmla="*/ 301 h 320"/>
                <a:gd name="T64" fmla="*/ 350 w 407"/>
                <a:gd name="T65" fmla="*/ 293 h 320"/>
                <a:gd name="T66" fmla="*/ 364 w 407"/>
                <a:gd name="T67" fmla="*/ 293 h 320"/>
                <a:gd name="T68" fmla="*/ 375 w 407"/>
                <a:gd name="T69" fmla="*/ 283 h 320"/>
                <a:gd name="T70" fmla="*/ 364 w 407"/>
                <a:gd name="T71" fmla="*/ 272 h 320"/>
                <a:gd name="T72" fmla="*/ 312 w 407"/>
                <a:gd name="T73" fmla="*/ 272 h 320"/>
                <a:gd name="T74" fmla="*/ 275 w 407"/>
                <a:gd name="T75" fmla="*/ 220 h 320"/>
                <a:gd name="T76" fmla="*/ 322 w 407"/>
                <a:gd name="T77" fmla="*/ 220 h 320"/>
                <a:gd name="T78" fmla="*/ 286 w 407"/>
                <a:gd name="T79" fmla="*/ 272 h 320"/>
                <a:gd name="T80" fmla="*/ 190 w 407"/>
                <a:gd name="T81" fmla="*/ 272 h 320"/>
                <a:gd name="T82" fmla="*/ 171 w 407"/>
                <a:gd name="T83" fmla="*/ 270 h 320"/>
                <a:gd name="T84" fmla="*/ 179 w 407"/>
                <a:gd name="T85" fmla="*/ 246 h 320"/>
                <a:gd name="T86" fmla="*/ 179 w 407"/>
                <a:gd name="T87" fmla="*/ 245 h 320"/>
                <a:gd name="T88" fmla="*/ 216 w 407"/>
                <a:gd name="T89" fmla="*/ 220 h 320"/>
                <a:gd name="T90" fmla="*/ 249 w 407"/>
                <a:gd name="T91" fmla="*/ 220 h 320"/>
                <a:gd name="T92" fmla="*/ 286 w 407"/>
                <a:gd name="T93" fmla="*/ 27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7" h="320">
                  <a:moveTo>
                    <a:pt x="322" y="220"/>
                  </a:moveTo>
                  <a:cubicBezTo>
                    <a:pt x="324" y="220"/>
                    <a:pt x="324" y="220"/>
                    <a:pt x="324" y="220"/>
                  </a:cubicBezTo>
                  <a:cubicBezTo>
                    <a:pt x="324" y="220"/>
                    <a:pt x="325" y="220"/>
                    <a:pt x="325" y="220"/>
                  </a:cubicBezTo>
                  <a:cubicBezTo>
                    <a:pt x="355" y="219"/>
                    <a:pt x="366" y="204"/>
                    <a:pt x="376" y="176"/>
                  </a:cubicBezTo>
                  <a:cubicBezTo>
                    <a:pt x="385" y="149"/>
                    <a:pt x="407" y="82"/>
                    <a:pt x="407" y="8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0"/>
                    <a:pt x="116" y="49"/>
                    <a:pt x="116" y="48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1" y="26"/>
                    <a:pt x="104" y="0"/>
                    <a:pt x="6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87" y="22"/>
                    <a:pt x="90" y="30"/>
                    <a:pt x="95" y="50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0" y="73"/>
                    <a:pt x="119" y="133"/>
                    <a:pt x="127" y="157"/>
                  </a:cubicBezTo>
                  <a:cubicBezTo>
                    <a:pt x="129" y="162"/>
                    <a:pt x="130" y="167"/>
                    <a:pt x="131" y="171"/>
                  </a:cubicBezTo>
                  <a:cubicBezTo>
                    <a:pt x="138" y="194"/>
                    <a:pt x="146" y="220"/>
                    <a:pt x="168" y="220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65" y="226"/>
                    <a:pt x="162" y="232"/>
                    <a:pt x="159" y="237"/>
                  </a:cubicBezTo>
                  <a:cubicBezTo>
                    <a:pt x="159" y="238"/>
                    <a:pt x="159" y="238"/>
                    <a:pt x="159" y="238"/>
                  </a:cubicBezTo>
                  <a:cubicBezTo>
                    <a:pt x="151" y="257"/>
                    <a:pt x="146" y="270"/>
                    <a:pt x="153" y="282"/>
                  </a:cubicBezTo>
                  <a:cubicBezTo>
                    <a:pt x="160" y="292"/>
                    <a:pt x="175" y="293"/>
                    <a:pt x="190" y="293"/>
                  </a:cubicBezTo>
                  <a:cubicBezTo>
                    <a:pt x="192" y="293"/>
                    <a:pt x="192" y="293"/>
                    <a:pt x="192" y="293"/>
                  </a:cubicBezTo>
                  <a:cubicBezTo>
                    <a:pt x="191" y="296"/>
                    <a:pt x="190" y="299"/>
                    <a:pt x="190" y="301"/>
                  </a:cubicBezTo>
                  <a:cubicBezTo>
                    <a:pt x="190" y="312"/>
                    <a:pt x="199" y="320"/>
                    <a:pt x="209" y="320"/>
                  </a:cubicBezTo>
                  <a:cubicBezTo>
                    <a:pt x="219" y="320"/>
                    <a:pt x="228" y="312"/>
                    <a:pt x="228" y="301"/>
                  </a:cubicBezTo>
                  <a:cubicBezTo>
                    <a:pt x="228" y="299"/>
                    <a:pt x="227" y="296"/>
                    <a:pt x="226" y="293"/>
                  </a:cubicBezTo>
                  <a:cubicBezTo>
                    <a:pt x="317" y="293"/>
                    <a:pt x="317" y="293"/>
                    <a:pt x="317" y="293"/>
                  </a:cubicBezTo>
                  <a:cubicBezTo>
                    <a:pt x="315" y="296"/>
                    <a:pt x="315" y="299"/>
                    <a:pt x="315" y="301"/>
                  </a:cubicBezTo>
                  <a:cubicBezTo>
                    <a:pt x="315" y="312"/>
                    <a:pt x="323" y="320"/>
                    <a:pt x="333" y="320"/>
                  </a:cubicBezTo>
                  <a:cubicBezTo>
                    <a:pt x="344" y="320"/>
                    <a:pt x="352" y="312"/>
                    <a:pt x="352" y="301"/>
                  </a:cubicBezTo>
                  <a:cubicBezTo>
                    <a:pt x="352" y="299"/>
                    <a:pt x="351" y="296"/>
                    <a:pt x="350" y="293"/>
                  </a:cubicBezTo>
                  <a:cubicBezTo>
                    <a:pt x="364" y="293"/>
                    <a:pt x="364" y="293"/>
                    <a:pt x="364" y="293"/>
                  </a:cubicBezTo>
                  <a:cubicBezTo>
                    <a:pt x="370" y="293"/>
                    <a:pt x="375" y="289"/>
                    <a:pt x="375" y="283"/>
                  </a:cubicBezTo>
                  <a:cubicBezTo>
                    <a:pt x="375" y="277"/>
                    <a:pt x="370" y="272"/>
                    <a:pt x="364" y="272"/>
                  </a:cubicBezTo>
                  <a:cubicBezTo>
                    <a:pt x="312" y="272"/>
                    <a:pt x="312" y="272"/>
                    <a:pt x="312" y="272"/>
                  </a:cubicBezTo>
                  <a:cubicBezTo>
                    <a:pt x="275" y="220"/>
                    <a:pt x="275" y="220"/>
                    <a:pt x="275" y="220"/>
                  </a:cubicBezTo>
                  <a:lnTo>
                    <a:pt x="322" y="220"/>
                  </a:lnTo>
                  <a:close/>
                  <a:moveTo>
                    <a:pt x="286" y="272"/>
                  </a:moveTo>
                  <a:cubicBezTo>
                    <a:pt x="190" y="272"/>
                    <a:pt x="190" y="272"/>
                    <a:pt x="190" y="272"/>
                  </a:cubicBezTo>
                  <a:cubicBezTo>
                    <a:pt x="176" y="272"/>
                    <a:pt x="172" y="270"/>
                    <a:pt x="171" y="270"/>
                  </a:cubicBezTo>
                  <a:cubicBezTo>
                    <a:pt x="171" y="266"/>
                    <a:pt x="175" y="255"/>
                    <a:pt x="179" y="246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88" y="223"/>
                    <a:pt x="204" y="220"/>
                    <a:pt x="216" y="220"/>
                  </a:cubicBezTo>
                  <a:cubicBezTo>
                    <a:pt x="249" y="220"/>
                    <a:pt x="249" y="220"/>
                    <a:pt x="249" y="220"/>
                  </a:cubicBezTo>
                  <a:lnTo>
                    <a:pt x="286" y="272"/>
                  </a:ln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id="{AB0C31B7-3499-41E6-B7E4-CFEFC2EB96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6724" y="4202600"/>
              <a:ext cx="202504" cy="215034"/>
            </a:xfrm>
            <a:custGeom>
              <a:avLst/>
              <a:gdLst>
                <a:gd name="T0" fmla="*/ 194 w 253"/>
                <a:gd name="T1" fmla="*/ 76 h 268"/>
                <a:gd name="T2" fmla="*/ 190 w 253"/>
                <a:gd name="T3" fmla="*/ 68 h 268"/>
                <a:gd name="T4" fmla="*/ 148 w 253"/>
                <a:gd name="T5" fmla="*/ 60 h 268"/>
                <a:gd name="T6" fmla="*/ 55 w 253"/>
                <a:gd name="T7" fmla="*/ 153 h 268"/>
                <a:gd name="T8" fmla="*/ 101 w 253"/>
                <a:gd name="T9" fmla="*/ 206 h 268"/>
                <a:gd name="T10" fmla="*/ 149 w 253"/>
                <a:gd name="T11" fmla="*/ 184 h 268"/>
                <a:gd name="T12" fmla="*/ 157 w 253"/>
                <a:gd name="T13" fmla="*/ 196 h 268"/>
                <a:gd name="T14" fmla="*/ 181 w 253"/>
                <a:gd name="T15" fmla="*/ 206 h 268"/>
                <a:gd name="T16" fmla="*/ 253 w 253"/>
                <a:gd name="T17" fmla="*/ 112 h 268"/>
                <a:gd name="T18" fmla="*/ 140 w 253"/>
                <a:gd name="T19" fmla="*/ 0 h 268"/>
                <a:gd name="T20" fmla="*/ 0 w 253"/>
                <a:gd name="T21" fmla="*/ 147 h 268"/>
                <a:gd name="T22" fmla="*/ 117 w 253"/>
                <a:gd name="T23" fmla="*/ 268 h 268"/>
                <a:gd name="T24" fmla="*/ 185 w 253"/>
                <a:gd name="T25" fmla="*/ 252 h 268"/>
                <a:gd name="T26" fmla="*/ 189 w 253"/>
                <a:gd name="T27" fmla="*/ 244 h 268"/>
                <a:gd name="T28" fmla="*/ 183 w 253"/>
                <a:gd name="T29" fmla="*/ 228 h 268"/>
                <a:gd name="T30" fmla="*/ 179 w 253"/>
                <a:gd name="T31" fmla="*/ 224 h 268"/>
                <a:gd name="T32" fmla="*/ 173 w 253"/>
                <a:gd name="T33" fmla="*/ 225 h 268"/>
                <a:gd name="T34" fmla="*/ 121 w 253"/>
                <a:gd name="T35" fmla="*/ 237 h 268"/>
                <a:gd name="T36" fmla="*/ 34 w 253"/>
                <a:gd name="T37" fmla="*/ 145 h 268"/>
                <a:gd name="T38" fmla="*/ 137 w 253"/>
                <a:gd name="T39" fmla="*/ 30 h 268"/>
                <a:gd name="T40" fmla="*/ 219 w 253"/>
                <a:gd name="T41" fmla="*/ 114 h 268"/>
                <a:gd name="T42" fmla="*/ 186 w 253"/>
                <a:gd name="T43" fmla="*/ 174 h 268"/>
                <a:gd name="T44" fmla="*/ 182 w 253"/>
                <a:gd name="T45" fmla="*/ 173 h 268"/>
                <a:gd name="T46" fmla="*/ 182 w 253"/>
                <a:gd name="T47" fmla="*/ 142 h 268"/>
                <a:gd name="T48" fmla="*/ 194 w 253"/>
                <a:gd name="T49" fmla="*/ 76 h 268"/>
                <a:gd name="T50" fmla="*/ 110 w 253"/>
                <a:gd name="T51" fmla="*/ 173 h 268"/>
                <a:gd name="T52" fmla="*/ 93 w 253"/>
                <a:gd name="T53" fmla="*/ 152 h 268"/>
                <a:gd name="T54" fmla="*/ 144 w 253"/>
                <a:gd name="T55" fmla="*/ 93 h 268"/>
                <a:gd name="T56" fmla="*/ 154 w 253"/>
                <a:gd name="T57" fmla="*/ 94 h 268"/>
                <a:gd name="T58" fmla="*/ 148 w 253"/>
                <a:gd name="T59" fmla="*/ 129 h 268"/>
                <a:gd name="T60" fmla="*/ 110 w 253"/>
                <a:gd name="T61" fmla="*/ 17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3" h="268">
                  <a:moveTo>
                    <a:pt x="194" y="76"/>
                  </a:moveTo>
                  <a:cubicBezTo>
                    <a:pt x="195" y="72"/>
                    <a:pt x="193" y="69"/>
                    <a:pt x="190" y="68"/>
                  </a:cubicBezTo>
                  <a:cubicBezTo>
                    <a:pt x="179" y="63"/>
                    <a:pt x="163" y="60"/>
                    <a:pt x="148" y="60"/>
                  </a:cubicBezTo>
                  <a:cubicBezTo>
                    <a:pt x="97" y="60"/>
                    <a:pt x="55" y="102"/>
                    <a:pt x="55" y="153"/>
                  </a:cubicBezTo>
                  <a:cubicBezTo>
                    <a:pt x="55" y="188"/>
                    <a:pt x="78" y="206"/>
                    <a:pt x="101" y="206"/>
                  </a:cubicBezTo>
                  <a:cubicBezTo>
                    <a:pt x="120" y="206"/>
                    <a:pt x="136" y="199"/>
                    <a:pt x="149" y="184"/>
                  </a:cubicBezTo>
                  <a:cubicBezTo>
                    <a:pt x="151" y="189"/>
                    <a:pt x="154" y="193"/>
                    <a:pt x="157" y="196"/>
                  </a:cubicBezTo>
                  <a:cubicBezTo>
                    <a:pt x="163" y="203"/>
                    <a:pt x="171" y="206"/>
                    <a:pt x="181" y="206"/>
                  </a:cubicBezTo>
                  <a:cubicBezTo>
                    <a:pt x="217" y="206"/>
                    <a:pt x="253" y="174"/>
                    <a:pt x="253" y="112"/>
                  </a:cubicBezTo>
                  <a:cubicBezTo>
                    <a:pt x="253" y="46"/>
                    <a:pt x="207" y="0"/>
                    <a:pt x="140" y="0"/>
                  </a:cubicBezTo>
                  <a:cubicBezTo>
                    <a:pt x="60" y="0"/>
                    <a:pt x="0" y="63"/>
                    <a:pt x="0" y="147"/>
                  </a:cubicBezTo>
                  <a:cubicBezTo>
                    <a:pt x="0" y="217"/>
                    <a:pt x="49" y="268"/>
                    <a:pt x="117" y="268"/>
                  </a:cubicBezTo>
                  <a:cubicBezTo>
                    <a:pt x="144" y="268"/>
                    <a:pt x="165" y="263"/>
                    <a:pt x="185" y="252"/>
                  </a:cubicBezTo>
                  <a:cubicBezTo>
                    <a:pt x="188" y="251"/>
                    <a:pt x="190" y="247"/>
                    <a:pt x="189" y="244"/>
                  </a:cubicBezTo>
                  <a:cubicBezTo>
                    <a:pt x="183" y="228"/>
                    <a:pt x="183" y="228"/>
                    <a:pt x="183" y="228"/>
                  </a:cubicBezTo>
                  <a:cubicBezTo>
                    <a:pt x="182" y="226"/>
                    <a:pt x="181" y="225"/>
                    <a:pt x="179" y="224"/>
                  </a:cubicBezTo>
                  <a:cubicBezTo>
                    <a:pt x="177" y="224"/>
                    <a:pt x="175" y="224"/>
                    <a:pt x="173" y="225"/>
                  </a:cubicBezTo>
                  <a:cubicBezTo>
                    <a:pt x="159" y="232"/>
                    <a:pt x="141" y="237"/>
                    <a:pt x="121" y="237"/>
                  </a:cubicBezTo>
                  <a:cubicBezTo>
                    <a:pt x="69" y="237"/>
                    <a:pt x="34" y="200"/>
                    <a:pt x="34" y="145"/>
                  </a:cubicBezTo>
                  <a:cubicBezTo>
                    <a:pt x="34" y="79"/>
                    <a:pt x="77" y="30"/>
                    <a:pt x="137" y="30"/>
                  </a:cubicBezTo>
                  <a:cubicBezTo>
                    <a:pt x="187" y="30"/>
                    <a:pt x="219" y="63"/>
                    <a:pt x="219" y="114"/>
                  </a:cubicBezTo>
                  <a:cubicBezTo>
                    <a:pt x="219" y="154"/>
                    <a:pt x="200" y="174"/>
                    <a:pt x="186" y="174"/>
                  </a:cubicBezTo>
                  <a:cubicBezTo>
                    <a:pt x="184" y="174"/>
                    <a:pt x="183" y="174"/>
                    <a:pt x="182" y="173"/>
                  </a:cubicBezTo>
                  <a:cubicBezTo>
                    <a:pt x="181" y="171"/>
                    <a:pt x="177" y="164"/>
                    <a:pt x="182" y="142"/>
                  </a:cubicBezTo>
                  <a:lnTo>
                    <a:pt x="194" y="76"/>
                  </a:lnTo>
                  <a:close/>
                  <a:moveTo>
                    <a:pt x="110" y="173"/>
                  </a:moveTo>
                  <a:cubicBezTo>
                    <a:pt x="95" y="173"/>
                    <a:pt x="93" y="160"/>
                    <a:pt x="93" y="152"/>
                  </a:cubicBezTo>
                  <a:cubicBezTo>
                    <a:pt x="93" y="120"/>
                    <a:pt x="116" y="93"/>
                    <a:pt x="144" y="93"/>
                  </a:cubicBezTo>
                  <a:cubicBezTo>
                    <a:pt x="147" y="93"/>
                    <a:pt x="151" y="93"/>
                    <a:pt x="154" y="94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4" y="149"/>
                    <a:pt x="127" y="173"/>
                    <a:pt x="110" y="173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grpSp>
          <p:nvGrpSpPr>
            <p:cNvPr id="95" name="Group 23">
              <a:extLst>
                <a:ext uri="{FF2B5EF4-FFF2-40B4-BE49-F238E27FC236}">
                  <a16:creationId xmlns:a16="http://schemas.microsoft.com/office/drawing/2014/main" id="{AF4BF46A-E18A-4A6D-AA11-3EC046B295D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611265" y="2391985"/>
              <a:ext cx="1848705" cy="2676875"/>
              <a:chOff x="2714" y="-395"/>
              <a:chExt cx="3748" cy="5427"/>
            </a:xfrm>
          </p:grpSpPr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id="{F57C138E-EEE6-4703-84BD-C7AF06C06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5" y="-215"/>
                <a:ext cx="334" cy="360"/>
              </a:xfrm>
              <a:custGeom>
                <a:avLst/>
                <a:gdLst>
                  <a:gd name="T0" fmla="*/ 0 w 141"/>
                  <a:gd name="T1" fmla="*/ 35 h 152"/>
                  <a:gd name="T2" fmla="*/ 53 w 141"/>
                  <a:gd name="T3" fmla="*/ 11 h 152"/>
                  <a:gd name="T4" fmla="*/ 119 w 141"/>
                  <a:gd name="T5" fmla="*/ 38 h 152"/>
                  <a:gd name="T6" fmla="*/ 130 w 141"/>
                  <a:gd name="T7" fmla="*/ 62 h 152"/>
                  <a:gd name="T8" fmla="*/ 104 w 141"/>
                  <a:gd name="T9" fmla="*/ 128 h 152"/>
                  <a:gd name="T10" fmla="*/ 51 w 141"/>
                  <a:gd name="T11" fmla="*/ 152 h 152"/>
                  <a:gd name="T12" fmla="*/ 0 w 141"/>
                  <a:gd name="T13" fmla="*/ 35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152">
                    <a:moveTo>
                      <a:pt x="0" y="35"/>
                    </a:moveTo>
                    <a:cubicBezTo>
                      <a:pt x="53" y="11"/>
                      <a:pt x="53" y="11"/>
                      <a:pt x="53" y="11"/>
                    </a:cubicBezTo>
                    <a:cubicBezTo>
                      <a:pt x="78" y="0"/>
                      <a:pt x="108" y="12"/>
                      <a:pt x="119" y="38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41" y="87"/>
                      <a:pt x="129" y="117"/>
                      <a:pt x="104" y="128"/>
                    </a:cubicBezTo>
                    <a:cubicBezTo>
                      <a:pt x="51" y="152"/>
                      <a:pt x="51" y="152"/>
                      <a:pt x="51" y="152"/>
                    </a:cubicBez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id="{1FDAAE8F-2D49-4389-8AFE-43D9B5DB8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1" y="329"/>
                <a:ext cx="911" cy="911"/>
              </a:xfrm>
              <a:custGeom>
                <a:avLst/>
                <a:gdLst>
                  <a:gd name="T0" fmla="*/ 37 w 385"/>
                  <a:gd name="T1" fmla="*/ 260 h 385"/>
                  <a:gd name="T2" fmla="*/ 260 w 385"/>
                  <a:gd name="T3" fmla="*/ 348 h 385"/>
                  <a:gd name="T4" fmla="*/ 348 w 385"/>
                  <a:gd name="T5" fmla="*/ 125 h 385"/>
                  <a:gd name="T6" fmla="*/ 125 w 385"/>
                  <a:gd name="T7" fmla="*/ 37 h 385"/>
                  <a:gd name="T8" fmla="*/ 37 w 385"/>
                  <a:gd name="T9" fmla="*/ 26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5" h="385">
                    <a:moveTo>
                      <a:pt x="37" y="260"/>
                    </a:moveTo>
                    <a:cubicBezTo>
                      <a:pt x="75" y="346"/>
                      <a:pt x="174" y="385"/>
                      <a:pt x="260" y="348"/>
                    </a:cubicBezTo>
                    <a:cubicBezTo>
                      <a:pt x="346" y="310"/>
                      <a:pt x="385" y="211"/>
                      <a:pt x="348" y="125"/>
                    </a:cubicBezTo>
                    <a:cubicBezTo>
                      <a:pt x="310" y="39"/>
                      <a:pt x="211" y="0"/>
                      <a:pt x="125" y="37"/>
                    </a:cubicBezTo>
                    <a:cubicBezTo>
                      <a:pt x="39" y="75"/>
                      <a:pt x="0" y="174"/>
                      <a:pt x="37" y="260"/>
                    </a:cubicBezTo>
                    <a:close/>
                  </a:path>
                </a:pathLst>
              </a:custGeom>
              <a:solidFill>
                <a:srgbClr val="E77E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id="{CD8EEDB6-8C2F-48C5-AF5F-164B217F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4" y="-395"/>
                <a:ext cx="2506" cy="2094"/>
              </a:xfrm>
              <a:custGeom>
                <a:avLst/>
                <a:gdLst>
                  <a:gd name="T0" fmla="*/ 359 w 1059"/>
                  <a:gd name="T1" fmla="*/ 41 h 885"/>
                  <a:gd name="T2" fmla="*/ 685 w 1059"/>
                  <a:gd name="T3" fmla="*/ 127 h 885"/>
                  <a:gd name="T4" fmla="*/ 850 w 1059"/>
                  <a:gd name="T5" fmla="*/ 56 h 885"/>
                  <a:gd name="T6" fmla="*/ 1008 w 1059"/>
                  <a:gd name="T7" fmla="*/ 118 h 885"/>
                  <a:gd name="T8" fmla="*/ 1033 w 1059"/>
                  <a:gd name="T9" fmla="*/ 175 h 885"/>
                  <a:gd name="T10" fmla="*/ 971 w 1059"/>
                  <a:gd name="T11" fmla="*/ 333 h 885"/>
                  <a:gd name="T12" fmla="*/ 806 w 1059"/>
                  <a:gd name="T13" fmla="*/ 405 h 885"/>
                  <a:gd name="T14" fmla="*/ 648 w 1059"/>
                  <a:gd name="T15" fmla="*/ 703 h 885"/>
                  <a:gd name="T16" fmla="*/ 316 w 1059"/>
                  <a:gd name="T17" fmla="*/ 885 h 885"/>
                  <a:gd name="T18" fmla="*/ 0 w 1059"/>
                  <a:gd name="T19" fmla="*/ 160 h 885"/>
                  <a:gd name="T20" fmla="*/ 359 w 1059"/>
                  <a:gd name="T21" fmla="*/ 41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9" h="885">
                    <a:moveTo>
                      <a:pt x="359" y="41"/>
                    </a:moveTo>
                    <a:cubicBezTo>
                      <a:pt x="475" y="0"/>
                      <a:pt x="605" y="39"/>
                      <a:pt x="685" y="127"/>
                    </a:cubicBezTo>
                    <a:cubicBezTo>
                      <a:pt x="850" y="56"/>
                      <a:pt x="850" y="56"/>
                      <a:pt x="850" y="56"/>
                    </a:cubicBezTo>
                    <a:cubicBezTo>
                      <a:pt x="910" y="29"/>
                      <a:pt x="981" y="57"/>
                      <a:pt x="1008" y="118"/>
                    </a:cubicBezTo>
                    <a:cubicBezTo>
                      <a:pt x="1033" y="175"/>
                      <a:pt x="1033" y="175"/>
                      <a:pt x="1033" y="175"/>
                    </a:cubicBezTo>
                    <a:cubicBezTo>
                      <a:pt x="1059" y="236"/>
                      <a:pt x="1031" y="307"/>
                      <a:pt x="971" y="333"/>
                    </a:cubicBezTo>
                    <a:cubicBezTo>
                      <a:pt x="806" y="405"/>
                      <a:pt x="806" y="405"/>
                      <a:pt x="806" y="405"/>
                    </a:cubicBezTo>
                    <a:cubicBezTo>
                      <a:pt x="816" y="524"/>
                      <a:pt x="756" y="645"/>
                      <a:pt x="648" y="703"/>
                    </a:cubicBezTo>
                    <a:cubicBezTo>
                      <a:pt x="316" y="885"/>
                      <a:pt x="316" y="885"/>
                      <a:pt x="316" y="885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359" y="4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C16B5875-785F-485D-AA84-52578E9BD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-49"/>
                <a:ext cx="2132" cy="1748"/>
              </a:xfrm>
              <a:custGeom>
                <a:avLst/>
                <a:gdLst>
                  <a:gd name="T0" fmla="*/ 590 w 901"/>
                  <a:gd name="T1" fmla="*/ 119 h 739"/>
                  <a:gd name="T2" fmla="*/ 590 w 901"/>
                  <a:gd name="T3" fmla="*/ 119 h 739"/>
                  <a:gd name="T4" fmla="*/ 862 w 901"/>
                  <a:gd name="T5" fmla="*/ 0 h 739"/>
                  <a:gd name="T6" fmla="*/ 875 w 901"/>
                  <a:gd name="T7" fmla="*/ 29 h 739"/>
                  <a:gd name="T8" fmla="*/ 813 w 901"/>
                  <a:gd name="T9" fmla="*/ 187 h 739"/>
                  <a:gd name="T10" fmla="*/ 648 w 901"/>
                  <a:gd name="T11" fmla="*/ 259 h 739"/>
                  <a:gd name="T12" fmla="*/ 490 w 901"/>
                  <a:gd name="T13" fmla="*/ 557 h 739"/>
                  <a:gd name="T14" fmla="*/ 158 w 901"/>
                  <a:gd name="T15" fmla="*/ 739 h 739"/>
                  <a:gd name="T16" fmla="*/ 0 w 901"/>
                  <a:gd name="T17" fmla="*/ 376 h 739"/>
                  <a:gd name="T18" fmla="*/ 590 w 901"/>
                  <a:gd name="T19" fmla="*/ 119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01" h="739">
                    <a:moveTo>
                      <a:pt x="590" y="119"/>
                    </a:moveTo>
                    <a:cubicBezTo>
                      <a:pt x="590" y="119"/>
                      <a:pt x="590" y="119"/>
                      <a:pt x="590" y="119"/>
                    </a:cubicBezTo>
                    <a:cubicBezTo>
                      <a:pt x="862" y="0"/>
                      <a:pt x="862" y="0"/>
                      <a:pt x="862" y="0"/>
                    </a:cubicBezTo>
                    <a:cubicBezTo>
                      <a:pt x="875" y="29"/>
                      <a:pt x="875" y="29"/>
                      <a:pt x="875" y="29"/>
                    </a:cubicBezTo>
                    <a:cubicBezTo>
                      <a:pt x="901" y="90"/>
                      <a:pt x="873" y="161"/>
                      <a:pt x="813" y="187"/>
                    </a:cubicBezTo>
                    <a:cubicBezTo>
                      <a:pt x="648" y="259"/>
                      <a:pt x="648" y="259"/>
                      <a:pt x="648" y="259"/>
                    </a:cubicBezTo>
                    <a:cubicBezTo>
                      <a:pt x="658" y="378"/>
                      <a:pt x="598" y="499"/>
                      <a:pt x="490" y="557"/>
                    </a:cubicBezTo>
                    <a:cubicBezTo>
                      <a:pt x="158" y="739"/>
                      <a:pt x="158" y="739"/>
                      <a:pt x="158" y="739"/>
                    </a:cubicBezTo>
                    <a:cubicBezTo>
                      <a:pt x="0" y="376"/>
                      <a:pt x="0" y="376"/>
                      <a:pt x="0" y="376"/>
                    </a:cubicBezTo>
                    <a:lnTo>
                      <a:pt x="590" y="119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A03F9E5F-D97D-41C1-8DE3-21F7A86C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2" y="-201"/>
                <a:ext cx="525" cy="762"/>
              </a:xfrm>
              <a:custGeom>
                <a:avLst/>
                <a:gdLst>
                  <a:gd name="T0" fmla="*/ 525 w 525"/>
                  <a:gd name="T1" fmla="*/ 658 h 762"/>
                  <a:gd name="T2" fmla="*/ 286 w 525"/>
                  <a:gd name="T3" fmla="*/ 762 h 762"/>
                  <a:gd name="T4" fmla="*/ 0 w 525"/>
                  <a:gd name="T5" fmla="*/ 104 h 762"/>
                  <a:gd name="T6" fmla="*/ 237 w 525"/>
                  <a:gd name="T7" fmla="*/ 0 h 762"/>
                  <a:gd name="T8" fmla="*/ 525 w 525"/>
                  <a:gd name="T9" fmla="*/ 658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5" h="762">
                    <a:moveTo>
                      <a:pt x="525" y="658"/>
                    </a:moveTo>
                    <a:lnTo>
                      <a:pt x="286" y="762"/>
                    </a:lnTo>
                    <a:lnTo>
                      <a:pt x="0" y="104"/>
                    </a:lnTo>
                    <a:lnTo>
                      <a:pt x="237" y="0"/>
                    </a:lnTo>
                    <a:lnTo>
                      <a:pt x="525" y="658"/>
                    </a:lnTo>
                    <a:close/>
                  </a:path>
                </a:pathLst>
              </a:custGeom>
              <a:solidFill>
                <a:srgbClr val="F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id="{C6EA2B1E-CD6F-4D8D-8458-73994CC85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" y="128"/>
                <a:ext cx="383" cy="433"/>
              </a:xfrm>
              <a:custGeom>
                <a:avLst/>
                <a:gdLst>
                  <a:gd name="T0" fmla="*/ 144 w 383"/>
                  <a:gd name="T1" fmla="*/ 433 h 433"/>
                  <a:gd name="T2" fmla="*/ 0 w 383"/>
                  <a:gd name="T3" fmla="*/ 104 h 433"/>
                  <a:gd name="T4" fmla="*/ 239 w 383"/>
                  <a:gd name="T5" fmla="*/ 0 h 433"/>
                  <a:gd name="T6" fmla="*/ 383 w 383"/>
                  <a:gd name="T7" fmla="*/ 329 h 433"/>
                  <a:gd name="T8" fmla="*/ 144 w 38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433">
                    <a:moveTo>
                      <a:pt x="144" y="433"/>
                    </a:moveTo>
                    <a:lnTo>
                      <a:pt x="0" y="104"/>
                    </a:lnTo>
                    <a:lnTo>
                      <a:pt x="239" y="0"/>
                    </a:lnTo>
                    <a:lnTo>
                      <a:pt x="383" y="329"/>
                    </a:lnTo>
                    <a:lnTo>
                      <a:pt x="144" y="433"/>
                    </a:lnTo>
                    <a:close/>
                  </a:path>
                </a:pathLst>
              </a:custGeom>
              <a:solidFill>
                <a:srgbClr val="B5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id="{8933EBAC-7F2E-4AC4-B1A6-EAA578622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6" y="-189"/>
                <a:ext cx="1171" cy="1862"/>
              </a:xfrm>
              <a:custGeom>
                <a:avLst/>
                <a:gdLst>
                  <a:gd name="T0" fmla="*/ 1171 w 1171"/>
                  <a:gd name="T1" fmla="*/ 1625 h 1862"/>
                  <a:gd name="T2" fmla="*/ 743 w 1171"/>
                  <a:gd name="T3" fmla="*/ 1862 h 1862"/>
                  <a:gd name="T4" fmla="*/ 0 w 1171"/>
                  <a:gd name="T5" fmla="*/ 154 h 1862"/>
                  <a:gd name="T6" fmla="*/ 464 w 1171"/>
                  <a:gd name="T7" fmla="*/ 0 h 1862"/>
                  <a:gd name="T8" fmla="*/ 1171 w 1171"/>
                  <a:gd name="T9" fmla="*/ 1625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1" h="1862">
                    <a:moveTo>
                      <a:pt x="1171" y="1625"/>
                    </a:moveTo>
                    <a:lnTo>
                      <a:pt x="743" y="1862"/>
                    </a:lnTo>
                    <a:lnTo>
                      <a:pt x="0" y="154"/>
                    </a:lnTo>
                    <a:lnTo>
                      <a:pt x="464" y="0"/>
                    </a:lnTo>
                    <a:lnTo>
                      <a:pt x="1171" y="1625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id="{93FF39F6-17FF-4A0C-B758-19BDC97C2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7" y="625"/>
                <a:ext cx="800" cy="1048"/>
              </a:xfrm>
              <a:custGeom>
                <a:avLst/>
                <a:gdLst>
                  <a:gd name="T0" fmla="*/ 800 w 800"/>
                  <a:gd name="T1" fmla="*/ 811 h 1048"/>
                  <a:gd name="T2" fmla="*/ 372 w 800"/>
                  <a:gd name="T3" fmla="*/ 1048 h 1048"/>
                  <a:gd name="T4" fmla="*/ 0 w 800"/>
                  <a:gd name="T5" fmla="*/ 194 h 1048"/>
                  <a:gd name="T6" fmla="*/ 448 w 800"/>
                  <a:gd name="T7" fmla="*/ 0 h 1048"/>
                  <a:gd name="T8" fmla="*/ 800 w 800"/>
                  <a:gd name="T9" fmla="*/ 811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0" h="1048">
                    <a:moveTo>
                      <a:pt x="800" y="811"/>
                    </a:moveTo>
                    <a:lnTo>
                      <a:pt x="372" y="1048"/>
                    </a:lnTo>
                    <a:lnTo>
                      <a:pt x="0" y="194"/>
                    </a:lnTo>
                    <a:lnTo>
                      <a:pt x="448" y="0"/>
                    </a:lnTo>
                    <a:lnTo>
                      <a:pt x="800" y="811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id="{17551A6B-CE0E-4A14-A23D-972C8B1F8B7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53" y="235"/>
                <a:ext cx="1909" cy="4063"/>
              </a:xfrm>
              <a:custGeom>
                <a:avLst/>
                <a:gdLst>
                  <a:gd name="T0" fmla="*/ 128 w 807"/>
                  <a:gd name="T1" fmla="*/ 1718 h 1718"/>
                  <a:gd name="T2" fmla="*/ 712 w 807"/>
                  <a:gd name="T3" fmla="*/ 885 h 1718"/>
                  <a:gd name="T4" fmla="*/ 764 w 807"/>
                  <a:gd name="T5" fmla="*/ 856 h 1718"/>
                  <a:gd name="T6" fmla="*/ 764 w 807"/>
                  <a:gd name="T7" fmla="*/ 702 h 1718"/>
                  <a:gd name="T8" fmla="*/ 693 w 807"/>
                  <a:gd name="T9" fmla="*/ 670 h 1718"/>
                  <a:gd name="T10" fmla="*/ 230 w 807"/>
                  <a:gd name="T11" fmla="*/ 97 h 1718"/>
                  <a:gd name="T12" fmla="*/ 203 w 807"/>
                  <a:gd name="T13" fmla="*/ 37 h 1718"/>
                  <a:gd name="T14" fmla="*/ 70 w 807"/>
                  <a:gd name="T15" fmla="*/ 37 h 1718"/>
                  <a:gd name="T16" fmla="*/ 70 w 807"/>
                  <a:gd name="T17" fmla="*/ 170 h 1718"/>
                  <a:gd name="T18" fmla="*/ 123 w 807"/>
                  <a:gd name="T19" fmla="*/ 197 h 1718"/>
                  <a:gd name="T20" fmla="*/ 580 w 807"/>
                  <a:gd name="T21" fmla="*/ 763 h 1718"/>
                  <a:gd name="T22" fmla="*/ 584 w 807"/>
                  <a:gd name="T23" fmla="*/ 814 h 1718"/>
                  <a:gd name="T24" fmla="*/ 0 w 807"/>
                  <a:gd name="T25" fmla="*/ 1647 h 1718"/>
                  <a:gd name="T26" fmla="*/ 35 w 807"/>
                  <a:gd name="T27" fmla="*/ 1667 h 1718"/>
                  <a:gd name="T28" fmla="*/ 607 w 807"/>
                  <a:gd name="T29" fmla="*/ 852 h 1718"/>
                  <a:gd name="T30" fmla="*/ 610 w 807"/>
                  <a:gd name="T31" fmla="*/ 856 h 1718"/>
                  <a:gd name="T32" fmla="*/ 663 w 807"/>
                  <a:gd name="T33" fmla="*/ 885 h 1718"/>
                  <a:gd name="T34" fmla="*/ 92 w 807"/>
                  <a:gd name="T35" fmla="*/ 1699 h 1718"/>
                  <a:gd name="T36" fmla="*/ 128 w 807"/>
                  <a:gd name="T37" fmla="*/ 1718 h 1718"/>
                  <a:gd name="T38" fmla="*/ 648 w 807"/>
                  <a:gd name="T39" fmla="*/ 677 h 1718"/>
                  <a:gd name="T40" fmla="*/ 610 w 807"/>
                  <a:gd name="T41" fmla="*/ 702 h 1718"/>
                  <a:gd name="T42" fmla="*/ 596 w 807"/>
                  <a:gd name="T43" fmla="*/ 719 h 1718"/>
                  <a:gd name="T44" fmla="*/ 170 w 807"/>
                  <a:gd name="T45" fmla="*/ 191 h 1718"/>
                  <a:gd name="T46" fmla="*/ 203 w 807"/>
                  <a:gd name="T47" fmla="*/ 170 h 1718"/>
                  <a:gd name="T48" fmla="*/ 220 w 807"/>
                  <a:gd name="T49" fmla="*/ 147 h 1718"/>
                  <a:gd name="T50" fmla="*/ 648 w 807"/>
                  <a:gd name="T51" fmla="*/ 677 h 1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7" h="1718">
                    <a:moveTo>
                      <a:pt x="128" y="1718"/>
                    </a:moveTo>
                    <a:cubicBezTo>
                      <a:pt x="712" y="885"/>
                      <a:pt x="712" y="885"/>
                      <a:pt x="712" y="885"/>
                    </a:cubicBezTo>
                    <a:cubicBezTo>
                      <a:pt x="731" y="880"/>
                      <a:pt x="750" y="871"/>
                      <a:pt x="764" y="856"/>
                    </a:cubicBezTo>
                    <a:cubicBezTo>
                      <a:pt x="807" y="813"/>
                      <a:pt x="807" y="744"/>
                      <a:pt x="764" y="702"/>
                    </a:cubicBezTo>
                    <a:cubicBezTo>
                      <a:pt x="745" y="682"/>
                      <a:pt x="719" y="671"/>
                      <a:pt x="693" y="670"/>
                    </a:cubicBezTo>
                    <a:cubicBezTo>
                      <a:pt x="230" y="97"/>
                      <a:pt x="230" y="97"/>
                      <a:pt x="230" y="97"/>
                    </a:cubicBezTo>
                    <a:cubicBezTo>
                      <a:pt x="229" y="75"/>
                      <a:pt x="220" y="54"/>
                      <a:pt x="203" y="37"/>
                    </a:cubicBezTo>
                    <a:cubicBezTo>
                      <a:pt x="166" y="0"/>
                      <a:pt x="107" y="0"/>
                      <a:pt x="70" y="37"/>
                    </a:cubicBezTo>
                    <a:cubicBezTo>
                      <a:pt x="33" y="74"/>
                      <a:pt x="33" y="133"/>
                      <a:pt x="70" y="170"/>
                    </a:cubicBezTo>
                    <a:cubicBezTo>
                      <a:pt x="85" y="185"/>
                      <a:pt x="103" y="194"/>
                      <a:pt x="123" y="197"/>
                    </a:cubicBezTo>
                    <a:cubicBezTo>
                      <a:pt x="580" y="763"/>
                      <a:pt x="580" y="763"/>
                      <a:pt x="580" y="763"/>
                    </a:cubicBezTo>
                    <a:cubicBezTo>
                      <a:pt x="577" y="780"/>
                      <a:pt x="579" y="797"/>
                      <a:pt x="584" y="814"/>
                    </a:cubicBezTo>
                    <a:cubicBezTo>
                      <a:pt x="0" y="1647"/>
                      <a:pt x="0" y="1647"/>
                      <a:pt x="0" y="1647"/>
                    </a:cubicBezTo>
                    <a:cubicBezTo>
                      <a:pt x="35" y="1667"/>
                      <a:pt x="35" y="1667"/>
                      <a:pt x="35" y="1667"/>
                    </a:cubicBezTo>
                    <a:cubicBezTo>
                      <a:pt x="607" y="852"/>
                      <a:pt x="607" y="852"/>
                      <a:pt x="607" y="852"/>
                    </a:cubicBezTo>
                    <a:cubicBezTo>
                      <a:pt x="608" y="853"/>
                      <a:pt x="609" y="854"/>
                      <a:pt x="610" y="856"/>
                    </a:cubicBezTo>
                    <a:cubicBezTo>
                      <a:pt x="626" y="871"/>
                      <a:pt x="644" y="880"/>
                      <a:pt x="663" y="885"/>
                    </a:cubicBezTo>
                    <a:cubicBezTo>
                      <a:pt x="92" y="1699"/>
                      <a:pt x="92" y="1699"/>
                      <a:pt x="92" y="1699"/>
                    </a:cubicBezTo>
                    <a:lnTo>
                      <a:pt x="128" y="1718"/>
                    </a:lnTo>
                    <a:close/>
                    <a:moveTo>
                      <a:pt x="648" y="677"/>
                    </a:moveTo>
                    <a:cubicBezTo>
                      <a:pt x="634" y="683"/>
                      <a:pt x="621" y="691"/>
                      <a:pt x="610" y="702"/>
                    </a:cubicBezTo>
                    <a:cubicBezTo>
                      <a:pt x="605" y="707"/>
                      <a:pt x="600" y="713"/>
                      <a:pt x="596" y="719"/>
                    </a:cubicBezTo>
                    <a:cubicBezTo>
                      <a:pt x="170" y="191"/>
                      <a:pt x="170" y="191"/>
                      <a:pt x="170" y="191"/>
                    </a:cubicBezTo>
                    <a:cubicBezTo>
                      <a:pt x="182" y="187"/>
                      <a:pt x="193" y="180"/>
                      <a:pt x="203" y="170"/>
                    </a:cubicBezTo>
                    <a:cubicBezTo>
                      <a:pt x="210" y="163"/>
                      <a:pt x="215" y="156"/>
                      <a:pt x="220" y="147"/>
                    </a:cubicBezTo>
                    <a:lnTo>
                      <a:pt x="648" y="6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id="{3D41F8DB-5407-4510-AD91-83F5BC591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" y="313"/>
                <a:ext cx="333" cy="333"/>
              </a:xfrm>
              <a:custGeom>
                <a:avLst/>
                <a:gdLst>
                  <a:gd name="T0" fmla="*/ 25 w 141"/>
                  <a:gd name="T1" fmla="*/ 116 h 141"/>
                  <a:gd name="T2" fmla="*/ 116 w 141"/>
                  <a:gd name="T3" fmla="*/ 116 h 141"/>
                  <a:gd name="T4" fmla="*/ 116 w 141"/>
                  <a:gd name="T5" fmla="*/ 25 h 141"/>
                  <a:gd name="T6" fmla="*/ 25 w 141"/>
                  <a:gd name="T7" fmla="*/ 25 h 141"/>
                  <a:gd name="T8" fmla="*/ 25 w 141"/>
                  <a:gd name="T9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41">
                    <a:moveTo>
                      <a:pt x="25" y="116"/>
                    </a:moveTo>
                    <a:cubicBezTo>
                      <a:pt x="50" y="141"/>
                      <a:pt x="91" y="141"/>
                      <a:pt x="116" y="116"/>
                    </a:cubicBezTo>
                    <a:cubicBezTo>
                      <a:pt x="141" y="91"/>
                      <a:pt x="141" y="50"/>
                      <a:pt x="116" y="25"/>
                    </a:cubicBezTo>
                    <a:cubicBezTo>
                      <a:pt x="91" y="0"/>
                      <a:pt x="50" y="0"/>
                      <a:pt x="25" y="25"/>
                    </a:cubicBezTo>
                    <a:cubicBezTo>
                      <a:pt x="0" y="50"/>
                      <a:pt x="0" y="91"/>
                      <a:pt x="25" y="116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6" name="Freeform 34">
                <a:extLst>
                  <a:ext uri="{FF2B5EF4-FFF2-40B4-BE49-F238E27FC236}">
                    <a16:creationId xmlns:a16="http://schemas.microsoft.com/office/drawing/2014/main" id="{162789DE-6589-4967-9C12-797BBDED2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" y="1909"/>
                <a:ext cx="333" cy="334"/>
              </a:xfrm>
              <a:custGeom>
                <a:avLst/>
                <a:gdLst>
                  <a:gd name="T0" fmla="*/ 25 w 141"/>
                  <a:gd name="T1" fmla="*/ 116 h 141"/>
                  <a:gd name="T2" fmla="*/ 116 w 141"/>
                  <a:gd name="T3" fmla="*/ 116 h 141"/>
                  <a:gd name="T4" fmla="*/ 116 w 141"/>
                  <a:gd name="T5" fmla="*/ 25 h 141"/>
                  <a:gd name="T6" fmla="*/ 25 w 141"/>
                  <a:gd name="T7" fmla="*/ 25 h 141"/>
                  <a:gd name="T8" fmla="*/ 25 w 141"/>
                  <a:gd name="T9" fmla="*/ 11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41">
                    <a:moveTo>
                      <a:pt x="25" y="116"/>
                    </a:moveTo>
                    <a:cubicBezTo>
                      <a:pt x="50" y="141"/>
                      <a:pt x="91" y="141"/>
                      <a:pt x="116" y="116"/>
                    </a:cubicBezTo>
                    <a:cubicBezTo>
                      <a:pt x="141" y="91"/>
                      <a:pt x="141" y="50"/>
                      <a:pt x="116" y="25"/>
                    </a:cubicBezTo>
                    <a:cubicBezTo>
                      <a:pt x="91" y="0"/>
                      <a:pt x="50" y="0"/>
                      <a:pt x="25" y="25"/>
                    </a:cubicBezTo>
                    <a:cubicBezTo>
                      <a:pt x="0" y="50"/>
                      <a:pt x="0" y="91"/>
                      <a:pt x="25" y="116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7" name="Freeform 35">
                <a:extLst>
                  <a:ext uri="{FF2B5EF4-FFF2-40B4-BE49-F238E27FC236}">
                    <a16:creationId xmlns:a16="http://schemas.microsoft.com/office/drawing/2014/main" id="{BD70865A-A3D7-42A0-89B6-12DCF845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8" y="4109"/>
                <a:ext cx="2390" cy="636"/>
              </a:xfrm>
              <a:custGeom>
                <a:avLst/>
                <a:gdLst>
                  <a:gd name="T0" fmla="*/ 0 w 1010"/>
                  <a:gd name="T1" fmla="*/ 269 h 269"/>
                  <a:gd name="T2" fmla="*/ 150 w 1010"/>
                  <a:gd name="T3" fmla="*/ 103 h 269"/>
                  <a:gd name="T4" fmla="*/ 151 w 1010"/>
                  <a:gd name="T5" fmla="*/ 105 h 269"/>
                  <a:gd name="T6" fmla="*/ 243 w 1010"/>
                  <a:gd name="T7" fmla="*/ 133 h 269"/>
                  <a:gd name="T8" fmla="*/ 271 w 1010"/>
                  <a:gd name="T9" fmla="*/ 42 h 269"/>
                  <a:gd name="T10" fmla="*/ 271 w 1010"/>
                  <a:gd name="T11" fmla="*/ 41 h 269"/>
                  <a:gd name="T12" fmla="*/ 505 w 1010"/>
                  <a:gd name="T13" fmla="*/ 0 h 269"/>
                  <a:gd name="T14" fmla="*/ 1010 w 1010"/>
                  <a:gd name="T15" fmla="*/ 269 h 269"/>
                  <a:gd name="T16" fmla="*/ 0 w 1010"/>
                  <a:gd name="T17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0" h="269">
                    <a:moveTo>
                      <a:pt x="0" y="269"/>
                    </a:moveTo>
                    <a:cubicBezTo>
                      <a:pt x="32" y="204"/>
                      <a:pt x="84" y="147"/>
                      <a:pt x="150" y="103"/>
                    </a:cubicBezTo>
                    <a:cubicBezTo>
                      <a:pt x="151" y="103"/>
                      <a:pt x="151" y="104"/>
                      <a:pt x="151" y="105"/>
                    </a:cubicBezTo>
                    <a:cubicBezTo>
                      <a:pt x="169" y="138"/>
                      <a:pt x="210" y="151"/>
                      <a:pt x="243" y="133"/>
                    </a:cubicBezTo>
                    <a:cubicBezTo>
                      <a:pt x="276" y="116"/>
                      <a:pt x="289" y="75"/>
                      <a:pt x="271" y="42"/>
                    </a:cubicBezTo>
                    <a:cubicBezTo>
                      <a:pt x="271" y="42"/>
                      <a:pt x="271" y="41"/>
                      <a:pt x="271" y="41"/>
                    </a:cubicBezTo>
                    <a:cubicBezTo>
                      <a:pt x="342" y="14"/>
                      <a:pt x="421" y="0"/>
                      <a:pt x="505" y="0"/>
                    </a:cubicBezTo>
                    <a:cubicBezTo>
                      <a:pt x="735" y="0"/>
                      <a:pt x="931" y="111"/>
                      <a:pt x="1010" y="269"/>
                    </a:cubicBez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A2A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8" name="Freeform 36">
                <a:extLst>
                  <a:ext uri="{FF2B5EF4-FFF2-40B4-BE49-F238E27FC236}">
                    <a16:creationId xmlns:a16="http://schemas.microsoft.com/office/drawing/2014/main" id="{1FE338DF-8094-4E2A-BD8F-407CB778E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4109"/>
                <a:ext cx="1553" cy="636"/>
              </a:xfrm>
              <a:custGeom>
                <a:avLst/>
                <a:gdLst>
                  <a:gd name="T0" fmla="*/ 354 w 656"/>
                  <a:gd name="T1" fmla="*/ 269 h 269"/>
                  <a:gd name="T2" fmla="*/ 0 w 656"/>
                  <a:gd name="T3" fmla="*/ 16 h 269"/>
                  <a:gd name="T4" fmla="*/ 151 w 656"/>
                  <a:gd name="T5" fmla="*/ 0 h 269"/>
                  <a:gd name="T6" fmla="*/ 656 w 656"/>
                  <a:gd name="T7" fmla="*/ 269 h 269"/>
                  <a:gd name="T8" fmla="*/ 354 w 656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6" h="269">
                    <a:moveTo>
                      <a:pt x="354" y="269"/>
                    </a:moveTo>
                    <a:cubicBezTo>
                      <a:pt x="293" y="147"/>
                      <a:pt x="162" y="53"/>
                      <a:pt x="0" y="16"/>
                    </a:cubicBezTo>
                    <a:cubicBezTo>
                      <a:pt x="48" y="5"/>
                      <a:pt x="99" y="0"/>
                      <a:pt x="151" y="0"/>
                    </a:cubicBezTo>
                    <a:cubicBezTo>
                      <a:pt x="381" y="0"/>
                      <a:pt x="577" y="111"/>
                      <a:pt x="656" y="269"/>
                    </a:cubicBezTo>
                    <a:lnTo>
                      <a:pt x="354" y="26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id="{2C683FB6-F164-4C43-B83F-D6C1E13A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4055"/>
                <a:ext cx="398" cy="411"/>
              </a:xfrm>
              <a:custGeom>
                <a:avLst/>
                <a:gdLst>
                  <a:gd name="T0" fmla="*/ 150 w 168"/>
                  <a:gd name="T1" fmla="*/ 64 h 174"/>
                  <a:gd name="T2" fmla="*/ 150 w 168"/>
                  <a:gd name="T3" fmla="*/ 65 h 174"/>
                  <a:gd name="T4" fmla="*/ 122 w 168"/>
                  <a:gd name="T5" fmla="*/ 156 h 174"/>
                  <a:gd name="T6" fmla="*/ 30 w 168"/>
                  <a:gd name="T7" fmla="*/ 128 h 174"/>
                  <a:gd name="T8" fmla="*/ 30 w 168"/>
                  <a:gd name="T9" fmla="*/ 128 h 174"/>
                  <a:gd name="T10" fmla="*/ 29 w 168"/>
                  <a:gd name="T11" fmla="*/ 126 h 174"/>
                  <a:gd name="T12" fmla="*/ 29 w 168"/>
                  <a:gd name="T13" fmla="*/ 126 h 174"/>
                  <a:gd name="T14" fmla="*/ 11 w 168"/>
                  <a:gd name="T15" fmla="*/ 90 h 174"/>
                  <a:gd name="T16" fmla="*/ 27 w 168"/>
                  <a:gd name="T17" fmla="*/ 36 h 174"/>
                  <a:gd name="T18" fmla="*/ 77 w 168"/>
                  <a:gd name="T19" fmla="*/ 10 h 174"/>
                  <a:gd name="T20" fmla="*/ 131 w 168"/>
                  <a:gd name="T21" fmla="*/ 27 h 174"/>
                  <a:gd name="T22" fmla="*/ 150 w 168"/>
                  <a:gd name="T23" fmla="*/ 64 h 174"/>
                  <a:gd name="T24" fmla="*/ 150 w 168"/>
                  <a:gd name="T25" fmla="*/ 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74">
                    <a:moveTo>
                      <a:pt x="150" y="64"/>
                    </a:moveTo>
                    <a:cubicBezTo>
                      <a:pt x="150" y="64"/>
                      <a:pt x="150" y="65"/>
                      <a:pt x="150" y="65"/>
                    </a:cubicBezTo>
                    <a:cubicBezTo>
                      <a:pt x="168" y="98"/>
                      <a:pt x="155" y="139"/>
                      <a:pt x="122" y="156"/>
                    </a:cubicBezTo>
                    <a:cubicBezTo>
                      <a:pt x="89" y="174"/>
                      <a:pt x="48" y="161"/>
                      <a:pt x="30" y="128"/>
                    </a:cubicBezTo>
                    <a:cubicBezTo>
                      <a:pt x="30" y="128"/>
                      <a:pt x="30" y="128"/>
                      <a:pt x="30" y="128"/>
                    </a:cubicBezTo>
                    <a:cubicBezTo>
                      <a:pt x="30" y="127"/>
                      <a:pt x="30" y="126"/>
                      <a:pt x="29" y="126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0" y="71"/>
                      <a:pt x="8" y="46"/>
                      <a:pt x="27" y="36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96" y="0"/>
                      <a:pt x="120" y="8"/>
                      <a:pt x="131" y="27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id="{D8EDCBF6-76FA-428E-AF70-96A2CEF9A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4745"/>
                <a:ext cx="3166" cy="287"/>
              </a:xfrm>
              <a:custGeom>
                <a:avLst/>
                <a:gdLst>
                  <a:gd name="T0" fmla="*/ 0 w 1338"/>
                  <a:gd name="T1" fmla="*/ 81 h 121"/>
                  <a:gd name="T2" fmla="*/ 40 w 1338"/>
                  <a:gd name="T3" fmla="*/ 121 h 121"/>
                  <a:gd name="T4" fmla="*/ 1298 w 1338"/>
                  <a:gd name="T5" fmla="*/ 121 h 121"/>
                  <a:gd name="T6" fmla="*/ 1338 w 1338"/>
                  <a:gd name="T7" fmla="*/ 81 h 121"/>
                  <a:gd name="T8" fmla="*/ 1338 w 1338"/>
                  <a:gd name="T9" fmla="*/ 40 h 121"/>
                  <a:gd name="T10" fmla="*/ 1298 w 1338"/>
                  <a:gd name="T11" fmla="*/ 0 h 121"/>
                  <a:gd name="T12" fmla="*/ 40 w 1338"/>
                  <a:gd name="T13" fmla="*/ 0 h 121"/>
                  <a:gd name="T14" fmla="*/ 0 w 1338"/>
                  <a:gd name="T15" fmla="*/ 40 h 121"/>
                  <a:gd name="T16" fmla="*/ 0 w 1338"/>
                  <a:gd name="T17" fmla="*/ 8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8" h="121">
                    <a:moveTo>
                      <a:pt x="0" y="81"/>
                    </a:moveTo>
                    <a:cubicBezTo>
                      <a:pt x="0" y="103"/>
                      <a:pt x="18" y="121"/>
                      <a:pt x="40" y="121"/>
                    </a:cubicBezTo>
                    <a:cubicBezTo>
                      <a:pt x="1298" y="121"/>
                      <a:pt x="1298" y="121"/>
                      <a:pt x="1298" y="121"/>
                    </a:cubicBezTo>
                    <a:cubicBezTo>
                      <a:pt x="1320" y="121"/>
                      <a:pt x="1338" y="103"/>
                      <a:pt x="1338" y="81"/>
                    </a:cubicBezTo>
                    <a:cubicBezTo>
                      <a:pt x="1338" y="40"/>
                      <a:pt x="1338" y="40"/>
                      <a:pt x="1338" y="40"/>
                    </a:cubicBezTo>
                    <a:cubicBezTo>
                      <a:pt x="1338" y="18"/>
                      <a:pt x="1320" y="0"/>
                      <a:pt x="1298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31" name="Freeform 39">
                <a:extLst>
                  <a:ext uri="{FF2B5EF4-FFF2-40B4-BE49-F238E27FC236}">
                    <a16:creationId xmlns:a16="http://schemas.microsoft.com/office/drawing/2014/main" id="{71D5FB22-2959-48FD-8871-AE369695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4745"/>
                <a:ext cx="1583" cy="287"/>
              </a:xfrm>
              <a:custGeom>
                <a:avLst/>
                <a:gdLst>
                  <a:gd name="T0" fmla="*/ 0 w 669"/>
                  <a:gd name="T1" fmla="*/ 0 h 121"/>
                  <a:gd name="T2" fmla="*/ 629 w 669"/>
                  <a:gd name="T3" fmla="*/ 0 h 121"/>
                  <a:gd name="T4" fmla="*/ 669 w 669"/>
                  <a:gd name="T5" fmla="*/ 40 h 121"/>
                  <a:gd name="T6" fmla="*/ 669 w 669"/>
                  <a:gd name="T7" fmla="*/ 81 h 121"/>
                  <a:gd name="T8" fmla="*/ 629 w 669"/>
                  <a:gd name="T9" fmla="*/ 121 h 121"/>
                  <a:gd name="T10" fmla="*/ 0 w 669"/>
                  <a:gd name="T11" fmla="*/ 121 h 121"/>
                  <a:gd name="T12" fmla="*/ 0 w 669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9" h="121">
                    <a:moveTo>
                      <a:pt x="0" y="0"/>
                    </a:moveTo>
                    <a:cubicBezTo>
                      <a:pt x="629" y="0"/>
                      <a:pt x="629" y="0"/>
                      <a:pt x="629" y="0"/>
                    </a:cubicBezTo>
                    <a:cubicBezTo>
                      <a:pt x="651" y="0"/>
                      <a:pt x="669" y="18"/>
                      <a:pt x="669" y="40"/>
                    </a:cubicBezTo>
                    <a:cubicBezTo>
                      <a:pt x="669" y="81"/>
                      <a:pt x="669" y="81"/>
                      <a:pt x="669" y="81"/>
                    </a:cubicBezTo>
                    <a:cubicBezTo>
                      <a:pt x="669" y="103"/>
                      <a:pt x="651" y="121"/>
                      <a:pt x="629" y="121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96" name="Group 35">
              <a:extLst>
                <a:ext uri="{FF2B5EF4-FFF2-40B4-BE49-F238E27FC236}">
                  <a16:creationId xmlns:a16="http://schemas.microsoft.com/office/drawing/2014/main" id="{95B33A2E-4F45-406A-90CE-097E9F396990}"/>
                </a:ext>
              </a:extLst>
            </p:cNvPr>
            <p:cNvGrpSpPr/>
            <p:nvPr/>
          </p:nvGrpSpPr>
          <p:grpSpPr>
            <a:xfrm>
              <a:off x="4805833" y="3506733"/>
              <a:ext cx="3071361" cy="1630853"/>
              <a:chOff x="5088566" y="3676908"/>
              <a:chExt cx="2033349" cy="1079682"/>
            </a:xfrm>
          </p:grpSpPr>
          <p:grpSp>
            <p:nvGrpSpPr>
              <p:cNvPr id="97" name="Group 36">
                <a:extLst>
                  <a:ext uri="{FF2B5EF4-FFF2-40B4-BE49-F238E27FC236}">
                    <a16:creationId xmlns:a16="http://schemas.microsoft.com/office/drawing/2014/main" id="{CC57D39D-1D0E-453E-90F9-0A2E5D3C5171}"/>
                  </a:ext>
                </a:extLst>
              </p:cNvPr>
              <p:cNvGrpSpPr/>
              <p:nvPr/>
            </p:nvGrpSpPr>
            <p:grpSpPr>
              <a:xfrm>
                <a:off x="5316481" y="3676908"/>
                <a:ext cx="1576740" cy="1048567"/>
                <a:chOff x="5316481" y="3676908"/>
                <a:chExt cx="1576740" cy="1048567"/>
              </a:xfrm>
            </p:grpSpPr>
            <p:sp>
              <p:nvSpPr>
                <p:cNvPr id="102" name="Freeform 9">
                  <a:extLst>
                    <a:ext uri="{FF2B5EF4-FFF2-40B4-BE49-F238E27FC236}">
                      <a16:creationId xmlns:a16="http://schemas.microsoft.com/office/drawing/2014/main" id="{98B43C5E-BE90-4BE9-83F7-E27586F2CA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6481" y="3676908"/>
                  <a:ext cx="1576740" cy="1048567"/>
                </a:xfrm>
                <a:custGeom>
                  <a:avLst/>
                  <a:gdLst>
                    <a:gd name="T0" fmla="*/ 832 w 857"/>
                    <a:gd name="T1" fmla="*/ 0 h 570"/>
                    <a:gd name="T2" fmla="*/ 26 w 857"/>
                    <a:gd name="T3" fmla="*/ 0 h 570"/>
                    <a:gd name="T4" fmla="*/ 0 w 857"/>
                    <a:gd name="T5" fmla="*/ 26 h 570"/>
                    <a:gd name="T6" fmla="*/ 0 w 857"/>
                    <a:gd name="T7" fmla="*/ 545 h 570"/>
                    <a:gd name="T8" fmla="*/ 26 w 857"/>
                    <a:gd name="T9" fmla="*/ 570 h 570"/>
                    <a:gd name="T10" fmla="*/ 832 w 857"/>
                    <a:gd name="T11" fmla="*/ 570 h 570"/>
                    <a:gd name="T12" fmla="*/ 857 w 857"/>
                    <a:gd name="T13" fmla="*/ 545 h 570"/>
                    <a:gd name="T14" fmla="*/ 857 w 857"/>
                    <a:gd name="T15" fmla="*/ 26 h 570"/>
                    <a:gd name="T16" fmla="*/ 832 w 857"/>
                    <a:gd name="T17" fmla="*/ 0 h 5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7" h="570">
                      <a:moveTo>
                        <a:pt x="832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9" y="0"/>
                        <a:pt x="0" y="9"/>
                        <a:pt x="0" y="26"/>
                      </a:cubicBezTo>
                      <a:cubicBezTo>
                        <a:pt x="0" y="545"/>
                        <a:pt x="0" y="545"/>
                        <a:pt x="0" y="545"/>
                      </a:cubicBezTo>
                      <a:cubicBezTo>
                        <a:pt x="0" y="561"/>
                        <a:pt x="9" y="570"/>
                        <a:pt x="26" y="570"/>
                      </a:cubicBezTo>
                      <a:cubicBezTo>
                        <a:pt x="832" y="570"/>
                        <a:pt x="832" y="570"/>
                        <a:pt x="832" y="570"/>
                      </a:cubicBezTo>
                      <a:cubicBezTo>
                        <a:pt x="848" y="570"/>
                        <a:pt x="857" y="561"/>
                        <a:pt x="857" y="545"/>
                      </a:cubicBezTo>
                      <a:cubicBezTo>
                        <a:pt x="857" y="26"/>
                        <a:pt x="857" y="26"/>
                        <a:pt x="857" y="26"/>
                      </a:cubicBezTo>
                      <a:cubicBezTo>
                        <a:pt x="857" y="9"/>
                        <a:pt x="848" y="0"/>
                        <a:pt x="832" y="0"/>
                      </a:cubicBezTo>
                      <a:close/>
                    </a:path>
                  </a:pathLst>
                </a:custGeom>
                <a:solidFill>
                  <a:srgbClr val="D5D5D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3" name="Freeform 10">
                  <a:extLst>
                    <a:ext uri="{FF2B5EF4-FFF2-40B4-BE49-F238E27FC236}">
                      <a16:creationId xmlns:a16="http://schemas.microsoft.com/office/drawing/2014/main" id="{CFAD5D32-870D-40F1-9931-45A472421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1261" y="3691687"/>
                  <a:ext cx="1547181" cy="1019008"/>
                </a:xfrm>
                <a:custGeom>
                  <a:avLst/>
                  <a:gdLst>
                    <a:gd name="T0" fmla="*/ 824 w 841"/>
                    <a:gd name="T1" fmla="*/ 0 h 554"/>
                    <a:gd name="T2" fmla="*/ 18 w 841"/>
                    <a:gd name="T3" fmla="*/ 0 h 554"/>
                    <a:gd name="T4" fmla="*/ 0 w 841"/>
                    <a:gd name="T5" fmla="*/ 18 h 554"/>
                    <a:gd name="T6" fmla="*/ 0 w 841"/>
                    <a:gd name="T7" fmla="*/ 537 h 554"/>
                    <a:gd name="T8" fmla="*/ 18 w 841"/>
                    <a:gd name="T9" fmla="*/ 554 h 554"/>
                    <a:gd name="T10" fmla="*/ 824 w 841"/>
                    <a:gd name="T11" fmla="*/ 554 h 554"/>
                    <a:gd name="T12" fmla="*/ 841 w 841"/>
                    <a:gd name="T13" fmla="*/ 537 h 554"/>
                    <a:gd name="T14" fmla="*/ 841 w 841"/>
                    <a:gd name="T15" fmla="*/ 18 h 554"/>
                    <a:gd name="T16" fmla="*/ 824 w 841"/>
                    <a:gd name="T17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41" h="554">
                      <a:moveTo>
                        <a:pt x="824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6" y="0"/>
                        <a:pt x="0" y="6"/>
                        <a:pt x="0" y="18"/>
                      </a:cubicBezTo>
                      <a:cubicBezTo>
                        <a:pt x="0" y="537"/>
                        <a:pt x="0" y="537"/>
                        <a:pt x="0" y="537"/>
                      </a:cubicBezTo>
                      <a:cubicBezTo>
                        <a:pt x="0" y="548"/>
                        <a:pt x="6" y="554"/>
                        <a:pt x="18" y="554"/>
                      </a:cubicBezTo>
                      <a:cubicBezTo>
                        <a:pt x="824" y="554"/>
                        <a:pt x="824" y="554"/>
                        <a:pt x="824" y="554"/>
                      </a:cubicBezTo>
                      <a:cubicBezTo>
                        <a:pt x="835" y="554"/>
                        <a:pt x="841" y="548"/>
                        <a:pt x="841" y="537"/>
                      </a:cubicBezTo>
                      <a:cubicBezTo>
                        <a:pt x="841" y="18"/>
                        <a:pt x="841" y="18"/>
                        <a:pt x="841" y="18"/>
                      </a:cubicBezTo>
                      <a:cubicBezTo>
                        <a:pt x="841" y="6"/>
                        <a:pt x="835" y="0"/>
                        <a:pt x="8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4" name="Freeform 11">
                  <a:extLst>
                    <a:ext uri="{FF2B5EF4-FFF2-40B4-BE49-F238E27FC236}">
                      <a16:creationId xmlns:a16="http://schemas.microsoft.com/office/drawing/2014/main" id="{FB7C9370-EFAA-431B-88F4-D4002C7FF09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331261" y="3691687"/>
                  <a:ext cx="1547181" cy="1019008"/>
                </a:xfrm>
                <a:custGeom>
                  <a:avLst/>
                  <a:gdLst>
                    <a:gd name="T0" fmla="*/ 824 w 841"/>
                    <a:gd name="T1" fmla="*/ 18 h 554"/>
                    <a:gd name="T2" fmla="*/ 824 w 841"/>
                    <a:gd name="T3" fmla="*/ 18 h 554"/>
                    <a:gd name="T4" fmla="*/ 824 w 841"/>
                    <a:gd name="T5" fmla="*/ 515 h 554"/>
                    <a:gd name="T6" fmla="*/ 18 w 841"/>
                    <a:gd name="T7" fmla="*/ 515 h 554"/>
                    <a:gd name="T8" fmla="*/ 18 w 841"/>
                    <a:gd name="T9" fmla="*/ 515 h 554"/>
                    <a:gd name="T10" fmla="*/ 18 w 841"/>
                    <a:gd name="T11" fmla="*/ 18 h 554"/>
                    <a:gd name="T12" fmla="*/ 824 w 841"/>
                    <a:gd name="T13" fmla="*/ 18 h 554"/>
                    <a:gd name="T14" fmla="*/ 824 w 841"/>
                    <a:gd name="T15" fmla="*/ 0 h 554"/>
                    <a:gd name="T16" fmla="*/ 18 w 841"/>
                    <a:gd name="T17" fmla="*/ 0 h 554"/>
                    <a:gd name="T18" fmla="*/ 0 w 841"/>
                    <a:gd name="T19" fmla="*/ 18 h 554"/>
                    <a:gd name="T20" fmla="*/ 0 w 841"/>
                    <a:gd name="T21" fmla="*/ 537 h 554"/>
                    <a:gd name="T22" fmla="*/ 18 w 841"/>
                    <a:gd name="T23" fmla="*/ 554 h 554"/>
                    <a:gd name="T24" fmla="*/ 824 w 841"/>
                    <a:gd name="T25" fmla="*/ 554 h 554"/>
                    <a:gd name="T26" fmla="*/ 841 w 841"/>
                    <a:gd name="T27" fmla="*/ 537 h 554"/>
                    <a:gd name="T28" fmla="*/ 841 w 841"/>
                    <a:gd name="T29" fmla="*/ 18 h 554"/>
                    <a:gd name="T30" fmla="*/ 824 w 841"/>
                    <a:gd name="T31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1" h="554">
                      <a:moveTo>
                        <a:pt x="824" y="18"/>
                      </a:moveTo>
                      <a:cubicBezTo>
                        <a:pt x="824" y="18"/>
                        <a:pt x="824" y="18"/>
                        <a:pt x="824" y="18"/>
                      </a:cubicBezTo>
                      <a:cubicBezTo>
                        <a:pt x="824" y="515"/>
                        <a:pt x="824" y="515"/>
                        <a:pt x="824" y="515"/>
                      </a:cubicBezTo>
                      <a:cubicBezTo>
                        <a:pt x="18" y="515"/>
                        <a:pt x="18" y="515"/>
                        <a:pt x="18" y="515"/>
                      </a:cubicBezTo>
                      <a:cubicBezTo>
                        <a:pt x="18" y="515"/>
                        <a:pt x="18" y="515"/>
                        <a:pt x="18" y="515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824" y="18"/>
                        <a:pt x="824" y="18"/>
                        <a:pt x="824" y="18"/>
                      </a:cubicBezTo>
                      <a:moveTo>
                        <a:pt x="824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6" y="0"/>
                        <a:pt x="0" y="6"/>
                        <a:pt x="0" y="18"/>
                      </a:cubicBezTo>
                      <a:cubicBezTo>
                        <a:pt x="0" y="537"/>
                        <a:pt x="0" y="537"/>
                        <a:pt x="0" y="537"/>
                      </a:cubicBezTo>
                      <a:cubicBezTo>
                        <a:pt x="0" y="548"/>
                        <a:pt x="6" y="554"/>
                        <a:pt x="18" y="554"/>
                      </a:cubicBezTo>
                      <a:cubicBezTo>
                        <a:pt x="824" y="554"/>
                        <a:pt x="824" y="554"/>
                        <a:pt x="824" y="554"/>
                      </a:cubicBezTo>
                      <a:cubicBezTo>
                        <a:pt x="835" y="554"/>
                        <a:pt x="841" y="548"/>
                        <a:pt x="841" y="537"/>
                      </a:cubicBezTo>
                      <a:cubicBezTo>
                        <a:pt x="841" y="18"/>
                        <a:pt x="841" y="18"/>
                        <a:pt x="841" y="18"/>
                      </a:cubicBezTo>
                      <a:cubicBezTo>
                        <a:pt x="841" y="6"/>
                        <a:pt x="835" y="0"/>
                        <a:pt x="82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grpSp>
              <p:nvGrpSpPr>
                <p:cNvPr id="105" name="Group 44">
                  <a:extLst>
                    <a:ext uri="{FF2B5EF4-FFF2-40B4-BE49-F238E27FC236}">
                      <a16:creationId xmlns:a16="http://schemas.microsoft.com/office/drawing/2014/main" id="{4FF907FE-EAB2-4F6D-A6E5-F68575057010}"/>
                    </a:ext>
                  </a:extLst>
                </p:cNvPr>
                <p:cNvGrpSpPr/>
                <p:nvPr/>
              </p:nvGrpSpPr>
              <p:grpSpPr>
                <a:xfrm>
                  <a:off x="5413715" y="3772586"/>
                  <a:ext cx="1382273" cy="866545"/>
                  <a:chOff x="5413715" y="3772586"/>
                  <a:chExt cx="1382273" cy="866545"/>
                </a:xfrm>
              </p:grpSpPr>
              <p:sp>
                <p:nvSpPr>
                  <p:cNvPr id="107" name="Rectangle 15">
                    <a:extLst>
                      <a:ext uri="{FF2B5EF4-FFF2-40B4-BE49-F238E27FC236}">
                        <a16:creationId xmlns:a16="http://schemas.microsoft.com/office/drawing/2014/main" id="{70338075-A631-42BB-BC60-729975C545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3715" y="3772586"/>
                    <a:ext cx="1382273" cy="354708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08" name="Rectangle 16">
                    <a:extLst>
                      <a:ext uri="{FF2B5EF4-FFF2-40B4-BE49-F238E27FC236}">
                        <a16:creationId xmlns:a16="http://schemas.microsoft.com/office/drawing/2014/main" id="{BDBED46F-5F85-4DE5-9853-62444D7F5D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13715" y="4248641"/>
                    <a:ext cx="1382273" cy="390490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09" name="Freeform 17">
                    <a:extLst>
                      <a:ext uri="{FF2B5EF4-FFF2-40B4-BE49-F238E27FC236}">
                        <a16:creationId xmlns:a16="http://schemas.microsoft.com/office/drawing/2014/main" id="{6C7E2E78-E1CF-4D0C-9CF5-268EB59F262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5509392" y="4035505"/>
                    <a:ext cx="887548" cy="182021"/>
                  </a:xfrm>
                  <a:custGeom>
                    <a:avLst/>
                    <a:gdLst>
                      <a:gd name="T0" fmla="*/ 0 w 1141"/>
                      <a:gd name="T1" fmla="*/ 0 h 234"/>
                      <a:gd name="T2" fmla="*/ 225 w 1141"/>
                      <a:gd name="T3" fmla="*/ 0 h 234"/>
                      <a:gd name="T4" fmla="*/ 225 w 1141"/>
                      <a:gd name="T5" fmla="*/ 234 h 234"/>
                      <a:gd name="T6" fmla="*/ 0 w 1141"/>
                      <a:gd name="T7" fmla="*/ 234 h 234"/>
                      <a:gd name="T8" fmla="*/ 0 w 1141"/>
                      <a:gd name="T9" fmla="*/ 0 h 234"/>
                      <a:gd name="T10" fmla="*/ 265 w 1141"/>
                      <a:gd name="T11" fmla="*/ 173 h 234"/>
                      <a:gd name="T12" fmla="*/ 265 w 1141"/>
                      <a:gd name="T13" fmla="*/ 234 h 234"/>
                      <a:gd name="T14" fmla="*/ 1141 w 1141"/>
                      <a:gd name="T15" fmla="*/ 234 h 234"/>
                      <a:gd name="T16" fmla="*/ 1141 w 1141"/>
                      <a:gd name="T17" fmla="*/ 173 h 234"/>
                      <a:gd name="T18" fmla="*/ 265 w 1141"/>
                      <a:gd name="T19" fmla="*/ 173 h 2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41" h="234">
                        <a:moveTo>
                          <a:pt x="0" y="0"/>
                        </a:moveTo>
                        <a:lnTo>
                          <a:pt x="225" y="0"/>
                        </a:lnTo>
                        <a:lnTo>
                          <a:pt x="225" y="234"/>
                        </a:lnTo>
                        <a:lnTo>
                          <a:pt x="0" y="234"/>
                        </a:lnTo>
                        <a:lnTo>
                          <a:pt x="0" y="0"/>
                        </a:lnTo>
                        <a:close/>
                        <a:moveTo>
                          <a:pt x="265" y="173"/>
                        </a:moveTo>
                        <a:lnTo>
                          <a:pt x="265" y="234"/>
                        </a:lnTo>
                        <a:lnTo>
                          <a:pt x="1141" y="234"/>
                        </a:lnTo>
                        <a:lnTo>
                          <a:pt x="1141" y="173"/>
                        </a:lnTo>
                        <a:lnTo>
                          <a:pt x="265" y="17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10" name="Rectangle 18">
                    <a:extLst>
                      <a:ext uri="{FF2B5EF4-FFF2-40B4-BE49-F238E27FC236}">
                        <a16:creationId xmlns:a16="http://schemas.microsoft.com/office/drawing/2014/main" id="{D0969B82-FBBF-47A8-80EA-8F2E7D8884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0060" y="4170077"/>
                    <a:ext cx="134571" cy="47450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  <p:sp>
                <p:nvSpPr>
                  <p:cNvPr id="111" name="Rectangle 19">
                    <a:extLst>
                      <a:ext uri="{FF2B5EF4-FFF2-40B4-BE49-F238E27FC236}">
                        <a16:creationId xmlns:a16="http://schemas.microsoft.com/office/drawing/2014/main" id="{0CB188C8-BED7-4D40-9E10-99F39E4BA1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63750" y="4170077"/>
                    <a:ext cx="132238" cy="4745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350"/>
                  </a:p>
                </p:txBody>
              </p:sp>
            </p:grpSp>
            <p:sp>
              <p:nvSpPr>
                <p:cNvPr id="106" name="Freeform 22">
                  <a:extLst>
                    <a:ext uri="{FF2B5EF4-FFF2-40B4-BE49-F238E27FC236}">
                      <a16:creationId xmlns:a16="http://schemas.microsoft.com/office/drawing/2014/main" id="{84EAD58F-7E4D-456A-966A-A6061FF0A6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23043" y="4005946"/>
                  <a:ext cx="5445" cy="35004"/>
                </a:xfrm>
                <a:custGeom>
                  <a:avLst/>
                  <a:gdLst>
                    <a:gd name="T0" fmla="*/ 0 w 3"/>
                    <a:gd name="T1" fmla="*/ 0 h 19"/>
                    <a:gd name="T2" fmla="*/ 0 w 3"/>
                    <a:gd name="T3" fmla="*/ 3 h 19"/>
                    <a:gd name="T4" fmla="*/ 3 w 3"/>
                    <a:gd name="T5" fmla="*/ 19 h 19"/>
                    <a:gd name="T6" fmla="*/ 0 w 3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9"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1" y="14"/>
                        <a:pt x="3" y="1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2A2A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  <p:grpSp>
            <p:nvGrpSpPr>
              <p:cNvPr id="98" name="Group 37">
                <a:extLst>
                  <a:ext uri="{FF2B5EF4-FFF2-40B4-BE49-F238E27FC236}">
                    <a16:creationId xmlns:a16="http://schemas.microsoft.com/office/drawing/2014/main" id="{58780485-062D-474D-9A8D-CFF51653B2E4}"/>
                  </a:ext>
                </a:extLst>
              </p:cNvPr>
              <p:cNvGrpSpPr/>
              <p:nvPr/>
            </p:nvGrpSpPr>
            <p:grpSpPr>
              <a:xfrm>
                <a:off x="5088566" y="4674135"/>
                <a:ext cx="2033349" cy="82455"/>
                <a:chOff x="5088566" y="4674135"/>
                <a:chExt cx="2033349" cy="82455"/>
              </a:xfrm>
            </p:grpSpPr>
            <p:sp>
              <p:nvSpPr>
                <p:cNvPr id="99" name="Rectangle 12">
                  <a:extLst>
                    <a:ext uri="{FF2B5EF4-FFF2-40B4-BE49-F238E27FC236}">
                      <a16:creationId xmlns:a16="http://schemas.microsoft.com/office/drawing/2014/main" id="{668AF1F5-B986-4868-B697-A8A7933B6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8566" y="4674135"/>
                  <a:ext cx="2033349" cy="567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2A65B3D1-373D-4515-8E48-F44671EE31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8566" y="4730920"/>
                  <a:ext cx="2033349" cy="25670"/>
                </a:xfrm>
                <a:custGeom>
                  <a:avLst/>
                  <a:gdLst>
                    <a:gd name="T0" fmla="*/ 1105 w 1105"/>
                    <a:gd name="T1" fmla="*/ 0 h 14"/>
                    <a:gd name="T2" fmla="*/ 0 w 1105"/>
                    <a:gd name="T3" fmla="*/ 0 h 14"/>
                    <a:gd name="T4" fmla="*/ 86 w 1105"/>
                    <a:gd name="T5" fmla="*/ 14 h 14"/>
                    <a:gd name="T6" fmla="*/ 1019 w 1105"/>
                    <a:gd name="T7" fmla="*/ 14 h 14"/>
                    <a:gd name="T8" fmla="*/ 1105 w 1105"/>
                    <a:gd name="T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5" h="14">
                      <a:moveTo>
                        <a:pt x="110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0" y="14"/>
                        <a:pt x="86" y="14"/>
                      </a:cubicBezTo>
                      <a:cubicBezTo>
                        <a:pt x="133" y="14"/>
                        <a:pt x="977" y="14"/>
                        <a:pt x="1019" y="14"/>
                      </a:cubicBezTo>
                      <a:cubicBezTo>
                        <a:pt x="1061" y="14"/>
                        <a:pt x="1105" y="0"/>
                        <a:pt x="110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01" name="Freeform 14">
                  <a:extLst>
                    <a:ext uri="{FF2B5EF4-FFF2-40B4-BE49-F238E27FC236}">
                      <a16:creationId xmlns:a16="http://schemas.microsoft.com/office/drawing/2014/main" id="{2CB13B56-D6F9-4E9E-8A35-43C7C0687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47333" y="4674135"/>
                  <a:ext cx="315037" cy="38116"/>
                </a:xfrm>
                <a:custGeom>
                  <a:avLst/>
                  <a:gdLst>
                    <a:gd name="T0" fmla="*/ 0 w 171"/>
                    <a:gd name="T1" fmla="*/ 0 h 21"/>
                    <a:gd name="T2" fmla="*/ 0 w 171"/>
                    <a:gd name="T3" fmla="*/ 12 h 21"/>
                    <a:gd name="T4" fmla="*/ 9 w 171"/>
                    <a:gd name="T5" fmla="*/ 21 h 21"/>
                    <a:gd name="T6" fmla="*/ 163 w 171"/>
                    <a:gd name="T7" fmla="*/ 21 h 21"/>
                    <a:gd name="T8" fmla="*/ 171 w 171"/>
                    <a:gd name="T9" fmla="*/ 12 h 21"/>
                    <a:gd name="T10" fmla="*/ 171 w 171"/>
                    <a:gd name="T11" fmla="*/ 0 h 21"/>
                    <a:gd name="T12" fmla="*/ 0 w 171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1" h="21">
                      <a:moveTo>
                        <a:pt x="0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7"/>
                        <a:pt x="4" y="21"/>
                        <a:pt x="9" y="21"/>
                      </a:cubicBezTo>
                      <a:cubicBezTo>
                        <a:pt x="163" y="21"/>
                        <a:pt x="163" y="21"/>
                        <a:pt x="163" y="21"/>
                      </a:cubicBezTo>
                      <a:cubicBezTo>
                        <a:pt x="167" y="21"/>
                        <a:pt x="171" y="17"/>
                        <a:pt x="171" y="12"/>
                      </a:cubicBezTo>
                      <a:cubicBezTo>
                        <a:pt x="171" y="0"/>
                        <a:pt x="171" y="0"/>
                        <a:pt x="17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8" name="Rectangle 52">
            <a:extLst>
              <a:ext uri="{FF2B5EF4-FFF2-40B4-BE49-F238E27FC236}">
                <a16:creationId xmlns:a16="http://schemas.microsoft.com/office/drawing/2014/main" id="{595C3DD3-F3F5-4B02-8E15-54BE719CC352}"/>
              </a:ext>
            </a:extLst>
          </p:cNvPr>
          <p:cNvSpPr/>
          <p:nvPr/>
        </p:nvSpPr>
        <p:spPr>
          <a:xfrm>
            <a:off x="3800485" y="2980138"/>
            <a:ext cx="2329543" cy="3002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53">
            <a:extLst>
              <a:ext uri="{FF2B5EF4-FFF2-40B4-BE49-F238E27FC236}">
                <a16:creationId xmlns:a16="http://schemas.microsoft.com/office/drawing/2014/main" id="{C50B85A6-91E7-4301-81C1-E12E8772A30F}"/>
              </a:ext>
            </a:extLst>
          </p:cNvPr>
          <p:cNvSpPr/>
          <p:nvPr/>
        </p:nvSpPr>
        <p:spPr>
          <a:xfrm>
            <a:off x="6587228" y="2980138"/>
            <a:ext cx="2329543" cy="30022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54">
            <a:extLst>
              <a:ext uri="{FF2B5EF4-FFF2-40B4-BE49-F238E27FC236}">
                <a16:creationId xmlns:a16="http://schemas.microsoft.com/office/drawing/2014/main" id="{68C6BA9C-974D-4CBD-8DAC-FBACEB9175DD}"/>
              </a:ext>
            </a:extLst>
          </p:cNvPr>
          <p:cNvSpPr/>
          <p:nvPr/>
        </p:nvSpPr>
        <p:spPr>
          <a:xfrm>
            <a:off x="9373971" y="2980138"/>
            <a:ext cx="2329543" cy="3002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EB2B5F0C-9316-4DDF-95DE-EB9110FCD18A}"/>
              </a:ext>
            </a:extLst>
          </p:cNvPr>
          <p:cNvSpPr/>
          <p:nvPr/>
        </p:nvSpPr>
        <p:spPr>
          <a:xfrm>
            <a:off x="3946302" y="3967368"/>
            <a:ext cx="2138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هل هناك طلب على المنتج؟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endParaRPr lang="ar-SA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AL-Mohanad Bold" pitchFamily="2" charset="-78"/>
            </a:endParaRP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 ما هي التوقعات للطلب علي؟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239DECB2-9944-4E78-B687-E6567152D753}"/>
              </a:ext>
            </a:extLst>
          </p:cNvPr>
          <p:cNvSpPr/>
          <p:nvPr/>
        </p:nvSpPr>
        <p:spPr>
          <a:xfrm>
            <a:off x="9994606" y="3967368"/>
            <a:ext cx="15888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صفاتهم.</a:t>
            </a:r>
          </a:p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أعمارهم.</a:t>
            </a:r>
          </a:p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دخلهم.</a:t>
            </a:r>
          </a:p>
          <a:p>
            <a:pPr marL="285750" indent="-285750" algn="just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سكنهم وغيره.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20DE9577-912A-47A1-AADF-509D3F536B8D}"/>
              </a:ext>
            </a:extLst>
          </p:cNvPr>
          <p:cNvSpPr/>
          <p:nvPr/>
        </p:nvSpPr>
        <p:spPr>
          <a:xfrm>
            <a:off x="6776395" y="3967368"/>
            <a:ext cx="19694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ما هي اهتماماتهم؟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مجلاتهم؟</a:t>
            </a:r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ar-S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AL-Mohanad Bold" pitchFamily="2" charset="-78"/>
              </a:rPr>
              <a:t>المواقع الإلكترونية التي يزورونها؟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4021B07A-E952-4151-ABBA-7D21CF849BF6}"/>
              </a:ext>
            </a:extLst>
          </p:cNvPr>
          <p:cNvSpPr/>
          <p:nvPr/>
        </p:nvSpPr>
        <p:spPr>
          <a:xfrm>
            <a:off x="9505669" y="3070478"/>
            <a:ext cx="20811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latin typeface="Simplified Arabic" panose="02020603050405020304" pitchFamily="18" charset="-78"/>
                <a:cs typeface="AL-Mohanad Bold" pitchFamily="2" charset="-78"/>
              </a:rPr>
              <a:t>من هم العملاء المحتملون: </a:t>
            </a:r>
          </a:p>
        </p:txBody>
      </p:sp>
      <p:sp>
        <p:nvSpPr>
          <p:cNvPr id="203" name="مستطيل 202">
            <a:extLst>
              <a:ext uri="{FF2B5EF4-FFF2-40B4-BE49-F238E27FC236}">
                <a16:creationId xmlns:a16="http://schemas.microsoft.com/office/drawing/2014/main" id="{C39688BB-C42C-46D3-B7EE-A43F86A7EA42}"/>
              </a:ext>
            </a:extLst>
          </p:cNvPr>
          <p:cNvSpPr/>
          <p:nvPr/>
        </p:nvSpPr>
        <p:spPr>
          <a:xfrm>
            <a:off x="6723222" y="3070478"/>
            <a:ext cx="20811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latin typeface="Simplified Arabic" panose="02020603050405020304" pitchFamily="18" charset="-78"/>
                <a:cs typeface="AL-Mohanad Bold" pitchFamily="2" charset="-78"/>
              </a:rPr>
              <a:t>من المؤثر في قرارات شرائهم</a:t>
            </a:r>
          </a:p>
        </p:txBody>
      </p:sp>
      <p:sp>
        <p:nvSpPr>
          <p:cNvPr id="204" name="مستطيل 203">
            <a:extLst>
              <a:ext uri="{FF2B5EF4-FFF2-40B4-BE49-F238E27FC236}">
                <a16:creationId xmlns:a16="http://schemas.microsoft.com/office/drawing/2014/main" id="{5C40239C-E1AC-4EE2-9DCD-9C69A0B43265}"/>
              </a:ext>
            </a:extLst>
          </p:cNvPr>
          <p:cNvSpPr/>
          <p:nvPr/>
        </p:nvSpPr>
        <p:spPr>
          <a:xfrm>
            <a:off x="3924703" y="3070478"/>
            <a:ext cx="208110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latin typeface="Simplified Arabic" panose="02020603050405020304" pitchFamily="18" charset="-78"/>
                <a:cs typeface="AL-Mohanad Bold" pitchFamily="2" charset="-78"/>
              </a:rPr>
              <a:t>ما هي توجهات السوق : 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F762403-E3A0-41CE-A4E1-3D1E4BED2F92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084513" y="1339585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تحليل السوق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التعرف على السوق</a:t>
            </a:r>
          </a:p>
        </p:txBody>
      </p:sp>
      <p:grpSp>
        <p:nvGrpSpPr>
          <p:cNvPr id="72" name="Group 31">
            <a:extLst>
              <a:ext uri="{FF2B5EF4-FFF2-40B4-BE49-F238E27FC236}">
                <a16:creationId xmlns:a16="http://schemas.microsoft.com/office/drawing/2014/main" id="{6F5E48A8-CB60-4C29-AA02-D2FE26EB87A1}"/>
              </a:ext>
            </a:extLst>
          </p:cNvPr>
          <p:cNvGrpSpPr/>
          <p:nvPr/>
        </p:nvGrpSpPr>
        <p:grpSpPr>
          <a:xfrm>
            <a:off x="10672009" y="2659185"/>
            <a:ext cx="963587" cy="3398926"/>
            <a:chOff x="8169438" y="527649"/>
            <a:chExt cx="1570173" cy="5880232"/>
          </a:xfrm>
        </p:grpSpPr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1C6F5F7F-4F88-4C4A-96BD-19DD8AD3E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438" y="1375563"/>
              <a:ext cx="1570173" cy="5032318"/>
            </a:xfrm>
            <a:custGeom>
              <a:avLst/>
              <a:gdLst>
                <a:gd name="T0" fmla="*/ 127 w 650"/>
                <a:gd name="T1" fmla="*/ 112 h 2083"/>
                <a:gd name="T2" fmla="*/ 65 w 650"/>
                <a:gd name="T3" fmla="*/ 166 h 2083"/>
                <a:gd name="T4" fmla="*/ 43 w 650"/>
                <a:gd name="T5" fmla="*/ 287 h 2083"/>
                <a:gd name="T6" fmla="*/ 34 w 650"/>
                <a:gd name="T7" fmla="*/ 531 h 2083"/>
                <a:gd name="T8" fmla="*/ 25 w 650"/>
                <a:gd name="T9" fmla="*/ 691 h 2083"/>
                <a:gd name="T10" fmla="*/ 5 w 650"/>
                <a:gd name="T11" fmla="*/ 783 h 2083"/>
                <a:gd name="T12" fmla="*/ 9 w 650"/>
                <a:gd name="T13" fmla="*/ 866 h 2083"/>
                <a:gd name="T14" fmla="*/ 54 w 650"/>
                <a:gd name="T15" fmla="*/ 1146 h 2083"/>
                <a:gd name="T16" fmla="*/ 138 w 650"/>
                <a:gd name="T17" fmla="*/ 1484 h 2083"/>
                <a:gd name="T18" fmla="*/ 187 w 650"/>
                <a:gd name="T19" fmla="*/ 1693 h 2083"/>
                <a:gd name="T20" fmla="*/ 186 w 650"/>
                <a:gd name="T21" fmla="*/ 1755 h 2083"/>
                <a:gd name="T22" fmla="*/ 123 w 650"/>
                <a:gd name="T23" fmla="*/ 1811 h 2083"/>
                <a:gd name="T24" fmla="*/ 18 w 650"/>
                <a:gd name="T25" fmla="*/ 1878 h 2083"/>
                <a:gd name="T26" fmla="*/ 234 w 650"/>
                <a:gd name="T27" fmla="*/ 1878 h 2083"/>
                <a:gd name="T28" fmla="*/ 280 w 650"/>
                <a:gd name="T29" fmla="*/ 1885 h 2083"/>
                <a:gd name="T30" fmla="*/ 372 w 650"/>
                <a:gd name="T31" fmla="*/ 1862 h 2083"/>
                <a:gd name="T32" fmla="*/ 378 w 650"/>
                <a:gd name="T33" fmla="*/ 1907 h 2083"/>
                <a:gd name="T34" fmla="*/ 320 w 650"/>
                <a:gd name="T35" fmla="*/ 2028 h 2083"/>
                <a:gd name="T36" fmla="*/ 418 w 650"/>
                <a:gd name="T37" fmla="*/ 2073 h 2083"/>
                <a:gd name="T38" fmla="*/ 503 w 650"/>
                <a:gd name="T39" fmla="*/ 1984 h 2083"/>
                <a:gd name="T40" fmla="*/ 515 w 650"/>
                <a:gd name="T41" fmla="*/ 1923 h 2083"/>
                <a:gd name="T42" fmla="*/ 527 w 650"/>
                <a:gd name="T43" fmla="*/ 1576 h 2083"/>
                <a:gd name="T44" fmla="*/ 468 w 650"/>
                <a:gd name="T45" fmla="*/ 1183 h 2083"/>
                <a:gd name="T46" fmla="*/ 480 w 650"/>
                <a:gd name="T47" fmla="*/ 1031 h 2083"/>
                <a:gd name="T48" fmla="*/ 527 w 650"/>
                <a:gd name="T49" fmla="*/ 1026 h 2083"/>
                <a:gd name="T50" fmla="*/ 614 w 650"/>
                <a:gd name="T51" fmla="*/ 995 h 2083"/>
                <a:gd name="T52" fmla="*/ 605 w 650"/>
                <a:gd name="T53" fmla="*/ 830 h 2083"/>
                <a:gd name="T54" fmla="*/ 582 w 650"/>
                <a:gd name="T55" fmla="*/ 628 h 2083"/>
                <a:gd name="T56" fmla="*/ 596 w 650"/>
                <a:gd name="T57" fmla="*/ 530 h 2083"/>
                <a:gd name="T58" fmla="*/ 591 w 650"/>
                <a:gd name="T59" fmla="*/ 393 h 2083"/>
                <a:gd name="T60" fmla="*/ 581 w 650"/>
                <a:gd name="T61" fmla="*/ 296 h 2083"/>
                <a:gd name="T62" fmla="*/ 577 w 650"/>
                <a:gd name="T63" fmla="*/ 228 h 2083"/>
                <a:gd name="T64" fmla="*/ 463 w 650"/>
                <a:gd name="T65" fmla="*/ 71 h 2083"/>
                <a:gd name="T66" fmla="*/ 371 w 650"/>
                <a:gd name="T67" fmla="*/ 16 h 2083"/>
                <a:gd name="T68" fmla="*/ 161 w 650"/>
                <a:gd name="T69" fmla="*/ 81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0" h="2083">
                  <a:moveTo>
                    <a:pt x="161" y="81"/>
                  </a:moveTo>
                  <a:cubicBezTo>
                    <a:pt x="161" y="87"/>
                    <a:pt x="131" y="106"/>
                    <a:pt x="127" y="112"/>
                  </a:cubicBezTo>
                  <a:cubicBezTo>
                    <a:pt x="124" y="118"/>
                    <a:pt x="98" y="130"/>
                    <a:pt x="93" y="134"/>
                  </a:cubicBezTo>
                  <a:cubicBezTo>
                    <a:pt x="87" y="137"/>
                    <a:pt x="70" y="155"/>
                    <a:pt x="65" y="166"/>
                  </a:cubicBezTo>
                  <a:cubicBezTo>
                    <a:pt x="59" y="178"/>
                    <a:pt x="45" y="204"/>
                    <a:pt x="43" y="227"/>
                  </a:cubicBezTo>
                  <a:cubicBezTo>
                    <a:pt x="42" y="251"/>
                    <a:pt x="43" y="287"/>
                    <a:pt x="43" y="287"/>
                  </a:cubicBezTo>
                  <a:cubicBezTo>
                    <a:pt x="43" y="287"/>
                    <a:pt x="33" y="331"/>
                    <a:pt x="34" y="387"/>
                  </a:cubicBezTo>
                  <a:cubicBezTo>
                    <a:pt x="35" y="444"/>
                    <a:pt x="36" y="507"/>
                    <a:pt x="34" y="531"/>
                  </a:cubicBezTo>
                  <a:cubicBezTo>
                    <a:pt x="31" y="555"/>
                    <a:pt x="25" y="609"/>
                    <a:pt x="25" y="637"/>
                  </a:cubicBezTo>
                  <a:cubicBezTo>
                    <a:pt x="25" y="665"/>
                    <a:pt x="25" y="691"/>
                    <a:pt x="25" y="691"/>
                  </a:cubicBezTo>
                  <a:cubicBezTo>
                    <a:pt x="25" y="691"/>
                    <a:pt x="7" y="693"/>
                    <a:pt x="5" y="708"/>
                  </a:cubicBezTo>
                  <a:cubicBezTo>
                    <a:pt x="3" y="723"/>
                    <a:pt x="5" y="759"/>
                    <a:pt x="5" y="783"/>
                  </a:cubicBezTo>
                  <a:cubicBezTo>
                    <a:pt x="5" y="807"/>
                    <a:pt x="1" y="815"/>
                    <a:pt x="4" y="834"/>
                  </a:cubicBezTo>
                  <a:cubicBezTo>
                    <a:pt x="7" y="853"/>
                    <a:pt x="9" y="866"/>
                    <a:pt x="9" y="866"/>
                  </a:cubicBezTo>
                  <a:cubicBezTo>
                    <a:pt x="9" y="866"/>
                    <a:pt x="0" y="935"/>
                    <a:pt x="3" y="949"/>
                  </a:cubicBezTo>
                  <a:cubicBezTo>
                    <a:pt x="6" y="963"/>
                    <a:pt x="34" y="1079"/>
                    <a:pt x="54" y="1146"/>
                  </a:cubicBezTo>
                  <a:cubicBezTo>
                    <a:pt x="73" y="1212"/>
                    <a:pt x="124" y="1411"/>
                    <a:pt x="127" y="1425"/>
                  </a:cubicBezTo>
                  <a:cubicBezTo>
                    <a:pt x="130" y="1438"/>
                    <a:pt x="129" y="1465"/>
                    <a:pt x="138" y="1484"/>
                  </a:cubicBezTo>
                  <a:cubicBezTo>
                    <a:pt x="146" y="1502"/>
                    <a:pt x="153" y="1500"/>
                    <a:pt x="167" y="1563"/>
                  </a:cubicBezTo>
                  <a:cubicBezTo>
                    <a:pt x="180" y="1626"/>
                    <a:pt x="190" y="1681"/>
                    <a:pt x="187" y="1693"/>
                  </a:cubicBezTo>
                  <a:cubicBezTo>
                    <a:pt x="184" y="1705"/>
                    <a:pt x="200" y="1719"/>
                    <a:pt x="200" y="1719"/>
                  </a:cubicBezTo>
                  <a:cubicBezTo>
                    <a:pt x="200" y="1719"/>
                    <a:pt x="196" y="1738"/>
                    <a:pt x="186" y="1755"/>
                  </a:cubicBezTo>
                  <a:cubicBezTo>
                    <a:pt x="176" y="1772"/>
                    <a:pt x="173" y="1784"/>
                    <a:pt x="173" y="1784"/>
                  </a:cubicBezTo>
                  <a:cubicBezTo>
                    <a:pt x="173" y="1784"/>
                    <a:pt x="142" y="1803"/>
                    <a:pt x="123" y="1811"/>
                  </a:cubicBezTo>
                  <a:cubicBezTo>
                    <a:pt x="103" y="1819"/>
                    <a:pt x="29" y="1843"/>
                    <a:pt x="24" y="1849"/>
                  </a:cubicBezTo>
                  <a:cubicBezTo>
                    <a:pt x="19" y="1855"/>
                    <a:pt x="16" y="1871"/>
                    <a:pt x="18" y="1878"/>
                  </a:cubicBezTo>
                  <a:cubicBezTo>
                    <a:pt x="20" y="1885"/>
                    <a:pt x="73" y="1913"/>
                    <a:pt x="135" y="1906"/>
                  </a:cubicBezTo>
                  <a:cubicBezTo>
                    <a:pt x="197" y="1899"/>
                    <a:pt x="216" y="1882"/>
                    <a:pt x="234" y="1878"/>
                  </a:cubicBezTo>
                  <a:cubicBezTo>
                    <a:pt x="253" y="1875"/>
                    <a:pt x="272" y="1875"/>
                    <a:pt x="272" y="1875"/>
                  </a:cubicBezTo>
                  <a:cubicBezTo>
                    <a:pt x="280" y="1885"/>
                    <a:pt x="280" y="1885"/>
                    <a:pt x="280" y="1885"/>
                  </a:cubicBezTo>
                  <a:cubicBezTo>
                    <a:pt x="280" y="1885"/>
                    <a:pt x="336" y="1882"/>
                    <a:pt x="347" y="1878"/>
                  </a:cubicBezTo>
                  <a:cubicBezTo>
                    <a:pt x="358" y="1875"/>
                    <a:pt x="372" y="1862"/>
                    <a:pt x="372" y="1862"/>
                  </a:cubicBezTo>
                  <a:cubicBezTo>
                    <a:pt x="372" y="1862"/>
                    <a:pt x="378" y="1875"/>
                    <a:pt x="378" y="1886"/>
                  </a:cubicBezTo>
                  <a:cubicBezTo>
                    <a:pt x="378" y="1898"/>
                    <a:pt x="378" y="1907"/>
                    <a:pt x="378" y="1907"/>
                  </a:cubicBezTo>
                  <a:cubicBezTo>
                    <a:pt x="378" y="1907"/>
                    <a:pt x="371" y="1935"/>
                    <a:pt x="357" y="1958"/>
                  </a:cubicBezTo>
                  <a:cubicBezTo>
                    <a:pt x="343" y="1981"/>
                    <a:pt x="326" y="2011"/>
                    <a:pt x="320" y="2028"/>
                  </a:cubicBezTo>
                  <a:cubicBezTo>
                    <a:pt x="314" y="2046"/>
                    <a:pt x="316" y="2060"/>
                    <a:pt x="322" y="2068"/>
                  </a:cubicBezTo>
                  <a:cubicBezTo>
                    <a:pt x="329" y="2076"/>
                    <a:pt x="372" y="2083"/>
                    <a:pt x="418" y="2073"/>
                  </a:cubicBezTo>
                  <a:cubicBezTo>
                    <a:pt x="465" y="2062"/>
                    <a:pt x="475" y="2050"/>
                    <a:pt x="482" y="2027"/>
                  </a:cubicBezTo>
                  <a:cubicBezTo>
                    <a:pt x="490" y="2004"/>
                    <a:pt x="500" y="1988"/>
                    <a:pt x="503" y="1984"/>
                  </a:cubicBezTo>
                  <a:cubicBezTo>
                    <a:pt x="505" y="1981"/>
                    <a:pt x="514" y="1969"/>
                    <a:pt x="515" y="1962"/>
                  </a:cubicBezTo>
                  <a:cubicBezTo>
                    <a:pt x="516" y="1955"/>
                    <a:pt x="515" y="1923"/>
                    <a:pt x="515" y="1923"/>
                  </a:cubicBezTo>
                  <a:cubicBezTo>
                    <a:pt x="515" y="1923"/>
                    <a:pt x="536" y="1876"/>
                    <a:pt x="541" y="1806"/>
                  </a:cubicBezTo>
                  <a:cubicBezTo>
                    <a:pt x="545" y="1736"/>
                    <a:pt x="530" y="1595"/>
                    <a:pt x="527" y="1576"/>
                  </a:cubicBezTo>
                  <a:cubicBezTo>
                    <a:pt x="525" y="1556"/>
                    <a:pt x="508" y="1443"/>
                    <a:pt x="506" y="1400"/>
                  </a:cubicBezTo>
                  <a:cubicBezTo>
                    <a:pt x="504" y="1336"/>
                    <a:pt x="468" y="1183"/>
                    <a:pt x="468" y="1183"/>
                  </a:cubicBezTo>
                  <a:cubicBezTo>
                    <a:pt x="468" y="1183"/>
                    <a:pt x="475" y="1097"/>
                    <a:pt x="476" y="1072"/>
                  </a:cubicBezTo>
                  <a:cubicBezTo>
                    <a:pt x="477" y="1048"/>
                    <a:pt x="480" y="1031"/>
                    <a:pt x="480" y="1031"/>
                  </a:cubicBezTo>
                  <a:cubicBezTo>
                    <a:pt x="528" y="1039"/>
                    <a:pt x="528" y="1039"/>
                    <a:pt x="528" y="1039"/>
                  </a:cubicBezTo>
                  <a:cubicBezTo>
                    <a:pt x="527" y="1026"/>
                    <a:pt x="527" y="1026"/>
                    <a:pt x="527" y="1026"/>
                  </a:cubicBezTo>
                  <a:cubicBezTo>
                    <a:pt x="527" y="1026"/>
                    <a:pt x="548" y="1026"/>
                    <a:pt x="573" y="1014"/>
                  </a:cubicBezTo>
                  <a:cubicBezTo>
                    <a:pt x="599" y="1003"/>
                    <a:pt x="600" y="1000"/>
                    <a:pt x="614" y="995"/>
                  </a:cubicBezTo>
                  <a:cubicBezTo>
                    <a:pt x="627" y="989"/>
                    <a:pt x="650" y="973"/>
                    <a:pt x="650" y="973"/>
                  </a:cubicBezTo>
                  <a:cubicBezTo>
                    <a:pt x="650" y="973"/>
                    <a:pt x="626" y="895"/>
                    <a:pt x="605" y="830"/>
                  </a:cubicBezTo>
                  <a:cubicBezTo>
                    <a:pt x="584" y="764"/>
                    <a:pt x="559" y="700"/>
                    <a:pt x="559" y="700"/>
                  </a:cubicBezTo>
                  <a:cubicBezTo>
                    <a:pt x="559" y="700"/>
                    <a:pt x="578" y="650"/>
                    <a:pt x="582" y="628"/>
                  </a:cubicBezTo>
                  <a:cubicBezTo>
                    <a:pt x="585" y="606"/>
                    <a:pt x="585" y="596"/>
                    <a:pt x="593" y="581"/>
                  </a:cubicBezTo>
                  <a:cubicBezTo>
                    <a:pt x="602" y="567"/>
                    <a:pt x="601" y="568"/>
                    <a:pt x="596" y="530"/>
                  </a:cubicBezTo>
                  <a:cubicBezTo>
                    <a:pt x="591" y="492"/>
                    <a:pt x="586" y="447"/>
                    <a:pt x="586" y="447"/>
                  </a:cubicBezTo>
                  <a:cubicBezTo>
                    <a:pt x="586" y="447"/>
                    <a:pt x="597" y="419"/>
                    <a:pt x="591" y="393"/>
                  </a:cubicBezTo>
                  <a:cubicBezTo>
                    <a:pt x="585" y="368"/>
                    <a:pt x="585" y="346"/>
                    <a:pt x="585" y="346"/>
                  </a:cubicBezTo>
                  <a:cubicBezTo>
                    <a:pt x="585" y="346"/>
                    <a:pt x="580" y="309"/>
                    <a:pt x="581" y="296"/>
                  </a:cubicBezTo>
                  <a:cubicBezTo>
                    <a:pt x="582" y="283"/>
                    <a:pt x="584" y="250"/>
                    <a:pt x="583" y="245"/>
                  </a:cubicBezTo>
                  <a:cubicBezTo>
                    <a:pt x="582" y="240"/>
                    <a:pt x="577" y="228"/>
                    <a:pt x="577" y="228"/>
                  </a:cubicBezTo>
                  <a:cubicBezTo>
                    <a:pt x="577" y="228"/>
                    <a:pt x="577" y="133"/>
                    <a:pt x="561" y="115"/>
                  </a:cubicBezTo>
                  <a:cubicBezTo>
                    <a:pt x="545" y="98"/>
                    <a:pt x="505" y="88"/>
                    <a:pt x="463" y="71"/>
                  </a:cubicBezTo>
                  <a:cubicBezTo>
                    <a:pt x="421" y="54"/>
                    <a:pt x="396" y="43"/>
                    <a:pt x="396" y="43"/>
                  </a:cubicBezTo>
                  <a:cubicBezTo>
                    <a:pt x="396" y="43"/>
                    <a:pt x="374" y="26"/>
                    <a:pt x="371" y="16"/>
                  </a:cubicBezTo>
                  <a:cubicBezTo>
                    <a:pt x="369" y="7"/>
                    <a:pt x="356" y="0"/>
                    <a:pt x="356" y="0"/>
                  </a:cubicBezTo>
                  <a:lnTo>
                    <a:pt x="161" y="8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F77FA193-26AC-449E-8C52-9F10F8DB5A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05538" y="527649"/>
              <a:ext cx="603756" cy="748820"/>
            </a:xfrm>
            <a:custGeom>
              <a:avLst/>
              <a:gdLst>
                <a:gd name="T0" fmla="*/ 247 w 250"/>
                <a:gd name="T1" fmla="*/ 199 h 310"/>
                <a:gd name="T2" fmla="*/ 234 w 250"/>
                <a:gd name="T3" fmla="*/ 196 h 310"/>
                <a:gd name="T4" fmla="*/ 212 w 250"/>
                <a:gd name="T5" fmla="*/ 236 h 310"/>
                <a:gd name="T6" fmla="*/ 212 w 250"/>
                <a:gd name="T7" fmla="*/ 208 h 310"/>
                <a:gd name="T8" fmla="*/ 214 w 250"/>
                <a:gd name="T9" fmla="*/ 174 h 310"/>
                <a:gd name="T10" fmla="*/ 207 w 250"/>
                <a:gd name="T11" fmla="*/ 135 h 310"/>
                <a:gd name="T12" fmla="*/ 198 w 250"/>
                <a:gd name="T13" fmla="*/ 171 h 310"/>
                <a:gd name="T14" fmla="*/ 194 w 250"/>
                <a:gd name="T15" fmla="*/ 122 h 310"/>
                <a:gd name="T16" fmla="*/ 147 w 250"/>
                <a:gd name="T17" fmla="*/ 76 h 310"/>
                <a:gd name="T18" fmla="*/ 99 w 250"/>
                <a:gd name="T19" fmla="*/ 61 h 310"/>
                <a:gd name="T20" fmla="*/ 80 w 250"/>
                <a:gd name="T21" fmla="*/ 66 h 310"/>
                <a:gd name="T22" fmla="*/ 40 w 250"/>
                <a:gd name="T23" fmla="*/ 89 h 310"/>
                <a:gd name="T24" fmla="*/ 22 w 250"/>
                <a:gd name="T25" fmla="*/ 141 h 310"/>
                <a:gd name="T26" fmla="*/ 20 w 250"/>
                <a:gd name="T27" fmla="*/ 198 h 310"/>
                <a:gd name="T28" fmla="*/ 7 w 250"/>
                <a:gd name="T29" fmla="*/ 145 h 310"/>
                <a:gd name="T30" fmla="*/ 14 w 250"/>
                <a:gd name="T31" fmla="*/ 65 h 310"/>
                <a:gd name="T32" fmla="*/ 67 w 250"/>
                <a:gd name="T33" fmla="*/ 39 h 310"/>
                <a:gd name="T34" fmla="*/ 123 w 250"/>
                <a:gd name="T35" fmla="*/ 10 h 310"/>
                <a:gd name="T36" fmla="*/ 212 w 250"/>
                <a:gd name="T37" fmla="*/ 39 h 310"/>
                <a:gd name="T38" fmla="*/ 235 w 250"/>
                <a:gd name="T39" fmla="*/ 74 h 310"/>
                <a:gd name="T40" fmla="*/ 249 w 250"/>
                <a:gd name="T41" fmla="*/ 163 h 310"/>
                <a:gd name="T42" fmla="*/ 247 w 250"/>
                <a:gd name="T43" fmla="*/ 199 h 310"/>
                <a:gd name="T44" fmla="*/ 216 w 250"/>
                <a:gd name="T45" fmla="*/ 270 h 310"/>
                <a:gd name="T46" fmla="*/ 212 w 250"/>
                <a:gd name="T47" fmla="*/ 272 h 310"/>
                <a:gd name="T48" fmla="*/ 203 w 250"/>
                <a:gd name="T49" fmla="*/ 301 h 310"/>
                <a:gd name="T50" fmla="*/ 201 w 250"/>
                <a:gd name="T51" fmla="*/ 310 h 310"/>
                <a:gd name="T52" fmla="*/ 201 w 250"/>
                <a:gd name="T53" fmla="*/ 310 h 310"/>
                <a:gd name="T54" fmla="*/ 232 w 250"/>
                <a:gd name="T55" fmla="*/ 258 h 310"/>
                <a:gd name="T56" fmla="*/ 216 w 250"/>
                <a:gd name="T57" fmla="*/ 27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0" h="310">
                  <a:moveTo>
                    <a:pt x="247" y="199"/>
                  </a:moveTo>
                  <a:cubicBezTo>
                    <a:pt x="244" y="195"/>
                    <a:pt x="239" y="194"/>
                    <a:pt x="234" y="196"/>
                  </a:cubicBezTo>
                  <a:cubicBezTo>
                    <a:pt x="225" y="199"/>
                    <a:pt x="212" y="236"/>
                    <a:pt x="212" y="236"/>
                  </a:cubicBezTo>
                  <a:cubicBezTo>
                    <a:pt x="212" y="236"/>
                    <a:pt x="213" y="218"/>
                    <a:pt x="212" y="208"/>
                  </a:cubicBezTo>
                  <a:cubicBezTo>
                    <a:pt x="210" y="199"/>
                    <a:pt x="214" y="194"/>
                    <a:pt x="214" y="174"/>
                  </a:cubicBezTo>
                  <a:cubicBezTo>
                    <a:pt x="213" y="161"/>
                    <a:pt x="210" y="145"/>
                    <a:pt x="207" y="135"/>
                  </a:cubicBezTo>
                  <a:cubicBezTo>
                    <a:pt x="204" y="156"/>
                    <a:pt x="198" y="171"/>
                    <a:pt x="198" y="171"/>
                  </a:cubicBezTo>
                  <a:cubicBezTo>
                    <a:pt x="198" y="171"/>
                    <a:pt x="200" y="140"/>
                    <a:pt x="194" y="122"/>
                  </a:cubicBezTo>
                  <a:cubicBezTo>
                    <a:pt x="188" y="103"/>
                    <a:pt x="158" y="80"/>
                    <a:pt x="147" y="76"/>
                  </a:cubicBezTo>
                  <a:cubicBezTo>
                    <a:pt x="136" y="72"/>
                    <a:pt x="109" y="65"/>
                    <a:pt x="99" y="61"/>
                  </a:cubicBezTo>
                  <a:cubicBezTo>
                    <a:pt x="89" y="58"/>
                    <a:pt x="80" y="66"/>
                    <a:pt x="80" y="66"/>
                  </a:cubicBezTo>
                  <a:cubicBezTo>
                    <a:pt x="80" y="66"/>
                    <a:pt x="54" y="74"/>
                    <a:pt x="40" y="89"/>
                  </a:cubicBezTo>
                  <a:cubicBezTo>
                    <a:pt x="27" y="104"/>
                    <a:pt x="18" y="118"/>
                    <a:pt x="22" y="141"/>
                  </a:cubicBezTo>
                  <a:cubicBezTo>
                    <a:pt x="27" y="165"/>
                    <a:pt x="20" y="198"/>
                    <a:pt x="20" y="198"/>
                  </a:cubicBezTo>
                  <a:cubicBezTo>
                    <a:pt x="20" y="198"/>
                    <a:pt x="9" y="166"/>
                    <a:pt x="7" y="145"/>
                  </a:cubicBezTo>
                  <a:cubicBezTo>
                    <a:pt x="4" y="124"/>
                    <a:pt x="0" y="93"/>
                    <a:pt x="14" y="65"/>
                  </a:cubicBezTo>
                  <a:cubicBezTo>
                    <a:pt x="29" y="36"/>
                    <a:pt x="67" y="39"/>
                    <a:pt x="67" y="39"/>
                  </a:cubicBezTo>
                  <a:cubicBezTo>
                    <a:pt x="67" y="39"/>
                    <a:pt x="83" y="20"/>
                    <a:pt x="123" y="10"/>
                  </a:cubicBezTo>
                  <a:cubicBezTo>
                    <a:pt x="162" y="0"/>
                    <a:pt x="212" y="39"/>
                    <a:pt x="212" y="39"/>
                  </a:cubicBezTo>
                  <a:cubicBezTo>
                    <a:pt x="212" y="39"/>
                    <a:pt x="224" y="44"/>
                    <a:pt x="235" y="74"/>
                  </a:cubicBezTo>
                  <a:cubicBezTo>
                    <a:pt x="245" y="103"/>
                    <a:pt x="249" y="144"/>
                    <a:pt x="249" y="163"/>
                  </a:cubicBezTo>
                  <a:cubicBezTo>
                    <a:pt x="250" y="172"/>
                    <a:pt x="249" y="185"/>
                    <a:pt x="247" y="199"/>
                  </a:cubicBezTo>
                  <a:close/>
                  <a:moveTo>
                    <a:pt x="216" y="270"/>
                  </a:moveTo>
                  <a:cubicBezTo>
                    <a:pt x="213" y="271"/>
                    <a:pt x="212" y="272"/>
                    <a:pt x="212" y="272"/>
                  </a:cubicBezTo>
                  <a:cubicBezTo>
                    <a:pt x="212" y="272"/>
                    <a:pt x="208" y="284"/>
                    <a:pt x="203" y="301"/>
                  </a:cubicBezTo>
                  <a:cubicBezTo>
                    <a:pt x="202" y="304"/>
                    <a:pt x="202" y="307"/>
                    <a:pt x="201" y="310"/>
                  </a:cubicBezTo>
                  <a:cubicBezTo>
                    <a:pt x="201" y="310"/>
                    <a:pt x="201" y="310"/>
                    <a:pt x="201" y="310"/>
                  </a:cubicBezTo>
                  <a:cubicBezTo>
                    <a:pt x="201" y="310"/>
                    <a:pt x="221" y="282"/>
                    <a:pt x="232" y="258"/>
                  </a:cubicBezTo>
                  <a:cubicBezTo>
                    <a:pt x="227" y="265"/>
                    <a:pt x="218" y="269"/>
                    <a:pt x="216" y="27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6B3DD7EA-B57F-4104-A6D0-1F5A692A4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8445" y="667606"/>
              <a:ext cx="562892" cy="826461"/>
            </a:xfrm>
            <a:custGeom>
              <a:avLst/>
              <a:gdLst>
                <a:gd name="T0" fmla="*/ 216 w 233"/>
                <a:gd name="T1" fmla="*/ 138 h 342"/>
                <a:gd name="T2" fmla="*/ 194 w 233"/>
                <a:gd name="T3" fmla="*/ 178 h 342"/>
                <a:gd name="T4" fmla="*/ 194 w 233"/>
                <a:gd name="T5" fmla="*/ 150 h 342"/>
                <a:gd name="T6" fmla="*/ 196 w 233"/>
                <a:gd name="T7" fmla="*/ 116 h 342"/>
                <a:gd name="T8" fmla="*/ 189 w 233"/>
                <a:gd name="T9" fmla="*/ 77 h 342"/>
                <a:gd name="T10" fmla="*/ 180 w 233"/>
                <a:gd name="T11" fmla="*/ 113 h 342"/>
                <a:gd name="T12" fmla="*/ 176 w 233"/>
                <a:gd name="T13" fmla="*/ 64 h 342"/>
                <a:gd name="T14" fmla="*/ 129 w 233"/>
                <a:gd name="T15" fmla="*/ 18 h 342"/>
                <a:gd name="T16" fmla="*/ 81 w 233"/>
                <a:gd name="T17" fmla="*/ 3 h 342"/>
                <a:gd name="T18" fmla="*/ 62 w 233"/>
                <a:gd name="T19" fmla="*/ 8 h 342"/>
                <a:gd name="T20" fmla="*/ 22 w 233"/>
                <a:gd name="T21" fmla="*/ 31 h 342"/>
                <a:gd name="T22" fmla="*/ 4 w 233"/>
                <a:gd name="T23" fmla="*/ 83 h 342"/>
                <a:gd name="T24" fmla="*/ 2 w 233"/>
                <a:gd name="T25" fmla="*/ 140 h 342"/>
                <a:gd name="T26" fmla="*/ 2 w 233"/>
                <a:gd name="T27" fmla="*/ 140 h 342"/>
                <a:gd name="T28" fmla="*/ 3 w 233"/>
                <a:gd name="T29" fmla="*/ 164 h 342"/>
                <a:gd name="T30" fmla="*/ 10 w 233"/>
                <a:gd name="T31" fmla="*/ 211 h 342"/>
                <a:gd name="T32" fmla="*/ 33 w 233"/>
                <a:gd name="T33" fmla="*/ 262 h 342"/>
                <a:gd name="T34" fmla="*/ 37 w 233"/>
                <a:gd name="T35" fmla="*/ 287 h 342"/>
                <a:gd name="T36" fmla="*/ 34 w 233"/>
                <a:gd name="T37" fmla="*/ 314 h 342"/>
                <a:gd name="T38" fmla="*/ 34 w 233"/>
                <a:gd name="T39" fmla="*/ 314 h 342"/>
                <a:gd name="T40" fmla="*/ 36 w 233"/>
                <a:gd name="T41" fmla="*/ 326 h 342"/>
                <a:gd name="T42" fmla="*/ 46 w 233"/>
                <a:gd name="T43" fmla="*/ 340 h 342"/>
                <a:gd name="T44" fmla="*/ 59 w 233"/>
                <a:gd name="T45" fmla="*/ 339 h 342"/>
                <a:gd name="T46" fmla="*/ 130 w 233"/>
                <a:gd name="T47" fmla="*/ 297 h 342"/>
                <a:gd name="T48" fmla="*/ 182 w 233"/>
                <a:gd name="T49" fmla="*/ 272 h 342"/>
                <a:gd name="T50" fmla="*/ 185 w 233"/>
                <a:gd name="T51" fmla="*/ 243 h 342"/>
                <a:gd name="T52" fmla="*/ 194 w 233"/>
                <a:gd name="T53" fmla="*/ 214 h 342"/>
                <a:gd name="T54" fmla="*/ 198 w 233"/>
                <a:gd name="T55" fmla="*/ 212 h 342"/>
                <a:gd name="T56" fmla="*/ 218 w 233"/>
                <a:gd name="T57" fmla="*/ 192 h 342"/>
                <a:gd name="T58" fmla="*/ 231 w 233"/>
                <a:gd name="T59" fmla="*/ 151 h 342"/>
                <a:gd name="T60" fmla="*/ 216 w 233"/>
                <a:gd name="T61" fmla="*/ 13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3" h="342">
                  <a:moveTo>
                    <a:pt x="216" y="138"/>
                  </a:moveTo>
                  <a:cubicBezTo>
                    <a:pt x="207" y="141"/>
                    <a:pt x="194" y="178"/>
                    <a:pt x="194" y="178"/>
                  </a:cubicBezTo>
                  <a:cubicBezTo>
                    <a:pt x="194" y="178"/>
                    <a:pt x="195" y="160"/>
                    <a:pt x="194" y="150"/>
                  </a:cubicBezTo>
                  <a:cubicBezTo>
                    <a:pt x="192" y="141"/>
                    <a:pt x="196" y="136"/>
                    <a:pt x="196" y="116"/>
                  </a:cubicBezTo>
                  <a:cubicBezTo>
                    <a:pt x="195" y="103"/>
                    <a:pt x="192" y="87"/>
                    <a:pt x="189" y="77"/>
                  </a:cubicBezTo>
                  <a:cubicBezTo>
                    <a:pt x="186" y="98"/>
                    <a:pt x="180" y="113"/>
                    <a:pt x="180" y="113"/>
                  </a:cubicBezTo>
                  <a:cubicBezTo>
                    <a:pt x="180" y="113"/>
                    <a:pt x="182" y="82"/>
                    <a:pt x="176" y="64"/>
                  </a:cubicBezTo>
                  <a:cubicBezTo>
                    <a:pt x="170" y="45"/>
                    <a:pt x="140" y="22"/>
                    <a:pt x="129" y="18"/>
                  </a:cubicBezTo>
                  <a:cubicBezTo>
                    <a:pt x="118" y="14"/>
                    <a:pt x="91" y="7"/>
                    <a:pt x="81" y="3"/>
                  </a:cubicBezTo>
                  <a:cubicBezTo>
                    <a:pt x="71" y="0"/>
                    <a:pt x="62" y="8"/>
                    <a:pt x="62" y="8"/>
                  </a:cubicBezTo>
                  <a:cubicBezTo>
                    <a:pt x="62" y="8"/>
                    <a:pt x="36" y="16"/>
                    <a:pt x="22" y="31"/>
                  </a:cubicBezTo>
                  <a:cubicBezTo>
                    <a:pt x="9" y="46"/>
                    <a:pt x="0" y="60"/>
                    <a:pt x="4" y="83"/>
                  </a:cubicBezTo>
                  <a:cubicBezTo>
                    <a:pt x="9" y="107"/>
                    <a:pt x="2" y="140"/>
                    <a:pt x="2" y="140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2" y="150"/>
                    <a:pt x="3" y="159"/>
                    <a:pt x="3" y="164"/>
                  </a:cubicBezTo>
                  <a:cubicBezTo>
                    <a:pt x="4" y="176"/>
                    <a:pt x="6" y="191"/>
                    <a:pt x="10" y="211"/>
                  </a:cubicBezTo>
                  <a:cubicBezTo>
                    <a:pt x="14" y="231"/>
                    <a:pt x="33" y="262"/>
                    <a:pt x="33" y="262"/>
                  </a:cubicBezTo>
                  <a:cubicBezTo>
                    <a:pt x="33" y="262"/>
                    <a:pt x="36" y="273"/>
                    <a:pt x="37" y="287"/>
                  </a:cubicBezTo>
                  <a:cubicBezTo>
                    <a:pt x="37" y="296"/>
                    <a:pt x="36" y="307"/>
                    <a:pt x="34" y="314"/>
                  </a:cubicBezTo>
                  <a:cubicBezTo>
                    <a:pt x="34" y="314"/>
                    <a:pt x="34" y="314"/>
                    <a:pt x="34" y="314"/>
                  </a:cubicBezTo>
                  <a:cubicBezTo>
                    <a:pt x="34" y="314"/>
                    <a:pt x="34" y="321"/>
                    <a:pt x="36" y="326"/>
                  </a:cubicBezTo>
                  <a:cubicBezTo>
                    <a:pt x="41" y="334"/>
                    <a:pt x="46" y="340"/>
                    <a:pt x="46" y="340"/>
                  </a:cubicBezTo>
                  <a:cubicBezTo>
                    <a:pt x="46" y="340"/>
                    <a:pt x="54" y="342"/>
                    <a:pt x="59" y="339"/>
                  </a:cubicBezTo>
                  <a:cubicBezTo>
                    <a:pt x="64" y="336"/>
                    <a:pt x="111" y="309"/>
                    <a:pt x="130" y="297"/>
                  </a:cubicBezTo>
                  <a:cubicBezTo>
                    <a:pt x="145" y="288"/>
                    <a:pt x="170" y="276"/>
                    <a:pt x="182" y="272"/>
                  </a:cubicBezTo>
                  <a:cubicBezTo>
                    <a:pt x="182" y="265"/>
                    <a:pt x="182" y="253"/>
                    <a:pt x="185" y="243"/>
                  </a:cubicBezTo>
                  <a:cubicBezTo>
                    <a:pt x="190" y="226"/>
                    <a:pt x="194" y="214"/>
                    <a:pt x="194" y="214"/>
                  </a:cubicBezTo>
                  <a:cubicBezTo>
                    <a:pt x="194" y="214"/>
                    <a:pt x="195" y="213"/>
                    <a:pt x="198" y="212"/>
                  </a:cubicBezTo>
                  <a:cubicBezTo>
                    <a:pt x="201" y="211"/>
                    <a:pt x="216" y="203"/>
                    <a:pt x="218" y="192"/>
                  </a:cubicBezTo>
                  <a:cubicBezTo>
                    <a:pt x="220" y="182"/>
                    <a:pt x="230" y="164"/>
                    <a:pt x="231" y="151"/>
                  </a:cubicBezTo>
                  <a:cubicBezTo>
                    <a:pt x="233" y="139"/>
                    <a:pt x="224" y="135"/>
                    <a:pt x="216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40DEB544-687B-4A67-90BF-0572C42A5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092" y="1315289"/>
              <a:ext cx="745756" cy="1754058"/>
            </a:xfrm>
            <a:custGeom>
              <a:avLst/>
              <a:gdLst>
                <a:gd name="T0" fmla="*/ 139 w 309"/>
                <a:gd name="T1" fmla="*/ 46 h 726"/>
                <a:gd name="T2" fmla="*/ 123 w 309"/>
                <a:gd name="T3" fmla="*/ 59 h 726"/>
                <a:gd name="T4" fmla="*/ 109 w 309"/>
                <a:gd name="T5" fmla="*/ 102 h 726"/>
                <a:gd name="T6" fmla="*/ 109 w 309"/>
                <a:gd name="T7" fmla="*/ 119 h 726"/>
                <a:gd name="T8" fmla="*/ 66 w 309"/>
                <a:gd name="T9" fmla="*/ 229 h 726"/>
                <a:gd name="T10" fmla="*/ 28 w 309"/>
                <a:gd name="T11" fmla="*/ 404 h 726"/>
                <a:gd name="T12" fmla="*/ 10 w 309"/>
                <a:gd name="T13" fmla="*/ 547 h 726"/>
                <a:gd name="T14" fmla="*/ 5 w 309"/>
                <a:gd name="T15" fmla="*/ 601 h 726"/>
                <a:gd name="T16" fmla="*/ 3 w 309"/>
                <a:gd name="T17" fmla="*/ 659 h 726"/>
                <a:gd name="T18" fmla="*/ 6 w 309"/>
                <a:gd name="T19" fmla="*/ 691 h 726"/>
                <a:gd name="T20" fmla="*/ 14 w 309"/>
                <a:gd name="T21" fmla="*/ 719 h 726"/>
                <a:gd name="T22" fmla="*/ 50 w 309"/>
                <a:gd name="T23" fmla="*/ 719 h 726"/>
                <a:gd name="T24" fmla="*/ 73 w 309"/>
                <a:gd name="T25" fmla="*/ 725 h 726"/>
                <a:gd name="T26" fmla="*/ 136 w 309"/>
                <a:gd name="T27" fmla="*/ 722 h 726"/>
                <a:gd name="T28" fmla="*/ 189 w 309"/>
                <a:gd name="T29" fmla="*/ 720 h 726"/>
                <a:gd name="T30" fmla="*/ 234 w 309"/>
                <a:gd name="T31" fmla="*/ 725 h 726"/>
                <a:gd name="T32" fmla="*/ 271 w 309"/>
                <a:gd name="T33" fmla="*/ 719 h 726"/>
                <a:gd name="T34" fmla="*/ 199 w 309"/>
                <a:gd name="T35" fmla="*/ 606 h 726"/>
                <a:gd name="T36" fmla="*/ 142 w 309"/>
                <a:gd name="T37" fmla="*/ 450 h 726"/>
                <a:gd name="T38" fmla="*/ 158 w 309"/>
                <a:gd name="T39" fmla="*/ 315 h 726"/>
                <a:gd name="T40" fmla="*/ 229 w 309"/>
                <a:gd name="T41" fmla="*/ 141 h 726"/>
                <a:gd name="T42" fmla="*/ 288 w 309"/>
                <a:gd name="T43" fmla="*/ 53 h 726"/>
                <a:gd name="T44" fmla="*/ 309 w 309"/>
                <a:gd name="T45" fmla="*/ 28 h 726"/>
                <a:gd name="T46" fmla="*/ 294 w 309"/>
                <a:gd name="T47" fmla="*/ 3 h 726"/>
                <a:gd name="T48" fmla="*/ 235 w 309"/>
                <a:gd name="T49" fmla="*/ 29 h 726"/>
                <a:gd name="T50" fmla="*/ 164 w 309"/>
                <a:gd name="T51" fmla="*/ 71 h 726"/>
                <a:gd name="T52" fmla="*/ 151 w 309"/>
                <a:gd name="T53" fmla="*/ 72 h 726"/>
                <a:gd name="T54" fmla="*/ 141 w 309"/>
                <a:gd name="T55" fmla="*/ 58 h 726"/>
                <a:gd name="T56" fmla="*/ 139 w 309"/>
                <a:gd name="T57" fmla="*/ 4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9" h="726">
                  <a:moveTo>
                    <a:pt x="139" y="46"/>
                  </a:moveTo>
                  <a:cubicBezTo>
                    <a:pt x="139" y="46"/>
                    <a:pt x="129" y="48"/>
                    <a:pt x="123" y="59"/>
                  </a:cubicBezTo>
                  <a:cubicBezTo>
                    <a:pt x="117" y="71"/>
                    <a:pt x="111" y="95"/>
                    <a:pt x="109" y="102"/>
                  </a:cubicBezTo>
                  <a:cubicBezTo>
                    <a:pt x="108" y="110"/>
                    <a:pt x="109" y="119"/>
                    <a:pt x="109" y="119"/>
                  </a:cubicBezTo>
                  <a:cubicBezTo>
                    <a:pt x="109" y="119"/>
                    <a:pt x="82" y="178"/>
                    <a:pt x="66" y="229"/>
                  </a:cubicBezTo>
                  <a:cubicBezTo>
                    <a:pt x="50" y="281"/>
                    <a:pt x="32" y="356"/>
                    <a:pt x="28" y="404"/>
                  </a:cubicBezTo>
                  <a:cubicBezTo>
                    <a:pt x="24" y="453"/>
                    <a:pt x="10" y="534"/>
                    <a:pt x="10" y="547"/>
                  </a:cubicBezTo>
                  <a:cubicBezTo>
                    <a:pt x="10" y="559"/>
                    <a:pt x="6" y="587"/>
                    <a:pt x="5" y="601"/>
                  </a:cubicBezTo>
                  <a:cubicBezTo>
                    <a:pt x="4" y="615"/>
                    <a:pt x="5" y="651"/>
                    <a:pt x="3" y="659"/>
                  </a:cubicBezTo>
                  <a:cubicBezTo>
                    <a:pt x="0" y="667"/>
                    <a:pt x="3" y="676"/>
                    <a:pt x="6" y="691"/>
                  </a:cubicBezTo>
                  <a:cubicBezTo>
                    <a:pt x="8" y="706"/>
                    <a:pt x="10" y="719"/>
                    <a:pt x="14" y="719"/>
                  </a:cubicBezTo>
                  <a:cubicBezTo>
                    <a:pt x="18" y="719"/>
                    <a:pt x="43" y="714"/>
                    <a:pt x="50" y="719"/>
                  </a:cubicBezTo>
                  <a:cubicBezTo>
                    <a:pt x="57" y="723"/>
                    <a:pt x="56" y="726"/>
                    <a:pt x="73" y="725"/>
                  </a:cubicBezTo>
                  <a:cubicBezTo>
                    <a:pt x="90" y="724"/>
                    <a:pt x="116" y="723"/>
                    <a:pt x="136" y="722"/>
                  </a:cubicBezTo>
                  <a:cubicBezTo>
                    <a:pt x="156" y="721"/>
                    <a:pt x="179" y="719"/>
                    <a:pt x="189" y="720"/>
                  </a:cubicBezTo>
                  <a:cubicBezTo>
                    <a:pt x="198" y="720"/>
                    <a:pt x="221" y="725"/>
                    <a:pt x="234" y="725"/>
                  </a:cubicBezTo>
                  <a:cubicBezTo>
                    <a:pt x="248" y="725"/>
                    <a:pt x="271" y="719"/>
                    <a:pt x="271" y="719"/>
                  </a:cubicBezTo>
                  <a:cubicBezTo>
                    <a:pt x="271" y="719"/>
                    <a:pt x="207" y="624"/>
                    <a:pt x="199" y="606"/>
                  </a:cubicBezTo>
                  <a:cubicBezTo>
                    <a:pt x="191" y="588"/>
                    <a:pt x="143" y="471"/>
                    <a:pt x="142" y="450"/>
                  </a:cubicBezTo>
                  <a:cubicBezTo>
                    <a:pt x="140" y="428"/>
                    <a:pt x="150" y="351"/>
                    <a:pt x="158" y="315"/>
                  </a:cubicBezTo>
                  <a:cubicBezTo>
                    <a:pt x="166" y="279"/>
                    <a:pt x="212" y="171"/>
                    <a:pt x="229" y="141"/>
                  </a:cubicBezTo>
                  <a:cubicBezTo>
                    <a:pt x="246" y="111"/>
                    <a:pt x="277" y="65"/>
                    <a:pt x="288" y="53"/>
                  </a:cubicBezTo>
                  <a:cubicBezTo>
                    <a:pt x="299" y="41"/>
                    <a:pt x="309" y="28"/>
                    <a:pt x="309" y="28"/>
                  </a:cubicBezTo>
                  <a:cubicBezTo>
                    <a:pt x="309" y="28"/>
                    <a:pt x="296" y="5"/>
                    <a:pt x="294" y="3"/>
                  </a:cubicBezTo>
                  <a:cubicBezTo>
                    <a:pt x="292" y="0"/>
                    <a:pt x="255" y="17"/>
                    <a:pt x="235" y="29"/>
                  </a:cubicBezTo>
                  <a:cubicBezTo>
                    <a:pt x="216" y="41"/>
                    <a:pt x="169" y="68"/>
                    <a:pt x="164" y="71"/>
                  </a:cubicBezTo>
                  <a:cubicBezTo>
                    <a:pt x="159" y="74"/>
                    <a:pt x="151" y="72"/>
                    <a:pt x="151" y="72"/>
                  </a:cubicBezTo>
                  <a:cubicBezTo>
                    <a:pt x="151" y="72"/>
                    <a:pt x="146" y="66"/>
                    <a:pt x="141" y="58"/>
                  </a:cubicBezTo>
                  <a:cubicBezTo>
                    <a:pt x="139" y="53"/>
                    <a:pt x="139" y="46"/>
                    <a:pt x="139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0AD4A0E5-3AA8-4F5B-A0B3-3F0BB8B278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5092" y="1315289"/>
              <a:ext cx="745756" cy="1754058"/>
            </a:xfrm>
            <a:custGeom>
              <a:avLst/>
              <a:gdLst>
                <a:gd name="T0" fmla="*/ 271 w 309"/>
                <a:gd name="T1" fmla="*/ 719 h 726"/>
                <a:gd name="T2" fmla="*/ 241 w 309"/>
                <a:gd name="T3" fmla="*/ 709 h 726"/>
                <a:gd name="T4" fmla="*/ 126 w 309"/>
                <a:gd name="T5" fmla="*/ 702 h 726"/>
                <a:gd name="T6" fmla="*/ 222 w 309"/>
                <a:gd name="T7" fmla="*/ 696 h 726"/>
                <a:gd name="T8" fmla="*/ 192 w 309"/>
                <a:gd name="T9" fmla="*/ 636 h 726"/>
                <a:gd name="T10" fmla="*/ 193 w 309"/>
                <a:gd name="T11" fmla="*/ 623 h 726"/>
                <a:gd name="T12" fmla="*/ 159 w 309"/>
                <a:gd name="T13" fmla="*/ 570 h 726"/>
                <a:gd name="T14" fmla="*/ 199 w 309"/>
                <a:gd name="T15" fmla="*/ 606 h 726"/>
                <a:gd name="T16" fmla="*/ 288 w 309"/>
                <a:gd name="T17" fmla="*/ 53 h 726"/>
                <a:gd name="T18" fmla="*/ 283 w 309"/>
                <a:gd name="T19" fmla="*/ 34 h 726"/>
                <a:gd name="T20" fmla="*/ 181 w 309"/>
                <a:gd name="T21" fmla="*/ 76 h 726"/>
                <a:gd name="T22" fmla="*/ 229 w 309"/>
                <a:gd name="T23" fmla="*/ 104 h 726"/>
                <a:gd name="T24" fmla="*/ 229 w 309"/>
                <a:gd name="T25" fmla="*/ 141 h 726"/>
                <a:gd name="T26" fmla="*/ 222 w 309"/>
                <a:gd name="T27" fmla="*/ 133 h 726"/>
                <a:gd name="T28" fmla="*/ 195 w 309"/>
                <a:gd name="T29" fmla="*/ 161 h 726"/>
                <a:gd name="T30" fmla="*/ 198 w 309"/>
                <a:gd name="T31" fmla="*/ 120 h 726"/>
                <a:gd name="T32" fmla="*/ 138 w 309"/>
                <a:gd name="T33" fmla="*/ 192 h 726"/>
                <a:gd name="T34" fmla="*/ 115 w 309"/>
                <a:gd name="T35" fmla="*/ 329 h 726"/>
                <a:gd name="T36" fmla="*/ 117 w 309"/>
                <a:gd name="T37" fmla="*/ 515 h 726"/>
                <a:gd name="T38" fmla="*/ 100 w 309"/>
                <a:gd name="T39" fmla="*/ 580 h 726"/>
                <a:gd name="T40" fmla="*/ 110 w 309"/>
                <a:gd name="T41" fmla="*/ 613 h 726"/>
                <a:gd name="T42" fmla="*/ 96 w 309"/>
                <a:gd name="T43" fmla="*/ 655 h 726"/>
                <a:gd name="T44" fmla="*/ 69 w 309"/>
                <a:gd name="T45" fmla="*/ 709 h 726"/>
                <a:gd name="T46" fmla="*/ 73 w 309"/>
                <a:gd name="T47" fmla="*/ 725 h 726"/>
                <a:gd name="T48" fmla="*/ 14 w 309"/>
                <a:gd name="T49" fmla="*/ 719 h 726"/>
                <a:gd name="T50" fmla="*/ 3 w 309"/>
                <a:gd name="T51" fmla="*/ 659 h 726"/>
                <a:gd name="T52" fmla="*/ 10 w 309"/>
                <a:gd name="T53" fmla="*/ 547 h 726"/>
                <a:gd name="T54" fmla="*/ 58 w 309"/>
                <a:gd name="T55" fmla="*/ 257 h 726"/>
                <a:gd name="T56" fmla="*/ 89 w 309"/>
                <a:gd name="T57" fmla="*/ 189 h 726"/>
                <a:gd name="T58" fmla="*/ 109 w 309"/>
                <a:gd name="T59" fmla="*/ 119 h 726"/>
                <a:gd name="T60" fmla="*/ 114 w 309"/>
                <a:gd name="T61" fmla="*/ 83 h 726"/>
                <a:gd name="T62" fmla="*/ 136 w 309"/>
                <a:gd name="T63" fmla="*/ 67 h 726"/>
                <a:gd name="T64" fmla="*/ 141 w 309"/>
                <a:gd name="T65" fmla="*/ 58 h 726"/>
                <a:gd name="T66" fmla="*/ 164 w 309"/>
                <a:gd name="T67" fmla="*/ 71 h 726"/>
                <a:gd name="T68" fmla="*/ 294 w 309"/>
                <a:gd name="T69" fmla="*/ 3 h 726"/>
                <a:gd name="T70" fmla="*/ 178 w 309"/>
                <a:gd name="T71" fmla="*/ 88 h 726"/>
                <a:gd name="T72" fmla="*/ 152 w 309"/>
                <a:gd name="T73" fmla="*/ 83 h 726"/>
                <a:gd name="T74" fmla="*/ 143 w 309"/>
                <a:gd name="T75" fmla="*/ 113 h 726"/>
                <a:gd name="T76" fmla="*/ 178 w 309"/>
                <a:gd name="T77" fmla="*/ 88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726">
                  <a:moveTo>
                    <a:pt x="199" y="606"/>
                  </a:moveTo>
                  <a:cubicBezTo>
                    <a:pt x="207" y="624"/>
                    <a:pt x="271" y="719"/>
                    <a:pt x="271" y="719"/>
                  </a:cubicBezTo>
                  <a:cubicBezTo>
                    <a:pt x="271" y="719"/>
                    <a:pt x="249" y="725"/>
                    <a:pt x="235" y="725"/>
                  </a:cubicBezTo>
                  <a:cubicBezTo>
                    <a:pt x="241" y="720"/>
                    <a:pt x="248" y="712"/>
                    <a:pt x="241" y="709"/>
                  </a:cubicBezTo>
                  <a:cubicBezTo>
                    <a:pt x="230" y="703"/>
                    <a:pt x="210" y="706"/>
                    <a:pt x="188" y="702"/>
                  </a:cubicBezTo>
                  <a:cubicBezTo>
                    <a:pt x="166" y="699"/>
                    <a:pt x="126" y="702"/>
                    <a:pt x="126" y="702"/>
                  </a:cubicBezTo>
                  <a:cubicBezTo>
                    <a:pt x="126" y="702"/>
                    <a:pt x="140" y="694"/>
                    <a:pt x="153" y="696"/>
                  </a:cubicBezTo>
                  <a:cubicBezTo>
                    <a:pt x="165" y="697"/>
                    <a:pt x="211" y="698"/>
                    <a:pt x="222" y="696"/>
                  </a:cubicBezTo>
                  <a:cubicBezTo>
                    <a:pt x="233" y="693"/>
                    <a:pt x="240" y="687"/>
                    <a:pt x="233" y="677"/>
                  </a:cubicBezTo>
                  <a:cubicBezTo>
                    <a:pt x="225" y="667"/>
                    <a:pt x="206" y="641"/>
                    <a:pt x="192" y="636"/>
                  </a:cubicBezTo>
                  <a:cubicBezTo>
                    <a:pt x="178" y="631"/>
                    <a:pt x="162" y="620"/>
                    <a:pt x="162" y="620"/>
                  </a:cubicBezTo>
                  <a:cubicBezTo>
                    <a:pt x="162" y="620"/>
                    <a:pt x="188" y="626"/>
                    <a:pt x="193" y="623"/>
                  </a:cubicBezTo>
                  <a:cubicBezTo>
                    <a:pt x="199" y="619"/>
                    <a:pt x="186" y="611"/>
                    <a:pt x="172" y="603"/>
                  </a:cubicBezTo>
                  <a:cubicBezTo>
                    <a:pt x="158" y="595"/>
                    <a:pt x="155" y="588"/>
                    <a:pt x="159" y="570"/>
                  </a:cubicBezTo>
                  <a:cubicBezTo>
                    <a:pt x="164" y="552"/>
                    <a:pt x="145" y="491"/>
                    <a:pt x="144" y="459"/>
                  </a:cubicBezTo>
                  <a:cubicBezTo>
                    <a:pt x="153" y="495"/>
                    <a:pt x="192" y="590"/>
                    <a:pt x="199" y="606"/>
                  </a:cubicBezTo>
                  <a:close/>
                  <a:moveTo>
                    <a:pt x="309" y="28"/>
                  </a:moveTo>
                  <a:cubicBezTo>
                    <a:pt x="309" y="28"/>
                    <a:pt x="299" y="41"/>
                    <a:pt x="288" y="53"/>
                  </a:cubicBezTo>
                  <a:cubicBezTo>
                    <a:pt x="288" y="53"/>
                    <a:pt x="287" y="54"/>
                    <a:pt x="286" y="55"/>
                  </a:cubicBezTo>
                  <a:cubicBezTo>
                    <a:pt x="287" y="49"/>
                    <a:pt x="286" y="41"/>
                    <a:pt x="283" y="34"/>
                  </a:cubicBezTo>
                  <a:cubicBezTo>
                    <a:pt x="277" y="23"/>
                    <a:pt x="270" y="19"/>
                    <a:pt x="248" y="30"/>
                  </a:cubicBezTo>
                  <a:cubicBezTo>
                    <a:pt x="227" y="41"/>
                    <a:pt x="179" y="69"/>
                    <a:pt x="181" y="76"/>
                  </a:cubicBezTo>
                  <a:cubicBezTo>
                    <a:pt x="183" y="83"/>
                    <a:pt x="194" y="108"/>
                    <a:pt x="197" y="111"/>
                  </a:cubicBezTo>
                  <a:cubicBezTo>
                    <a:pt x="200" y="114"/>
                    <a:pt x="218" y="112"/>
                    <a:pt x="229" y="104"/>
                  </a:cubicBezTo>
                  <a:cubicBezTo>
                    <a:pt x="236" y="98"/>
                    <a:pt x="256" y="87"/>
                    <a:pt x="268" y="79"/>
                  </a:cubicBezTo>
                  <a:cubicBezTo>
                    <a:pt x="255" y="98"/>
                    <a:pt x="239" y="123"/>
                    <a:pt x="229" y="141"/>
                  </a:cubicBezTo>
                  <a:cubicBezTo>
                    <a:pt x="229" y="142"/>
                    <a:pt x="228" y="143"/>
                    <a:pt x="228" y="143"/>
                  </a:cubicBezTo>
                  <a:cubicBezTo>
                    <a:pt x="229" y="135"/>
                    <a:pt x="228" y="127"/>
                    <a:pt x="222" y="133"/>
                  </a:cubicBezTo>
                  <a:cubicBezTo>
                    <a:pt x="210" y="143"/>
                    <a:pt x="178" y="205"/>
                    <a:pt x="178" y="205"/>
                  </a:cubicBezTo>
                  <a:cubicBezTo>
                    <a:pt x="178" y="205"/>
                    <a:pt x="188" y="178"/>
                    <a:pt x="195" y="161"/>
                  </a:cubicBezTo>
                  <a:cubicBezTo>
                    <a:pt x="202" y="143"/>
                    <a:pt x="204" y="127"/>
                    <a:pt x="204" y="127"/>
                  </a:cubicBezTo>
                  <a:cubicBezTo>
                    <a:pt x="204" y="127"/>
                    <a:pt x="200" y="122"/>
                    <a:pt x="198" y="120"/>
                  </a:cubicBezTo>
                  <a:cubicBezTo>
                    <a:pt x="196" y="118"/>
                    <a:pt x="181" y="125"/>
                    <a:pt x="167" y="137"/>
                  </a:cubicBezTo>
                  <a:cubicBezTo>
                    <a:pt x="157" y="147"/>
                    <a:pt x="143" y="178"/>
                    <a:pt x="138" y="192"/>
                  </a:cubicBezTo>
                  <a:cubicBezTo>
                    <a:pt x="133" y="206"/>
                    <a:pt x="129" y="222"/>
                    <a:pt x="126" y="236"/>
                  </a:cubicBezTo>
                  <a:cubicBezTo>
                    <a:pt x="119" y="280"/>
                    <a:pt x="116" y="308"/>
                    <a:pt x="115" y="329"/>
                  </a:cubicBezTo>
                  <a:cubicBezTo>
                    <a:pt x="113" y="350"/>
                    <a:pt x="108" y="453"/>
                    <a:pt x="108" y="465"/>
                  </a:cubicBezTo>
                  <a:cubicBezTo>
                    <a:pt x="107" y="477"/>
                    <a:pt x="124" y="502"/>
                    <a:pt x="117" y="515"/>
                  </a:cubicBezTo>
                  <a:cubicBezTo>
                    <a:pt x="110" y="528"/>
                    <a:pt x="99" y="542"/>
                    <a:pt x="101" y="552"/>
                  </a:cubicBezTo>
                  <a:cubicBezTo>
                    <a:pt x="102" y="562"/>
                    <a:pt x="105" y="569"/>
                    <a:pt x="100" y="580"/>
                  </a:cubicBezTo>
                  <a:cubicBezTo>
                    <a:pt x="95" y="590"/>
                    <a:pt x="89" y="597"/>
                    <a:pt x="96" y="603"/>
                  </a:cubicBezTo>
                  <a:cubicBezTo>
                    <a:pt x="103" y="610"/>
                    <a:pt x="110" y="613"/>
                    <a:pt x="110" y="613"/>
                  </a:cubicBezTo>
                  <a:cubicBezTo>
                    <a:pt x="110" y="613"/>
                    <a:pt x="96" y="612"/>
                    <a:pt x="96" y="620"/>
                  </a:cubicBezTo>
                  <a:cubicBezTo>
                    <a:pt x="96" y="627"/>
                    <a:pt x="102" y="643"/>
                    <a:pt x="96" y="655"/>
                  </a:cubicBezTo>
                  <a:cubicBezTo>
                    <a:pt x="91" y="667"/>
                    <a:pt x="69" y="674"/>
                    <a:pt x="67" y="683"/>
                  </a:cubicBezTo>
                  <a:cubicBezTo>
                    <a:pt x="64" y="692"/>
                    <a:pt x="65" y="699"/>
                    <a:pt x="69" y="709"/>
                  </a:cubicBezTo>
                  <a:cubicBezTo>
                    <a:pt x="71" y="714"/>
                    <a:pt x="76" y="720"/>
                    <a:pt x="81" y="725"/>
                  </a:cubicBezTo>
                  <a:cubicBezTo>
                    <a:pt x="78" y="725"/>
                    <a:pt x="75" y="725"/>
                    <a:pt x="73" y="725"/>
                  </a:cubicBezTo>
                  <a:cubicBezTo>
                    <a:pt x="56" y="726"/>
                    <a:pt x="57" y="723"/>
                    <a:pt x="50" y="719"/>
                  </a:cubicBezTo>
                  <a:cubicBezTo>
                    <a:pt x="43" y="714"/>
                    <a:pt x="18" y="719"/>
                    <a:pt x="14" y="719"/>
                  </a:cubicBezTo>
                  <a:cubicBezTo>
                    <a:pt x="10" y="719"/>
                    <a:pt x="8" y="706"/>
                    <a:pt x="6" y="691"/>
                  </a:cubicBezTo>
                  <a:cubicBezTo>
                    <a:pt x="3" y="676"/>
                    <a:pt x="0" y="667"/>
                    <a:pt x="3" y="659"/>
                  </a:cubicBezTo>
                  <a:cubicBezTo>
                    <a:pt x="5" y="651"/>
                    <a:pt x="4" y="615"/>
                    <a:pt x="5" y="601"/>
                  </a:cubicBezTo>
                  <a:cubicBezTo>
                    <a:pt x="6" y="587"/>
                    <a:pt x="10" y="559"/>
                    <a:pt x="10" y="547"/>
                  </a:cubicBezTo>
                  <a:cubicBezTo>
                    <a:pt x="10" y="534"/>
                    <a:pt x="24" y="453"/>
                    <a:pt x="28" y="404"/>
                  </a:cubicBezTo>
                  <a:cubicBezTo>
                    <a:pt x="31" y="364"/>
                    <a:pt x="44" y="305"/>
                    <a:pt x="58" y="257"/>
                  </a:cubicBezTo>
                  <a:cubicBezTo>
                    <a:pt x="58" y="267"/>
                    <a:pt x="58" y="275"/>
                    <a:pt x="58" y="277"/>
                  </a:cubicBezTo>
                  <a:cubicBezTo>
                    <a:pt x="60" y="283"/>
                    <a:pt x="84" y="211"/>
                    <a:pt x="89" y="189"/>
                  </a:cubicBezTo>
                  <a:cubicBezTo>
                    <a:pt x="92" y="178"/>
                    <a:pt x="91" y="169"/>
                    <a:pt x="90" y="164"/>
                  </a:cubicBezTo>
                  <a:cubicBezTo>
                    <a:pt x="100" y="138"/>
                    <a:pt x="109" y="119"/>
                    <a:pt x="109" y="119"/>
                  </a:cubicBezTo>
                  <a:cubicBezTo>
                    <a:pt x="109" y="119"/>
                    <a:pt x="108" y="110"/>
                    <a:pt x="109" y="102"/>
                  </a:cubicBezTo>
                  <a:cubicBezTo>
                    <a:pt x="110" y="99"/>
                    <a:pt x="112" y="91"/>
                    <a:pt x="114" y="83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25" y="80"/>
                    <a:pt x="133" y="74"/>
                    <a:pt x="136" y="67"/>
                  </a:cubicBezTo>
                  <a:cubicBezTo>
                    <a:pt x="139" y="60"/>
                    <a:pt x="139" y="49"/>
                    <a:pt x="139" y="47"/>
                  </a:cubicBezTo>
                  <a:cubicBezTo>
                    <a:pt x="139" y="48"/>
                    <a:pt x="139" y="54"/>
                    <a:pt x="141" y="58"/>
                  </a:cubicBezTo>
                  <a:cubicBezTo>
                    <a:pt x="146" y="66"/>
                    <a:pt x="151" y="72"/>
                    <a:pt x="151" y="72"/>
                  </a:cubicBezTo>
                  <a:cubicBezTo>
                    <a:pt x="151" y="72"/>
                    <a:pt x="159" y="74"/>
                    <a:pt x="164" y="71"/>
                  </a:cubicBezTo>
                  <a:cubicBezTo>
                    <a:pt x="169" y="68"/>
                    <a:pt x="216" y="41"/>
                    <a:pt x="235" y="29"/>
                  </a:cubicBezTo>
                  <a:cubicBezTo>
                    <a:pt x="255" y="17"/>
                    <a:pt x="292" y="0"/>
                    <a:pt x="294" y="3"/>
                  </a:cubicBezTo>
                  <a:cubicBezTo>
                    <a:pt x="296" y="5"/>
                    <a:pt x="309" y="28"/>
                    <a:pt x="309" y="28"/>
                  </a:cubicBezTo>
                  <a:close/>
                  <a:moveTo>
                    <a:pt x="178" y="88"/>
                  </a:moveTo>
                  <a:cubicBezTo>
                    <a:pt x="178" y="88"/>
                    <a:pt x="174" y="79"/>
                    <a:pt x="170" y="75"/>
                  </a:cubicBezTo>
                  <a:cubicBezTo>
                    <a:pt x="166" y="72"/>
                    <a:pt x="158" y="78"/>
                    <a:pt x="152" y="83"/>
                  </a:cubicBezTo>
                  <a:cubicBezTo>
                    <a:pt x="146" y="89"/>
                    <a:pt x="157" y="98"/>
                    <a:pt x="157" y="98"/>
                  </a:cubicBezTo>
                  <a:cubicBezTo>
                    <a:pt x="157" y="98"/>
                    <a:pt x="149" y="106"/>
                    <a:pt x="143" y="113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65" y="110"/>
                    <a:pt x="178" y="88"/>
                    <a:pt x="178" y="8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FF3E823F-5F1D-42CE-839C-F82AD9EAD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308" y="1492023"/>
              <a:ext cx="443367" cy="1495597"/>
            </a:xfrm>
            <a:custGeom>
              <a:avLst/>
              <a:gdLst>
                <a:gd name="T0" fmla="*/ 138 w 184"/>
                <a:gd name="T1" fmla="*/ 0 h 619"/>
                <a:gd name="T2" fmla="*/ 138 w 184"/>
                <a:gd name="T3" fmla="*/ 19 h 619"/>
                <a:gd name="T4" fmla="*/ 174 w 184"/>
                <a:gd name="T5" fmla="*/ 15 h 619"/>
                <a:gd name="T6" fmla="*/ 184 w 184"/>
                <a:gd name="T7" fmla="*/ 29 h 619"/>
                <a:gd name="T8" fmla="*/ 160 w 184"/>
                <a:gd name="T9" fmla="*/ 57 h 619"/>
                <a:gd name="T10" fmla="*/ 141 w 184"/>
                <a:gd name="T11" fmla="*/ 85 h 619"/>
                <a:gd name="T12" fmla="*/ 130 w 184"/>
                <a:gd name="T13" fmla="*/ 145 h 619"/>
                <a:gd name="T14" fmla="*/ 108 w 184"/>
                <a:gd name="T15" fmla="*/ 246 h 619"/>
                <a:gd name="T16" fmla="*/ 91 w 184"/>
                <a:gd name="T17" fmla="*/ 452 h 619"/>
                <a:gd name="T18" fmla="*/ 83 w 184"/>
                <a:gd name="T19" fmla="*/ 523 h 619"/>
                <a:gd name="T20" fmla="*/ 80 w 184"/>
                <a:gd name="T21" fmla="*/ 572 h 619"/>
                <a:gd name="T22" fmla="*/ 35 w 184"/>
                <a:gd name="T23" fmla="*/ 619 h 619"/>
                <a:gd name="T24" fmla="*/ 0 w 184"/>
                <a:gd name="T25" fmla="*/ 570 h 619"/>
                <a:gd name="T26" fmla="*/ 21 w 184"/>
                <a:gd name="T27" fmla="*/ 428 h 619"/>
                <a:gd name="T28" fmla="*/ 41 w 184"/>
                <a:gd name="T29" fmla="*/ 267 h 619"/>
                <a:gd name="T30" fmla="*/ 99 w 184"/>
                <a:gd name="T31" fmla="*/ 98 h 619"/>
                <a:gd name="T32" fmla="*/ 106 w 184"/>
                <a:gd name="T33" fmla="*/ 66 h 619"/>
                <a:gd name="T34" fmla="*/ 123 w 184"/>
                <a:gd name="T35" fmla="*/ 25 h 619"/>
                <a:gd name="T36" fmla="*/ 124 w 184"/>
                <a:gd name="T37" fmla="*/ 9 h 619"/>
                <a:gd name="T38" fmla="*/ 138 w 184"/>
                <a:gd name="T39" fmla="*/ 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619">
                  <a:moveTo>
                    <a:pt x="138" y="0"/>
                  </a:moveTo>
                  <a:cubicBezTo>
                    <a:pt x="138" y="0"/>
                    <a:pt x="134" y="12"/>
                    <a:pt x="138" y="19"/>
                  </a:cubicBezTo>
                  <a:cubicBezTo>
                    <a:pt x="143" y="26"/>
                    <a:pt x="174" y="15"/>
                    <a:pt x="174" y="15"/>
                  </a:cubicBezTo>
                  <a:cubicBezTo>
                    <a:pt x="184" y="29"/>
                    <a:pt x="184" y="29"/>
                    <a:pt x="184" y="29"/>
                  </a:cubicBezTo>
                  <a:cubicBezTo>
                    <a:pt x="184" y="29"/>
                    <a:pt x="171" y="45"/>
                    <a:pt x="160" y="57"/>
                  </a:cubicBezTo>
                  <a:cubicBezTo>
                    <a:pt x="149" y="69"/>
                    <a:pt x="142" y="79"/>
                    <a:pt x="141" y="85"/>
                  </a:cubicBezTo>
                  <a:cubicBezTo>
                    <a:pt x="141" y="92"/>
                    <a:pt x="138" y="115"/>
                    <a:pt x="130" y="145"/>
                  </a:cubicBezTo>
                  <a:cubicBezTo>
                    <a:pt x="122" y="175"/>
                    <a:pt x="108" y="232"/>
                    <a:pt x="108" y="246"/>
                  </a:cubicBezTo>
                  <a:cubicBezTo>
                    <a:pt x="108" y="259"/>
                    <a:pt x="95" y="427"/>
                    <a:pt x="91" y="452"/>
                  </a:cubicBezTo>
                  <a:cubicBezTo>
                    <a:pt x="88" y="478"/>
                    <a:pt x="84" y="511"/>
                    <a:pt x="83" y="523"/>
                  </a:cubicBezTo>
                  <a:cubicBezTo>
                    <a:pt x="82" y="535"/>
                    <a:pt x="84" y="566"/>
                    <a:pt x="80" y="572"/>
                  </a:cubicBezTo>
                  <a:cubicBezTo>
                    <a:pt x="77" y="578"/>
                    <a:pt x="35" y="619"/>
                    <a:pt x="35" y="619"/>
                  </a:cubicBezTo>
                  <a:cubicBezTo>
                    <a:pt x="35" y="619"/>
                    <a:pt x="0" y="576"/>
                    <a:pt x="0" y="570"/>
                  </a:cubicBezTo>
                  <a:cubicBezTo>
                    <a:pt x="0" y="563"/>
                    <a:pt x="19" y="452"/>
                    <a:pt x="21" y="428"/>
                  </a:cubicBezTo>
                  <a:cubicBezTo>
                    <a:pt x="23" y="404"/>
                    <a:pt x="32" y="309"/>
                    <a:pt x="41" y="267"/>
                  </a:cubicBezTo>
                  <a:cubicBezTo>
                    <a:pt x="51" y="225"/>
                    <a:pt x="92" y="123"/>
                    <a:pt x="99" y="98"/>
                  </a:cubicBezTo>
                  <a:cubicBezTo>
                    <a:pt x="106" y="73"/>
                    <a:pt x="105" y="71"/>
                    <a:pt x="106" y="66"/>
                  </a:cubicBezTo>
                  <a:cubicBezTo>
                    <a:pt x="107" y="62"/>
                    <a:pt x="122" y="31"/>
                    <a:pt x="123" y="25"/>
                  </a:cubicBezTo>
                  <a:cubicBezTo>
                    <a:pt x="125" y="20"/>
                    <a:pt x="124" y="9"/>
                    <a:pt x="124" y="9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3BEF5874-460C-44E4-97E4-CEB72043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8128" y="670670"/>
              <a:ext cx="483209" cy="823396"/>
            </a:xfrm>
            <a:custGeom>
              <a:avLst/>
              <a:gdLst>
                <a:gd name="T0" fmla="*/ 185 w 200"/>
                <a:gd name="T1" fmla="*/ 191 h 341"/>
                <a:gd name="T2" fmla="*/ 198 w 200"/>
                <a:gd name="T3" fmla="*/ 150 h 341"/>
                <a:gd name="T4" fmla="*/ 183 w 200"/>
                <a:gd name="T5" fmla="*/ 137 h 341"/>
                <a:gd name="T6" fmla="*/ 161 w 200"/>
                <a:gd name="T7" fmla="*/ 177 h 341"/>
                <a:gd name="T8" fmla="*/ 161 w 200"/>
                <a:gd name="T9" fmla="*/ 149 h 341"/>
                <a:gd name="T10" fmla="*/ 163 w 200"/>
                <a:gd name="T11" fmla="*/ 115 h 341"/>
                <a:gd name="T12" fmla="*/ 156 w 200"/>
                <a:gd name="T13" fmla="*/ 76 h 341"/>
                <a:gd name="T14" fmla="*/ 147 w 200"/>
                <a:gd name="T15" fmla="*/ 112 h 341"/>
                <a:gd name="T16" fmla="*/ 143 w 200"/>
                <a:gd name="T17" fmla="*/ 63 h 341"/>
                <a:gd name="T18" fmla="*/ 96 w 200"/>
                <a:gd name="T19" fmla="*/ 17 h 341"/>
                <a:gd name="T20" fmla="*/ 48 w 200"/>
                <a:gd name="T21" fmla="*/ 2 h 341"/>
                <a:gd name="T22" fmla="*/ 30 w 200"/>
                <a:gd name="T23" fmla="*/ 7 h 341"/>
                <a:gd name="T24" fmla="*/ 62 w 200"/>
                <a:gd name="T25" fmla="*/ 20 h 341"/>
                <a:gd name="T26" fmla="*/ 128 w 200"/>
                <a:gd name="T27" fmla="*/ 75 h 341"/>
                <a:gd name="T28" fmla="*/ 133 w 200"/>
                <a:gd name="T29" fmla="*/ 116 h 341"/>
                <a:gd name="T30" fmla="*/ 141 w 200"/>
                <a:gd name="T31" fmla="*/ 133 h 341"/>
                <a:gd name="T32" fmla="*/ 141 w 200"/>
                <a:gd name="T33" fmla="*/ 196 h 341"/>
                <a:gd name="T34" fmla="*/ 105 w 200"/>
                <a:gd name="T35" fmla="*/ 270 h 341"/>
                <a:gd name="T36" fmla="*/ 64 w 200"/>
                <a:gd name="T37" fmla="*/ 292 h 341"/>
                <a:gd name="T38" fmla="*/ 23 w 200"/>
                <a:gd name="T39" fmla="*/ 287 h 341"/>
                <a:gd name="T40" fmla="*/ 0 w 200"/>
                <a:gd name="T41" fmla="*/ 261 h 341"/>
                <a:gd name="T42" fmla="*/ 17 w 200"/>
                <a:gd name="T43" fmla="*/ 292 h 341"/>
                <a:gd name="T44" fmla="*/ 27 w 200"/>
                <a:gd name="T45" fmla="*/ 320 h 341"/>
                <a:gd name="T46" fmla="*/ 9 w 200"/>
                <a:gd name="T47" fmla="*/ 328 h 341"/>
                <a:gd name="T48" fmla="*/ 1 w 200"/>
                <a:gd name="T49" fmla="*/ 318 h 341"/>
                <a:gd name="T50" fmla="*/ 3 w 200"/>
                <a:gd name="T51" fmla="*/ 325 h 341"/>
                <a:gd name="T52" fmla="*/ 13 w 200"/>
                <a:gd name="T53" fmla="*/ 339 h 341"/>
                <a:gd name="T54" fmla="*/ 26 w 200"/>
                <a:gd name="T55" fmla="*/ 338 h 341"/>
                <a:gd name="T56" fmla="*/ 97 w 200"/>
                <a:gd name="T57" fmla="*/ 296 h 341"/>
                <a:gd name="T58" fmla="*/ 149 w 200"/>
                <a:gd name="T59" fmla="*/ 271 h 341"/>
                <a:gd name="T60" fmla="*/ 152 w 200"/>
                <a:gd name="T61" fmla="*/ 242 h 341"/>
                <a:gd name="T62" fmla="*/ 161 w 200"/>
                <a:gd name="T63" fmla="*/ 213 h 341"/>
                <a:gd name="T64" fmla="*/ 165 w 200"/>
                <a:gd name="T65" fmla="*/ 211 h 341"/>
                <a:gd name="T66" fmla="*/ 185 w 200"/>
                <a:gd name="T67" fmla="*/ 1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0" h="341">
                  <a:moveTo>
                    <a:pt x="185" y="191"/>
                  </a:moveTo>
                  <a:cubicBezTo>
                    <a:pt x="187" y="181"/>
                    <a:pt x="197" y="163"/>
                    <a:pt x="198" y="150"/>
                  </a:cubicBezTo>
                  <a:cubicBezTo>
                    <a:pt x="200" y="138"/>
                    <a:pt x="191" y="134"/>
                    <a:pt x="183" y="137"/>
                  </a:cubicBezTo>
                  <a:cubicBezTo>
                    <a:pt x="174" y="140"/>
                    <a:pt x="161" y="177"/>
                    <a:pt x="161" y="177"/>
                  </a:cubicBezTo>
                  <a:cubicBezTo>
                    <a:pt x="161" y="177"/>
                    <a:pt x="162" y="159"/>
                    <a:pt x="161" y="149"/>
                  </a:cubicBezTo>
                  <a:cubicBezTo>
                    <a:pt x="159" y="140"/>
                    <a:pt x="163" y="135"/>
                    <a:pt x="163" y="115"/>
                  </a:cubicBezTo>
                  <a:cubicBezTo>
                    <a:pt x="162" y="102"/>
                    <a:pt x="159" y="86"/>
                    <a:pt x="156" y="76"/>
                  </a:cubicBezTo>
                  <a:cubicBezTo>
                    <a:pt x="153" y="97"/>
                    <a:pt x="147" y="112"/>
                    <a:pt x="147" y="112"/>
                  </a:cubicBezTo>
                  <a:cubicBezTo>
                    <a:pt x="147" y="112"/>
                    <a:pt x="149" y="81"/>
                    <a:pt x="143" y="63"/>
                  </a:cubicBezTo>
                  <a:cubicBezTo>
                    <a:pt x="137" y="44"/>
                    <a:pt x="107" y="21"/>
                    <a:pt x="96" y="17"/>
                  </a:cubicBezTo>
                  <a:cubicBezTo>
                    <a:pt x="85" y="13"/>
                    <a:pt x="58" y="6"/>
                    <a:pt x="48" y="2"/>
                  </a:cubicBezTo>
                  <a:cubicBezTo>
                    <a:pt x="40" y="0"/>
                    <a:pt x="32" y="5"/>
                    <a:pt x="30" y="7"/>
                  </a:cubicBezTo>
                  <a:cubicBezTo>
                    <a:pt x="39" y="10"/>
                    <a:pt x="55" y="15"/>
                    <a:pt x="62" y="20"/>
                  </a:cubicBezTo>
                  <a:cubicBezTo>
                    <a:pt x="73" y="27"/>
                    <a:pt x="120" y="54"/>
                    <a:pt x="128" y="75"/>
                  </a:cubicBezTo>
                  <a:cubicBezTo>
                    <a:pt x="136" y="96"/>
                    <a:pt x="134" y="111"/>
                    <a:pt x="133" y="116"/>
                  </a:cubicBezTo>
                  <a:cubicBezTo>
                    <a:pt x="133" y="122"/>
                    <a:pt x="139" y="127"/>
                    <a:pt x="141" y="133"/>
                  </a:cubicBezTo>
                  <a:cubicBezTo>
                    <a:pt x="143" y="139"/>
                    <a:pt x="144" y="169"/>
                    <a:pt x="141" y="196"/>
                  </a:cubicBezTo>
                  <a:cubicBezTo>
                    <a:pt x="137" y="222"/>
                    <a:pt x="120" y="255"/>
                    <a:pt x="105" y="270"/>
                  </a:cubicBezTo>
                  <a:cubicBezTo>
                    <a:pt x="90" y="285"/>
                    <a:pt x="76" y="290"/>
                    <a:pt x="64" y="292"/>
                  </a:cubicBezTo>
                  <a:cubicBezTo>
                    <a:pt x="52" y="295"/>
                    <a:pt x="29" y="292"/>
                    <a:pt x="23" y="287"/>
                  </a:cubicBezTo>
                  <a:cubicBezTo>
                    <a:pt x="17" y="282"/>
                    <a:pt x="0" y="261"/>
                    <a:pt x="0" y="261"/>
                  </a:cubicBezTo>
                  <a:cubicBezTo>
                    <a:pt x="0" y="261"/>
                    <a:pt x="11" y="284"/>
                    <a:pt x="17" y="292"/>
                  </a:cubicBezTo>
                  <a:cubicBezTo>
                    <a:pt x="24" y="301"/>
                    <a:pt x="31" y="312"/>
                    <a:pt x="27" y="320"/>
                  </a:cubicBezTo>
                  <a:cubicBezTo>
                    <a:pt x="22" y="328"/>
                    <a:pt x="16" y="332"/>
                    <a:pt x="9" y="328"/>
                  </a:cubicBezTo>
                  <a:cubicBezTo>
                    <a:pt x="7" y="327"/>
                    <a:pt x="4" y="322"/>
                    <a:pt x="1" y="318"/>
                  </a:cubicBezTo>
                  <a:cubicBezTo>
                    <a:pt x="1" y="320"/>
                    <a:pt x="2" y="323"/>
                    <a:pt x="3" y="325"/>
                  </a:cubicBezTo>
                  <a:cubicBezTo>
                    <a:pt x="8" y="333"/>
                    <a:pt x="13" y="339"/>
                    <a:pt x="13" y="339"/>
                  </a:cubicBezTo>
                  <a:cubicBezTo>
                    <a:pt x="13" y="339"/>
                    <a:pt x="21" y="341"/>
                    <a:pt x="26" y="338"/>
                  </a:cubicBezTo>
                  <a:cubicBezTo>
                    <a:pt x="31" y="335"/>
                    <a:pt x="78" y="308"/>
                    <a:pt x="97" y="296"/>
                  </a:cubicBezTo>
                  <a:cubicBezTo>
                    <a:pt x="112" y="287"/>
                    <a:pt x="137" y="275"/>
                    <a:pt x="149" y="271"/>
                  </a:cubicBezTo>
                  <a:cubicBezTo>
                    <a:pt x="149" y="264"/>
                    <a:pt x="149" y="252"/>
                    <a:pt x="152" y="242"/>
                  </a:cubicBezTo>
                  <a:cubicBezTo>
                    <a:pt x="157" y="225"/>
                    <a:pt x="161" y="213"/>
                    <a:pt x="161" y="213"/>
                  </a:cubicBezTo>
                  <a:cubicBezTo>
                    <a:pt x="161" y="213"/>
                    <a:pt x="162" y="212"/>
                    <a:pt x="165" y="211"/>
                  </a:cubicBezTo>
                  <a:cubicBezTo>
                    <a:pt x="168" y="210"/>
                    <a:pt x="183" y="202"/>
                    <a:pt x="185" y="19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134" name="Rectangle 47">
            <a:extLst>
              <a:ext uri="{FF2B5EF4-FFF2-40B4-BE49-F238E27FC236}">
                <a16:creationId xmlns:a16="http://schemas.microsoft.com/office/drawing/2014/main" id="{3BFBD115-3C70-4310-91D7-D8EA8C658F94}"/>
              </a:ext>
            </a:extLst>
          </p:cNvPr>
          <p:cNvSpPr/>
          <p:nvPr/>
        </p:nvSpPr>
        <p:spPr>
          <a:xfrm flipH="1">
            <a:off x="7661654" y="5143500"/>
            <a:ext cx="2419350" cy="933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50">
            <a:extLst>
              <a:ext uri="{FF2B5EF4-FFF2-40B4-BE49-F238E27FC236}">
                <a16:creationId xmlns:a16="http://schemas.microsoft.com/office/drawing/2014/main" id="{819A5A0E-CCE2-4F36-A88A-F33FA8028584}"/>
              </a:ext>
            </a:extLst>
          </p:cNvPr>
          <p:cNvSpPr/>
          <p:nvPr/>
        </p:nvSpPr>
        <p:spPr>
          <a:xfrm flipH="1">
            <a:off x="5661404" y="4365625"/>
            <a:ext cx="2419350" cy="9334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51">
            <a:extLst>
              <a:ext uri="{FF2B5EF4-FFF2-40B4-BE49-F238E27FC236}">
                <a16:creationId xmlns:a16="http://schemas.microsoft.com/office/drawing/2014/main" id="{D4D05F95-EEF0-49BF-B0D1-B03945ECDDF0}"/>
              </a:ext>
            </a:extLst>
          </p:cNvPr>
          <p:cNvSpPr/>
          <p:nvPr/>
        </p:nvSpPr>
        <p:spPr>
          <a:xfrm flipH="1">
            <a:off x="3661154" y="3587750"/>
            <a:ext cx="2419350" cy="933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55">
            <a:extLst>
              <a:ext uri="{FF2B5EF4-FFF2-40B4-BE49-F238E27FC236}">
                <a16:creationId xmlns:a16="http://schemas.microsoft.com/office/drawing/2014/main" id="{B08818BA-371A-445A-8C80-AFF8E2DA6F0A}"/>
              </a:ext>
            </a:extLst>
          </p:cNvPr>
          <p:cNvSpPr/>
          <p:nvPr/>
        </p:nvSpPr>
        <p:spPr>
          <a:xfrm flipH="1">
            <a:off x="1660904" y="2809875"/>
            <a:ext cx="2419350" cy="933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ight Triangle 56">
            <a:extLst>
              <a:ext uri="{FF2B5EF4-FFF2-40B4-BE49-F238E27FC236}">
                <a16:creationId xmlns:a16="http://schemas.microsoft.com/office/drawing/2014/main" id="{B35BAB66-2854-45A3-8B00-D0ADF37E0D29}"/>
              </a:ext>
            </a:extLst>
          </p:cNvPr>
          <p:cNvSpPr/>
          <p:nvPr/>
        </p:nvSpPr>
        <p:spPr>
          <a:xfrm flipV="1">
            <a:off x="7661654" y="5299074"/>
            <a:ext cx="419100" cy="77787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Triangle 57">
            <a:extLst>
              <a:ext uri="{FF2B5EF4-FFF2-40B4-BE49-F238E27FC236}">
                <a16:creationId xmlns:a16="http://schemas.microsoft.com/office/drawing/2014/main" id="{AF786442-D467-417C-AAB4-87BD1A06E264}"/>
              </a:ext>
            </a:extLst>
          </p:cNvPr>
          <p:cNvSpPr/>
          <p:nvPr/>
        </p:nvSpPr>
        <p:spPr>
          <a:xfrm flipV="1">
            <a:off x="5661404" y="4521200"/>
            <a:ext cx="419100" cy="777875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Triangle 58">
            <a:extLst>
              <a:ext uri="{FF2B5EF4-FFF2-40B4-BE49-F238E27FC236}">
                <a16:creationId xmlns:a16="http://schemas.microsoft.com/office/drawing/2014/main" id="{97426777-6C83-4877-A65F-6DC866000E10}"/>
              </a:ext>
            </a:extLst>
          </p:cNvPr>
          <p:cNvSpPr/>
          <p:nvPr/>
        </p:nvSpPr>
        <p:spPr>
          <a:xfrm flipV="1">
            <a:off x="3661154" y="3743325"/>
            <a:ext cx="419100" cy="777875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59">
            <a:extLst>
              <a:ext uri="{FF2B5EF4-FFF2-40B4-BE49-F238E27FC236}">
                <a16:creationId xmlns:a16="http://schemas.microsoft.com/office/drawing/2014/main" id="{66C9AB80-A407-4AEC-962D-C902AC8A40B3}"/>
              </a:ext>
            </a:extLst>
          </p:cNvPr>
          <p:cNvSpPr/>
          <p:nvPr/>
        </p:nvSpPr>
        <p:spPr>
          <a:xfrm flipH="1">
            <a:off x="8649020" y="4358648"/>
            <a:ext cx="726366" cy="7263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61">
            <a:extLst>
              <a:ext uri="{FF2B5EF4-FFF2-40B4-BE49-F238E27FC236}">
                <a16:creationId xmlns:a16="http://schemas.microsoft.com/office/drawing/2014/main" id="{9E7E6BE9-636B-4806-AC5A-3C6DF186F5E7}"/>
              </a:ext>
            </a:extLst>
          </p:cNvPr>
          <p:cNvSpPr/>
          <p:nvPr/>
        </p:nvSpPr>
        <p:spPr>
          <a:xfrm flipH="1">
            <a:off x="6621872" y="3571916"/>
            <a:ext cx="726366" cy="7263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67">
            <a:extLst>
              <a:ext uri="{FF2B5EF4-FFF2-40B4-BE49-F238E27FC236}">
                <a16:creationId xmlns:a16="http://schemas.microsoft.com/office/drawing/2014/main" id="{51A069D2-829B-4B33-8F3B-D9979DCFEF86}"/>
              </a:ext>
            </a:extLst>
          </p:cNvPr>
          <p:cNvSpPr/>
          <p:nvPr/>
        </p:nvSpPr>
        <p:spPr>
          <a:xfrm flipH="1">
            <a:off x="4567508" y="2813807"/>
            <a:ext cx="726366" cy="7263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75">
            <a:extLst>
              <a:ext uri="{FF2B5EF4-FFF2-40B4-BE49-F238E27FC236}">
                <a16:creationId xmlns:a16="http://schemas.microsoft.com/office/drawing/2014/main" id="{B841B880-76DA-4F2C-9194-343CA88F19B9}"/>
              </a:ext>
            </a:extLst>
          </p:cNvPr>
          <p:cNvSpPr/>
          <p:nvPr/>
        </p:nvSpPr>
        <p:spPr>
          <a:xfrm flipH="1">
            <a:off x="2495118" y="2032000"/>
            <a:ext cx="726366" cy="7263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5E674FB-3F13-48B1-98DA-052B3A5934F5}"/>
              </a:ext>
            </a:extLst>
          </p:cNvPr>
          <p:cNvSpPr/>
          <p:nvPr/>
        </p:nvSpPr>
        <p:spPr>
          <a:xfrm>
            <a:off x="8246132" y="5424527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/>
              <a:t>البيئة الاجتماعية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F47E968-4011-49F5-9C02-18B6160E7325}"/>
              </a:ext>
            </a:extLst>
          </p:cNvPr>
          <p:cNvSpPr/>
          <p:nvPr/>
        </p:nvSpPr>
        <p:spPr>
          <a:xfrm>
            <a:off x="6292058" y="466725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/>
              <a:t>البيئة الاقتصادية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FB0F967F-1A0E-4700-8EA3-70ECABCF295D}"/>
              </a:ext>
            </a:extLst>
          </p:cNvPr>
          <p:cNvSpPr/>
          <p:nvPr/>
        </p:nvSpPr>
        <p:spPr>
          <a:xfrm>
            <a:off x="3941041" y="3861825"/>
            <a:ext cx="2024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/>
              <a:t>التحليلي الرباعي </a:t>
            </a:r>
            <a:r>
              <a:rPr lang="en-US" b="1" dirty="0"/>
              <a:t>SWAT</a:t>
            </a:r>
            <a:endParaRPr lang="ar-SA" b="1" dirty="0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922105F-9876-4EE4-BF57-224BFB66A635}"/>
              </a:ext>
            </a:extLst>
          </p:cNvPr>
          <p:cNvSpPr/>
          <p:nvPr/>
        </p:nvSpPr>
        <p:spPr>
          <a:xfrm>
            <a:off x="2234749" y="3082359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SA" b="1" dirty="0"/>
              <a:t>البيئة التنافسية</a:t>
            </a:r>
          </a:p>
        </p:txBody>
      </p:sp>
      <p:sp>
        <p:nvSpPr>
          <p:cNvPr id="163" name="مستطيل 162">
            <a:extLst>
              <a:ext uri="{FF2B5EF4-FFF2-40B4-BE49-F238E27FC236}">
                <a16:creationId xmlns:a16="http://schemas.microsoft.com/office/drawing/2014/main" id="{39973C9F-5846-47FD-8FAB-EA6175F42D28}"/>
              </a:ext>
            </a:extLst>
          </p:cNvPr>
          <p:cNvSpPr/>
          <p:nvPr/>
        </p:nvSpPr>
        <p:spPr>
          <a:xfrm>
            <a:off x="8782176" y="452120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en-US" b="1" dirty="0"/>
              <a:t>01</a:t>
            </a:r>
            <a:endParaRPr lang="ar-SA" b="1" dirty="0"/>
          </a:p>
        </p:txBody>
      </p:sp>
      <p:sp>
        <p:nvSpPr>
          <p:cNvPr id="164" name="مستطيل 163">
            <a:extLst>
              <a:ext uri="{FF2B5EF4-FFF2-40B4-BE49-F238E27FC236}">
                <a16:creationId xmlns:a16="http://schemas.microsoft.com/office/drawing/2014/main" id="{8A08ED8E-6586-4A95-9B9C-18127C89FD6F}"/>
              </a:ext>
            </a:extLst>
          </p:cNvPr>
          <p:cNvSpPr/>
          <p:nvPr/>
        </p:nvSpPr>
        <p:spPr>
          <a:xfrm>
            <a:off x="6794022" y="3769718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en-US" b="1" dirty="0"/>
              <a:t>02</a:t>
            </a:r>
            <a:endParaRPr lang="ar-SA" b="1" dirty="0"/>
          </a:p>
        </p:txBody>
      </p:sp>
      <p:sp>
        <p:nvSpPr>
          <p:cNvPr id="165" name="مستطيل 164">
            <a:extLst>
              <a:ext uri="{FF2B5EF4-FFF2-40B4-BE49-F238E27FC236}">
                <a16:creationId xmlns:a16="http://schemas.microsoft.com/office/drawing/2014/main" id="{034E525D-D816-4900-AFFA-49822A5B5AB8}"/>
              </a:ext>
            </a:extLst>
          </p:cNvPr>
          <p:cNvSpPr/>
          <p:nvPr/>
        </p:nvSpPr>
        <p:spPr>
          <a:xfrm>
            <a:off x="4719852" y="299669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en-US" b="1" dirty="0"/>
              <a:t>03</a:t>
            </a:r>
            <a:endParaRPr lang="ar-SA" b="1" dirty="0"/>
          </a:p>
        </p:txBody>
      </p:sp>
      <p:sp>
        <p:nvSpPr>
          <p:cNvPr id="166" name="مستطيل 165">
            <a:extLst>
              <a:ext uri="{FF2B5EF4-FFF2-40B4-BE49-F238E27FC236}">
                <a16:creationId xmlns:a16="http://schemas.microsoft.com/office/drawing/2014/main" id="{909398D5-A447-4C35-9CCD-3BD3A5D96805}"/>
              </a:ext>
            </a:extLst>
          </p:cNvPr>
          <p:cNvSpPr/>
          <p:nvPr/>
        </p:nvSpPr>
        <p:spPr>
          <a:xfrm>
            <a:off x="2661227" y="220686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en-US" b="1" dirty="0"/>
              <a:t>04</a:t>
            </a:r>
            <a:endParaRPr lang="ar-SA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21065A-7D62-46F2-AF6B-5C8AB5C8A7C1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9AB2C3D-FDBF-4642-A7E1-6F093531ADBE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sp>
        <p:nvSpPr>
          <p:cNvPr id="54" name="عنوان فرعي 2">
            <a:extLst>
              <a:ext uri="{FF2B5EF4-FFF2-40B4-BE49-F238E27FC236}">
                <a16:creationId xmlns:a16="http://schemas.microsoft.com/office/drawing/2014/main" id="{1AE121A2-6027-4BA0-9FC5-9DC1B8132FDA}"/>
              </a:ext>
            </a:extLst>
          </p:cNvPr>
          <p:cNvSpPr txBox="1">
            <a:spLocks/>
          </p:cNvSpPr>
          <p:nvPr/>
        </p:nvSpPr>
        <p:spPr>
          <a:xfrm>
            <a:off x="7209276" y="2465494"/>
            <a:ext cx="3987727" cy="2481449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5400" b="1" dirty="0">
                <a:latin typeface="Simplified Arabic" pitchFamily="18" charset="-78"/>
                <a:cs typeface="AL-Mohanad Bold" pitchFamily="2" charset="-78"/>
              </a:rPr>
              <a:t>تحويل الأفكار 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buNone/>
            </a:pPr>
            <a:r>
              <a:rPr lang="ar-SA" sz="5400" b="1" dirty="0">
                <a:latin typeface="Simplified Arabic" pitchFamily="18" charset="-78"/>
                <a:cs typeface="AL-Mohanad Bold" pitchFamily="2" charset="-78"/>
              </a:rPr>
              <a:t>إلى فرص</a:t>
            </a:r>
          </a:p>
        </p:txBody>
      </p:sp>
      <p:grpSp>
        <p:nvGrpSpPr>
          <p:cNvPr id="24" name="Group 6">
            <a:extLst>
              <a:ext uri="{FF2B5EF4-FFF2-40B4-BE49-F238E27FC236}">
                <a16:creationId xmlns:a16="http://schemas.microsoft.com/office/drawing/2014/main" id="{B190750F-0F87-4710-BFAC-977DC5EA9B74}"/>
              </a:ext>
            </a:extLst>
          </p:cNvPr>
          <p:cNvGrpSpPr/>
          <p:nvPr/>
        </p:nvGrpSpPr>
        <p:grpSpPr>
          <a:xfrm rot="872884" flipH="1">
            <a:off x="-168784" y="2498047"/>
            <a:ext cx="6401334" cy="3053739"/>
            <a:chOff x="4923150" y="1647596"/>
            <a:chExt cx="6401334" cy="3053739"/>
          </a:xfrm>
        </p:grpSpPr>
        <p:sp>
          <p:nvSpPr>
            <p:cNvPr id="26" name="Rectangle 1">
              <a:extLst>
                <a:ext uri="{FF2B5EF4-FFF2-40B4-BE49-F238E27FC236}">
                  <a16:creationId xmlns:a16="http://schemas.microsoft.com/office/drawing/2014/main" id="{950E9488-376F-4C03-9605-A84B7548F31E}"/>
                </a:ext>
              </a:extLst>
            </p:cNvPr>
            <p:cNvSpPr/>
            <p:nvPr/>
          </p:nvSpPr>
          <p:spPr>
            <a:xfrm rot="851283">
              <a:off x="10245961" y="2450098"/>
              <a:ext cx="1078523" cy="7737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</a:rPr>
                <a:t>01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656E0CD0-7A30-4374-97D7-2306DA171098}"/>
                </a:ext>
              </a:extLst>
            </p:cNvPr>
            <p:cNvSpPr/>
            <p:nvPr/>
          </p:nvSpPr>
          <p:spPr>
            <a:xfrm rot="851283">
              <a:off x="10059190" y="3188855"/>
              <a:ext cx="1078523" cy="7737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02</a:t>
              </a:r>
            </a:p>
          </p:txBody>
        </p:sp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7B9CE535-0566-491D-9A0B-B7BB7148893D}"/>
                </a:ext>
              </a:extLst>
            </p:cNvPr>
            <p:cNvSpPr/>
            <p:nvPr/>
          </p:nvSpPr>
          <p:spPr>
            <a:xfrm rot="851283">
              <a:off x="9872420" y="3927612"/>
              <a:ext cx="1078523" cy="7737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03</a:t>
              </a:r>
            </a:p>
          </p:txBody>
        </p:sp>
        <p:sp>
          <p:nvSpPr>
            <p:cNvPr id="31" name="Pentagon 12">
              <a:extLst>
                <a:ext uri="{FF2B5EF4-FFF2-40B4-BE49-F238E27FC236}">
                  <a16:creationId xmlns:a16="http://schemas.microsoft.com/office/drawing/2014/main" id="{0A5B3764-090B-490A-8802-04A0CAC77F70}"/>
                </a:ext>
              </a:extLst>
            </p:cNvPr>
            <p:cNvSpPr/>
            <p:nvPr/>
          </p:nvSpPr>
          <p:spPr>
            <a:xfrm rot="851283" flipH="1">
              <a:off x="6843495" y="1647596"/>
              <a:ext cx="2889714" cy="775660"/>
            </a:xfrm>
            <a:prstGeom prst="homePlat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 rtl="1"/>
              <a:r>
                <a:rPr lang="ar-S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الاختراع والابتكار</a:t>
              </a:r>
            </a:p>
          </p:txBody>
        </p:sp>
        <p:sp>
          <p:nvSpPr>
            <p:cNvPr id="32" name="Pentagon 13">
              <a:extLst>
                <a:ext uri="{FF2B5EF4-FFF2-40B4-BE49-F238E27FC236}">
                  <a16:creationId xmlns:a16="http://schemas.microsoft.com/office/drawing/2014/main" id="{7B24EA59-FB1A-4D3E-B502-29E2A8AD2EF5}"/>
                </a:ext>
              </a:extLst>
            </p:cNvPr>
            <p:cNvSpPr/>
            <p:nvPr/>
          </p:nvSpPr>
          <p:spPr>
            <a:xfrm rot="851283" flipH="1">
              <a:off x="5931432" y="2311250"/>
              <a:ext cx="3611585" cy="767342"/>
            </a:xfrm>
            <a:prstGeom prst="homePlat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 rtl="1"/>
              <a:r>
                <a:rPr lang="ar-S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تحويل الأفكار إلى فرص</a:t>
              </a:r>
            </a:p>
          </p:txBody>
        </p:sp>
        <p:sp>
          <p:nvSpPr>
            <p:cNvPr id="33" name="Pentagon 15">
              <a:extLst>
                <a:ext uri="{FF2B5EF4-FFF2-40B4-BE49-F238E27FC236}">
                  <a16:creationId xmlns:a16="http://schemas.microsoft.com/office/drawing/2014/main" id="{301731D2-B20A-4E85-97CB-2F35109A1734}"/>
                </a:ext>
              </a:extLst>
            </p:cNvPr>
            <p:cNvSpPr/>
            <p:nvPr/>
          </p:nvSpPr>
          <p:spPr>
            <a:xfrm rot="851283" flipH="1">
              <a:off x="4923150" y="2951631"/>
              <a:ext cx="4443027" cy="782025"/>
            </a:xfrm>
            <a:prstGeom prst="homePlate">
              <a:avLst/>
            </a:prstGeom>
            <a:gradFill flip="none" rotWithShape="1">
              <a:gsLst>
                <a:gs pos="0">
                  <a:schemeClr val="accent3">
                    <a:shade val="30000"/>
                    <a:satMod val="115000"/>
                  </a:schemeClr>
                </a:gs>
                <a:gs pos="50000">
                  <a:schemeClr val="accent3">
                    <a:shade val="67500"/>
                    <a:satMod val="115000"/>
                  </a:schemeClr>
                </a:gs>
                <a:gs pos="100000">
                  <a:schemeClr val="accent3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 rtl="1"/>
              <a:r>
                <a:rPr lang="ar-S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plified Arabic" pitchFamily="18" charset="-78"/>
                  <a:cs typeface="AL-Mohanad Bold" pitchFamily="2" charset="-78"/>
                </a:rPr>
                <a:t>معرفة السوق</a:t>
              </a:r>
            </a:p>
          </p:txBody>
        </p:sp>
        <p:sp>
          <p:nvSpPr>
            <p:cNvPr id="34" name="Parallelogram 17">
              <a:extLst>
                <a:ext uri="{FF2B5EF4-FFF2-40B4-BE49-F238E27FC236}">
                  <a16:creationId xmlns:a16="http://schemas.microsoft.com/office/drawing/2014/main" id="{CB05F6EB-FD27-4D90-8869-B92F986763F5}"/>
                </a:ext>
              </a:extLst>
            </p:cNvPr>
            <p:cNvSpPr/>
            <p:nvPr/>
          </p:nvSpPr>
          <p:spPr>
            <a:xfrm rot="6251283">
              <a:off x="9123709" y="3709612"/>
              <a:ext cx="941260" cy="644765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21">
              <a:extLst>
                <a:ext uri="{FF2B5EF4-FFF2-40B4-BE49-F238E27FC236}">
                  <a16:creationId xmlns:a16="http://schemas.microsoft.com/office/drawing/2014/main" id="{37B98A63-8584-48BF-953A-185822A86FF0}"/>
                </a:ext>
              </a:extLst>
            </p:cNvPr>
            <p:cNvSpPr/>
            <p:nvPr/>
          </p:nvSpPr>
          <p:spPr>
            <a:xfrm rot="6251283">
              <a:off x="9309850" y="2956895"/>
              <a:ext cx="949565" cy="644773"/>
            </a:xfrm>
            <a:prstGeom prst="parallelogram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22">
              <a:extLst>
                <a:ext uri="{FF2B5EF4-FFF2-40B4-BE49-F238E27FC236}">
                  <a16:creationId xmlns:a16="http://schemas.microsoft.com/office/drawing/2014/main" id="{9C0B2568-7174-4888-A14A-169B27C8BFE4}"/>
                </a:ext>
              </a:extLst>
            </p:cNvPr>
            <p:cNvSpPr/>
            <p:nvPr/>
          </p:nvSpPr>
          <p:spPr>
            <a:xfrm rot="6251283">
              <a:off x="9508543" y="2220297"/>
              <a:ext cx="924641" cy="644763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376510" y="1020243"/>
            <a:ext cx="2606805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الفصل الثالث</a:t>
            </a:r>
          </a:p>
        </p:txBody>
      </p:sp>
    </p:spTree>
    <p:extLst>
      <p:ext uri="{BB962C8B-B14F-4D97-AF65-F5344CB8AC3E}">
        <p14:creationId xmlns:p14="http://schemas.microsoft.com/office/powerpoint/2010/main" val="121795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3">
            <a:extLst>
              <a:ext uri="{FF2B5EF4-FFF2-40B4-BE49-F238E27FC236}">
                <a16:creationId xmlns:a16="http://schemas.microsoft.com/office/drawing/2014/main" id="{FDA74F74-BCA2-4C7B-9648-D2150011EDCF}"/>
              </a:ext>
            </a:extLst>
          </p:cNvPr>
          <p:cNvSpPr>
            <a:spLocks/>
          </p:cNvSpPr>
          <p:nvPr/>
        </p:nvSpPr>
        <p:spPr bwMode="auto">
          <a:xfrm>
            <a:off x="864747" y="2274869"/>
            <a:ext cx="4422655" cy="1493838"/>
          </a:xfrm>
          <a:custGeom>
            <a:avLst/>
            <a:gdLst>
              <a:gd name="T0" fmla="*/ 738 w 770"/>
              <a:gd name="T1" fmla="*/ 0 h 639"/>
              <a:gd name="T2" fmla="*/ 31 w 770"/>
              <a:gd name="T3" fmla="*/ 0 h 639"/>
              <a:gd name="T4" fmla="*/ 0 w 770"/>
              <a:gd name="T5" fmla="*/ 33 h 639"/>
              <a:gd name="T6" fmla="*/ 0 w 770"/>
              <a:gd name="T7" fmla="*/ 605 h 639"/>
              <a:gd name="T8" fmla="*/ 31 w 770"/>
              <a:gd name="T9" fmla="*/ 639 h 639"/>
              <a:gd name="T10" fmla="*/ 738 w 770"/>
              <a:gd name="T11" fmla="*/ 639 h 639"/>
              <a:gd name="T12" fmla="*/ 770 w 770"/>
              <a:gd name="T13" fmla="*/ 605 h 639"/>
              <a:gd name="T14" fmla="*/ 770 w 770"/>
              <a:gd name="T15" fmla="*/ 33 h 639"/>
              <a:gd name="T16" fmla="*/ 738 w 770"/>
              <a:gd name="T1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39">
                <a:moveTo>
                  <a:pt x="738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605"/>
                  <a:pt x="0" y="605"/>
                  <a:pt x="0" y="605"/>
                </a:cubicBezTo>
                <a:cubicBezTo>
                  <a:pt x="0" y="624"/>
                  <a:pt x="14" y="639"/>
                  <a:pt x="31" y="639"/>
                </a:cubicBezTo>
                <a:cubicBezTo>
                  <a:pt x="738" y="639"/>
                  <a:pt x="738" y="639"/>
                  <a:pt x="738" y="639"/>
                </a:cubicBezTo>
                <a:cubicBezTo>
                  <a:pt x="756" y="639"/>
                  <a:pt x="770" y="624"/>
                  <a:pt x="770" y="605"/>
                </a:cubicBezTo>
                <a:cubicBezTo>
                  <a:pt x="770" y="33"/>
                  <a:pt x="770" y="33"/>
                  <a:pt x="770" y="33"/>
                </a:cubicBezTo>
                <a:cubicBezTo>
                  <a:pt x="770" y="15"/>
                  <a:pt x="756" y="0"/>
                  <a:pt x="73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98" name="Freeform 13">
            <a:extLst>
              <a:ext uri="{FF2B5EF4-FFF2-40B4-BE49-F238E27FC236}">
                <a16:creationId xmlns:a16="http://schemas.microsoft.com/office/drawing/2014/main" id="{E8769F12-197C-4B28-AE24-354207AA071F}"/>
              </a:ext>
            </a:extLst>
          </p:cNvPr>
          <p:cNvSpPr>
            <a:spLocks/>
          </p:cNvSpPr>
          <p:nvPr/>
        </p:nvSpPr>
        <p:spPr bwMode="auto">
          <a:xfrm>
            <a:off x="6793517" y="2274869"/>
            <a:ext cx="4422655" cy="1493838"/>
          </a:xfrm>
          <a:custGeom>
            <a:avLst/>
            <a:gdLst>
              <a:gd name="T0" fmla="*/ 738 w 770"/>
              <a:gd name="T1" fmla="*/ 0 h 639"/>
              <a:gd name="T2" fmla="*/ 31 w 770"/>
              <a:gd name="T3" fmla="*/ 0 h 639"/>
              <a:gd name="T4" fmla="*/ 0 w 770"/>
              <a:gd name="T5" fmla="*/ 33 h 639"/>
              <a:gd name="T6" fmla="*/ 0 w 770"/>
              <a:gd name="T7" fmla="*/ 605 h 639"/>
              <a:gd name="T8" fmla="*/ 31 w 770"/>
              <a:gd name="T9" fmla="*/ 639 h 639"/>
              <a:gd name="T10" fmla="*/ 738 w 770"/>
              <a:gd name="T11" fmla="*/ 639 h 639"/>
              <a:gd name="T12" fmla="*/ 770 w 770"/>
              <a:gd name="T13" fmla="*/ 605 h 639"/>
              <a:gd name="T14" fmla="*/ 770 w 770"/>
              <a:gd name="T15" fmla="*/ 33 h 639"/>
              <a:gd name="T16" fmla="*/ 738 w 770"/>
              <a:gd name="T17" fmla="*/ 0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0" h="639">
                <a:moveTo>
                  <a:pt x="738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605"/>
                  <a:pt x="0" y="605"/>
                  <a:pt x="0" y="605"/>
                </a:cubicBezTo>
                <a:cubicBezTo>
                  <a:pt x="0" y="624"/>
                  <a:pt x="14" y="639"/>
                  <a:pt x="31" y="639"/>
                </a:cubicBezTo>
                <a:cubicBezTo>
                  <a:pt x="738" y="639"/>
                  <a:pt x="738" y="639"/>
                  <a:pt x="738" y="639"/>
                </a:cubicBezTo>
                <a:cubicBezTo>
                  <a:pt x="756" y="639"/>
                  <a:pt x="770" y="624"/>
                  <a:pt x="770" y="605"/>
                </a:cubicBezTo>
                <a:cubicBezTo>
                  <a:pt x="770" y="33"/>
                  <a:pt x="770" y="33"/>
                  <a:pt x="770" y="33"/>
                </a:cubicBezTo>
                <a:cubicBezTo>
                  <a:pt x="770" y="15"/>
                  <a:pt x="756" y="0"/>
                  <a:pt x="73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02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694600" y="1512187"/>
            <a:ext cx="4875826" cy="584775"/>
          </a:xfrm>
          <a:prstGeom prst="rect">
            <a:avLst/>
          </a:prstGeom>
          <a:gradFill flip="none" rotWithShape="1">
            <a:gsLst>
              <a:gs pos="55000">
                <a:srgbClr val="FF6600"/>
              </a:gs>
              <a:gs pos="0">
                <a:schemeClr val="bg1">
                  <a:alpha val="27000"/>
                </a:schemeClr>
              </a:gs>
              <a:gs pos="39000">
                <a:srgbClr val="FF660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32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</a:t>
            </a:r>
          </a:p>
        </p:txBody>
      </p:sp>
      <p:sp>
        <p:nvSpPr>
          <p:cNvPr id="25" name="عنوان فرعي 2">
            <a:extLst>
              <a:ext uri="{FF2B5EF4-FFF2-40B4-BE49-F238E27FC236}">
                <a16:creationId xmlns:a16="http://schemas.microsoft.com/office/drawing/2014/main" id="{C60E16D4-9A35-4B20-AAA3-A4DED507CA61}"/>
              </a:ext>
            </a:extLst>
          </p:cNvPr>
          <p:cNvSpPr txBox="1">
            <a:spLocks/>
          </p:cNvSpPr>
          <p:nvPr/>
        </p:nvSpPr>
        <p:spPr>
          <a:xfrm>
            <a:off x="7150457" y="2168838"/>
            <a:ext cx="3781855" cy="15523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SA" sz="3300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«كل فكرة جديدة مفيدة قابلة للتطبيق»</a:t>
            </a:r>
          </a:p>
        </p:txBody>
      </p:sp>
      <p:sp>
        <p:nvSpPr>
          <p:cNvPr id="29" name="عنوان فرعي 2">
            <a:extLst>
              <a:ext uri="{FF2B5EF4-FFF2-40B4-BE49-F238E27FC236}">
                <a16:creationId xmlns:a16="http://schemas.microsoft.com/office/drawing/2014/main" id="{03674BFB-A094-4440-B55A-21D453161218}"/>
              </a:ext>
            </a:extLst>
          </p:cNvPr>
          <p:cNvSpPr txBox="1">
            <a:spLocks/>
          </p:cNvSpPr>
          <p:nvPr/>
        </p:nvSpPr>
        <p:spPr>
          <a:xfrm>
            <a:off x="1056419" y="2123658"/>
            <a:ext cx="4095766" cy="23140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ar-SA" sz="3300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«فكرة جديدة لحل مشكلة قائمة و قابلة للإنتاج الصناعي»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BA046A-2E66-4884-9328-C225DB8D0BE7}"/>
              </a:ext>
            </a:extLst>
          </p:cNvPr>
          <p:cNvSpPr/>
          <p:nvPr/>
        </p:nvSpPr>
        <p:spPr>
          <a:xfrm>
            <a:off x="8986137" y="4465727"/>
            <a:ext cx="928459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indent="0" algn="just" rtl="1">
              <a:buNone/>
            </a:pPr>
            <a:r>
              <a:rPr lang="ar-SA" sz="3600" dirty="0">
                <a:latin typeface="Simplified Arabic" pitchFamily="18" charset="-78"/>
                <a:cs typeface="AL-Mohanad Bold" pitchFamily="2" charset="-78"/>
              </a:rPr>
              <a:t>أمثلة</a:t>
            </a:r>
          </a:p>
        </p:txBody>
      </p:sp>
      <p:sp>
        <p:nvSpPr>
          <p:cNvPr id="87" name="Oval 394">
            <a:extLst>
              <a:ext uri="{FF2B5EF4-FFF2-40B4-BE49-F238E27FC236}">
                <a16:creationId xmlns:a16="http://schemas.microsoft.com/office/drawing/2014/main" id="{961AB034-2CAF-4C6F-8531-F9FF9AA8EA7B}"/>
              </a:ext>
            </a:extLst>
          </p:cNvPr>
          <p:cNvSpPr/>
          <p:nvPr/>
        </p:nvSpPr>
        <p:spPr>
          <a:xfrm>
            <a:off x="8957460" y="4295986"/>
            <a:ext cx="985812" cy="985812"/>
          </a:xfrm>
          <a:prstGeom prst="ellipse">
            <a:avLst/>
          </a:prstGeom>
          <a:noFill/>
          <a:ln w="508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F521452-C9DB-49E4-85E3-F294004AF169}"/>
              </a:ext>
            </a:extLst>
          </p:cNvPr>
          <p:cNvGrpSpPr/>
          <p:nvPr/>
        </p:nvGrpSpPr>
        <p:grpSpPr>
          <a:xfrm>
            <a:off x="3106258" y="4563694"/>
            <a:ext cx="6052510" cy="1463216"/>
            <a:chOff x="2995556" y="4789491"/>
            <a:chExt cx="6052510" cy="1463216"/>
          </a:xfrm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21EAC10B-7801-4D98-B057-A21D6025CC8E}"/>
                </a:ext>
              </a:extLst>
            </p:cNvPr>
            <p:cNvGrpSpPr/>
            <p:nvPr/>
          </p:nvGrpSpPr>
          <p:grpSpPr>
            <a:xfrm flipH="1">
              <a:off x="2995556" y="4789491"/>
              <a:ext cx="6052510" cy="1463216"/>
              <a:chOff x="772584" y="2081955"/>
              <a:chExt cx="10524067" cy="2544232"/>
            </a:xfrm>
          </p:grpSpPr>
          <p:grpSp>
            <p:nvGrpSpPr>
              <p:cNvPr id="36" name="Group 4">
                <a:extLst>
                  <a:ext uri="{FF2B5EF4-FFF2-40B4-BE49-F238E27FC236}">
                    <a16:creationId xmlns:a16="http://schemas.microsoft.com/office/drawing/2014/main" id="{6D1783D6-709B-44B7-AA89-9430E56C6F84}"/>
                  </a:ext>
                </a:extLst>
              </p:cNvPr>
              <p:cNvGrpSpPr/>
              <p:nvPr/>
            </p:nvGrpSpPr>
            <p:grpSpPr>
              <a:xfrm>
                <a:off x="6794502" y="2101004"/>
                <a:ext cx="2493433" cy="2518832"/>
                <a:chOff x="5095876" y="1575753"/>
                <a:chExt cx="1870075" cy="1889124"/>
              </a:xfrm>
            </p:grpSpPr>
            <p:sp>
              <p:nvSpPr>
                <p:cNvPr id="79" name="Freeform 5">
                  <a:extLst>
                    <a:ext uri="{FF2B5EF4-FFF2-40B4-BE49-F238E27FC236}">
                      <a16:creationId xmlns:a16="http://schemas.microsoft.com/office/drawing/2014/main" id="{0E4BDC1D-328D-4F44-BB10-AAF7E59A1C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2663" y="2942590"/>
                  <a:ext cx="601663" cy="522287"/>
                </a:xfrm>
                <a:custGeom>
                  <a:avLst/>
                  <a:gdLst>
                    <a:gd name="T0" fmla="*/ 1 w 246"/>
                    <a:gd name="T1" fmla="*/ 134 h 213"/>
                    <a:gd name="T2" fmla="*/ 0 w 246"/>
                    <a:gd name="T3" fmla="*/ 63 h 213"/>
                    <a:gd name="T4" fmla="*/ 7 w 246"/>
                    <a:gd name="T5" fmla="*/ 56 h 213"/>
                    <a:gd name="T6" fmla="*/ 130 w 246"/>
                    <a:gd name="T7" fmla="*/ 6 h 213"/>
                    <a:gd name="T8" fmla="*/ 145 w 246"/>
                    <a:gd name="T9" fmla="*/ 7 h 213"/>
                    <a:gd name="T10" fmla="*/ 242 w 246"/>
                    <a:gd name="T11" fmla="*/ 104 h 213"/>
                    <a:gd name="T12" fmla="*/ 241 w 246"/>
                    <a:gd name="T13" fmla="*/ 116 h 213"/>
                    <a:gd name="T14" fmla="*/ 36 w 246"/>
                    <a:gd name="T15" fmla="*/ 209 h 213"/>
                    <a:gd name="T16" fmla="*/ 7 w 246"/>
                    <a:gd name="T17" fmla="*/ 212 h 213"/>
                    <a:gd name="T18" fmla="*/ 0 w 246"/>
                    <a:gd name="T19" fmla="*/ 206 h 213"/>
                    <a:gd name="T20" fmla="*/ 1 w 246"/>
                    <a:gd name="T21" fmla="*/ 1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3">
                      <a:moveTo>
                        <a:pt x="1" y="134"/>
                      </a:moveTo>
                      <a:cubicBezTo>
                        <a:pt x="1" y="111"/>
                        <a:pt x="1" y="87"/>
                        <a:pt x="0" y="63"/>
                      </a:cubicBezTo>
                      <a:cubicBezTo>
                        <a:pt x="0" y="58"/>
                        <a:pt x="2" y="56"/>
                        <a:pt x="7" y="56"/>
                      </a:cubicBezTo>
                      <a:cubicBezTo>
                        <a:pt x="53" y="52"/>
                        <a:pt x="94" y="35"/>
                        <a:pt x="130" y="6"/>
                      </a:cubicBezTo>
                      <a:cubicBezTo>
                        <a:pt x="138" y="0"/>
                        <a:pt x="138" y="0"/>
                        <a:pt x="145" y="7"/>
                      </a:cubicBezTo>
                      <a:cubicBezTo>
                        <a:pt x="177" y="39"/>
                        <a:pt x="209" y="72"/>
                        <a:pt x="242" y="104"/>
                      </a:cubicBezTo>
                      <a:cubicBezTo>
                        <a:pt x="246" y="109"/>
                        <a:pt x="246" y="111"/>
                        <a:pt x="241" y="116"/>
                      </a:cubicBezTo>
                      <a:cubicBezTo>
                        <a:pt x="182" y="167"/>
                        <a:pt x="114" y="198"/>
                        <a:pt x="36" y="209"/>
                      </a:cubicBezTo>
                      <a:cubicBezTo>
                        <a:pt x="27" y="210"/>
                        <a:pt x="17" y="211"/>
                        <a:pt x="7" y="212"/>
                      </a:cubicBezTo>
                      <a:cubicBezTo>
                        <a:pt x="2" y="213"/>
                        <a:pt x="0" y="211"/>
                        <a:pt x="0" y="206"/>
                      </a:cubicBezTo>
                      <a:cubicBezTo>
                        <a:pt x="1" y="182"/>
                        <a:pt x="1" y="158"/>
                        <a:pt x="1" y="1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A7E9508D-6EEB-47E3-B739-5BAC16985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388" y="2942590"/>
                  <a:ext cx="603250" cy="519112"/>
                </a:xfrm>
                <a:custGeom>
                  <a:avLst/>
                  <a:gdLst>
                    <a:gd name="T0" fmla="*/ 247 w 247"/>
                    <a:gd name="T1" fmla="*/ 134 h 212"/>
                    <a:gd name="T2" fmla="*/ 247 w 247"/>
                    <a:gd name="T3" fmla="*/ 206 h 212"/>
                    <a:gd name="T4" fmla="*/ 241 w 247"/>
                    <a:gd name="T5" fmla="*/ 212 h 212"/>
                    <a:gd name="T6" fmla="*/ 44 w 247"/>
                    <a:gd name="T7" fmla="*/ 145 h 212"/>
                    <a:gd name="T8" fmla="*/ 4 w 247"/>
                    <a:gd name="T9" fmla="*/ 115 h 212"/>
                    <a:gd name="T10" fmla="*/ 4 w 247"/>
                    <a:gd name="T11" fmla="*/ 106 h 212"/>
                    <a:gd name="T12" fmla="*/ 105 w 247"/>
                    <a:gd name="T13" fmla="*/ 4 h 212"/>
                    <a:gd name="T14" fmla="*/ 114 w 247"/>
                    <a:gd name="T15" fmla="*/ 3 h 212"/>
                    <a:gd name="T16" fmla="*/ 242 w 247"/>
                    <a:gd name="T17" fmla="*/ 57 h 212"/>
                    <a:gd name="T18" fmla="*/ 247 w 247"/>
                    <a:gd name="T19" fmla="*/ 64 h 212"/>
                    <a:gd name="T20" fmla="*/ 247 w 247"/>
                    <a:gd name="T21" fmla="*/ 1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2">
                      <a:moveTo>
                        <a:pt x="247" y="134"/>
                      </a:moveTo>
                      <a:cubicBezTo>
                        <a:pt x="247" y="158"/>
                        <a:pt x="247" y="182"/>
                        <a:pt x="247" y="206"/>
                      </a:cubicBezTo>
                      <a:cubicBezTo>
                        <a:pt x="247" y="211"/>
                        <a:pt x="246" y="212"/>
                        <a:pt x="241" y="212"/>
                      </a:cubicBezTo>
                      <a:cubicBezTo>
                        <a:pt x="169" y="207"/>
                        <a:pt x="104" y="186"/>
                        <a:pt x="44" y="145"/>
                      </a:cubicBezTo>
                      <a:cubicBezTo>
                        <a:pt x="31" y="136"/>
                        <a:pt x="17" y="125"/>
                        <a:pt x="4" y="115"/>
                      </a:cubicBezTo>
                      <a:cubicBezTo>
                        <a:pt x="0" y="111"/>
                        <a:pt x="0" y="109"/>
                        <a:pt x="4" y="106"/>
                      </a:cubicBezTo>
                      <a:cubicBezTo>
                        <a:pt x="38" y="72"/>
                        <a:pt x="72" y="39"/>
                        <a:pt x="105" y="4"/>
                      </a:cubicBezTo>
                      <a:cubicBezTo>
                        <a:pt x="108" y="1"/>
                        <a:pt x="110" y="0"/>
                        <a:pt x="114" y="3"/>
                      </a:cubicBezTo>
                      <a:cubicBezTo>
                        <a:pt x="151" y="35"/>
                        <a:pt x="194" y="53"/>
                        <a:pt x="242" y="57"/>
                      </a:cubicBezTo>
                      <a:cubicBezTo>
                        <a:pt x="247" y="57"/>
                        <a:pt x="247" y="60"/>
                        <a:pt x="247" y="64"/>
                      </a:cubicBezTo>
                      <a:cubicBezTo>
                        <a:pt x="247" y="87"/>
                        <a:pt x="247" y="111"/>
                        <a:pt x="247" y="13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1" name="Freeform 7">
                  <a:extLst>
                    <a:ext uri="{FF2B5EF4-FFF2-40B4-BE49-F238E27FC236}">
                      <a16:creationId xmlns:a16="http://schemas.microsoft.com/office/drawing/2014/main" id="{D174F4DF-A30F-42AF-8B90-39987E3D33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2663" y="1575753"/>
                  <a:ext cx="603250" cy="517525"/>
                </a:xfrm>
                <a:custGeom>
                  <a:avLst/>
                  <a:gdLst>
                    <a:gd name="T0" fmla="*/ 5 w 247"/>
                    <a:gd name="T1" fmla="*/ 1 h 211"/>
                    <a:gd name="T2" fmla="*/ 167 w 247"/>
                    <a:gd name="T3" fmla="*/ 45 h 211"/>
                    <a:gd name="T4" fmla="*/ 236 w 247"/>
                    <a:gd name="T5" fmla="*/ 93 h 211"/>
                    <a:gd name="T6" fmla="*/ 237 w 247"/>
                    <a:gd name="T7" fmla="*/ 113 h 211"/>
                    <a:gd name="T8" fmla="*/ 144 w 247"/>
                    <a:gd name="T9" fmla="*/ 206 h 211"/>
                    <a:gd name="T10" fmla="*/ 131 w 247"/>
                    <a:gd name="T11" fmla="*/ 207 h 211"/>
                    <a:gd name="T12" fmla="*/ 55 w 247"/>
                    <a:gd name="T13" fmla="*/ 165 h 211"/>
                    <a:gd name="T14" fmla="*/ 6 w 247"/>
                    <a:gd name="T15" fmla="*/ 156 h 211"/>
                    <a:gd name="T16" fmla="*/ 0 w 247"/>
                    <a:gd name="T17" fmla="*/ 150 h 211"/>
                    <a:gd name="T18" fmla="*/ 1 w 247"/>
                    <a:gd name="T19" fmla="*/ 7 h 211"/>
                    <a:gd name="T20" fmla="*/ 5 w 247"/>
                    <a:gd name="T21" fmla="*/ 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1">
                      <a:moveTo>
                        <a:pt x="5" y="1"/>
                      </a:moveTo>
                      <a:cubicBezTo>
                        <a:pt x="63" y="3"/>
                        <a:pt x="116" y="19"/>
                        <a:pt x="167" y="45"/>
                      </a:cubicBezTo>
                      <a:cubicBezTo>
                        <a:pt x="192" y="58"/>
                        <a:pt x="215" y="74"/>
                        <a:pt x="236" y="93"/>
                      </a:cubicBezTo>
                      <a:cubicBezTo>
                        <a:pt x="247" y="103"/>
                        <a:pt x="247" y="103"/>
                        <a:pt x="237" y="113"/>
                      </a:cubicBezTo>
                      <a:cubicBezTo>
                        <a:pt x="206" y="144"/>
                        <a:pt x="174" y="175"/>
                        <a:pt x="144" y="206"/>
                      </a:cubicBezTo>
                      <a:cubicBezTo>
                        <a:pt x="139" y="211"/>
                        <a:pt x="135" y="210"/>
                        <a:pt x="131" y="207"/>
                      </a:cubicBezTo>
                      <a:cubicBezTo>
                        <a:pt x="109" y="188"/>
                        <a:pt x="83" y="175"/>
                        <a:pt x="55" y="165"/>
                      </a:cubicBezTo>
                      <a:cubicBezTo>
                        <a:pt x="39" y="160"/>
                        <a:pt x="23" y="157"/>
                        <a:pt x="6" y="156"/>
                      </a:cubicBezTo>
                      <a:cubicBezTo>
                        <a:pt x="1" y="155"/>
                        <a:pt x="0" y="154"/>
                        <a:pt x="0" y="150"/>
                      </a:cubicBezTo>
                      <a:cubicBezTo>
                        <a:pt x="1" y="102"/>
                        <a:pt x="1" y="55"/>
                        <a:pt x="1" y="7"/>
                      </a:cubicBezTo>
                      <a:cubicBezTo>
                        <a:pt x="1" y="4"/>
                        <a:pt x="0" y="0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dirty="0"/>
                </a:p>
              </p:txBody>
            </p:sp>
            <p:sp>
              <p:nvSpPr>
                <p:cNvPr id="82" name="Freeform 8">
                  <a:extLst>
                    <a:ext uri="{FF2B5EF4-FFF2-40B4-BE49-F238E27FC236}">
                      <a16:creationId xmlns:a16="http://schemas.microsoft.com/office/drawing/2014/main" id="{62C07537-19D3-40B9-AE89-157B5C8AF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6388" y="1578928"/>
                  <a:ext cx="603250" cy="514350"/>
                </a:xfrm>
                <a:custGeom>
                  <a:avLst/>
                  <a:gdLst>
                    <a:gd name="T0" fmla="*/ 247 w 247"/>
                    <a:gd name="T1" fmla="*/ 78 h 210"/>
                    <a:gd name="T2" fmla="*/ 247 w 247"/>
                    <a:gd name="T3" fmla="*/ 148 h 210"/>
                    <a:gd name="T4" fmla="*/ 241 w 247"/>
                    <a:gd name="T5" fmla="*/ 155 h 210"/>
                    <a:gd name="T6" fmla="*/ 131 w 247"/>
                    <a:gd name="T7" fmla="*/ 194 h 210"/>
                    <a:gd name="T8" fmla="*/ 114 w 247"/>
                    <a:gd name="T9" fmla="*/ 207 h 210"/>
                    <a:gd name="T10" fmla="*/ 105 w 247"/>
                    <a:gd name="T11" fmla="*/ 207 h 210"/>
                    <a:gd name="T12" fmla="*/ 4 w 247"/>
                    <a:gd name="T13" fmla="*/ 105 h 210"/>
                    <a:gd name="T14" fmla="*/ 4 w 247"/>
                    <a:gd name="T15" fmla="*/ 97 h 210"/>
                    <a:gd name="T16" fmla="*/ 70 w 247"/>
                    <a:gd name="T17" fmla="*/ 51 h 210"/>
                    <a:gd name="T18" fmla="*/ 159 w 247"/>
                    <a:gd name="T19" fmla="*/ 13 h 210"/>
                    <a:gd name="T20" fmla="*/ 219 w 247"/>
                    <a:gd name="T21" fmla="*/ 2 h 210"/>
                    <a:gd name="T22" fmla="*/ 239 w 247"/>
                    <a:gd name="T23" fmla="*/ 0 h 210"/>
                    <a:gd name="T24" fmla="*/ 247 w 247"/>
                    <a:gd name="T25" fmla="*/ 8 h 210"/>
                    <a:gd name="T26" fmla="*/ 247 w 247"/>
                    <a:gd name="T27" fmla="*/ 7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7" h="210">
                      <a:moveTo>
                        <a:pt x="247" y="78"/>
                      </a:moveTo>
                      <a:cubicBezTo>
                        <a:pt x="247" y="101"/>
                        <a:pt x="247" y="124"/>
                        <a:pt x="247" y="148"/>
                      </a:cubicBezTo>
                      <a:cubicBezTo>
                        <a:pt x="247" y="151"/>
                        <a:pt x="247" y="154"/>
                        <a:pt x="241" y="155"/>
                      </a:cubicBezTo>
                      <a:cubicBezTo>
                        <a:pt x="201" y="158"/>
                        <a:pt x="164" y="171"/>
                        <a:pt x="131" y="194"/>
                      </a:cubicBezTo>
                      <a:cubicBezTo>
                        <a:pt x="125" y="198"/>
                        <a:pt x="119" y="203"/>
                        <a:pt x="114" y="207"/>
                      </a:cubicBezTo>
                      <a:cubicBezTo>
                        <a:pt x="111" y="210"/>
                        <a:pt x="109" y="210"/>
                        <a:pt x="105" y="207"/>
                      </a:cubicBezTo>
                      <a:cubicBezTo>
                        <a:pt x="72" y="173"/>
                        <a:pt x="38" y="139"/>
                        <a:pt x="4" y="105"/>
                      </a:cubicBezTo>
                      <a:cubicBezTo>
                        <a:pt x="0" y="102"/>
                        <a:pt x="1" y="100"/>
                        <a:pt x="4" y="97"/>
                      </a:cubicBezTo>
                      <a:cubicBezTo>
                        <a:pt x="25" y="80"/>
                        <a:pt x="46" y="64"/>
                        <a:pt x="70" y="51"/>
                      </a:cubicBezTo>
                      <a:cubicBezTo>
                        <a:pt x="98" y="34"/>
                        <a:pt x="128" y="21"/>
                        <a:pt x="159" y="13"/>
                      </a:cubicBezTo>
                      <a:cubicBezTo>
                        <a:pt x="179" y="8"/>
                        <a:pt x="199" y="4"/>
                        <a:pt x="219" y="2"/>
                      </a:cubicBezTo>
                      <a:cubicBezTo>
                        <a:pt x="226" y="1"/>
                        <a:pt x="233" y="1"/>
                        <a:pt x="239" y="0"/>
                      </a:cubicBezTo>
                      <a:cubicBezTo>
                        <a:pt x="246" y="0"/>
                        <a:pt x="247" y="3"/>
                        <a:pt x="247" y="8"/>
                      </a:cubicBezTo>
                      <a:cubicBezTo>
                        <a:pt x="247" y="31"/>
                        <a:pt x="247" y="55"/>
                        <a:pt x="247" y="7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3" name="Freeform 9">
                  <a:extLst>
                    <a:ext uri="{FF2B5EF4-FFF2-40B4-BE49-F238E27FC236}">
                      <a16:creationId xmlns:a16="http://schemas.microsoft.com/office/drawing/2014/main" id="{FC5A21BF-AE69-4D08-9B66-336C82143C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188" y="1878965"/>
                  <a:ext cx="512763" cy="598487"/>
                </a:xfrm>
                <a:custGeom>
                  <a:avLst/>
                  <a:gdLst>
                    <a:gd name="T0" fmla="*/ 123 w 210"/>
                    <a:gd name="T1" fmla="*/ 200 h 244"/>
                    <a:gd name="T2" fmla="*/ 123 w 210"/>
                    <a:gd name="T3" fmla="*/ 142 h 244"/>
                    <a:gd name="T4" fmla="*/ 208 w 210"/>
                    <a:gd name="T5" fmla="*/ 244 h 244"/>
                    <a:gd name="T6" fmla="*/ 210 w 210"/>
                    <a:gd name="T7" fmla="*/ 237 h 244"/>
                    <a:gd name="T8" fmla="*/ 206 w 210"/>
                    <a:gd name="T9" fmla="*/ 200 h 244"/>
                    <a:gd name="T10" fmla="*/ 113 w 210"/>
                    <a:gd name="T11" fmla="*/ 4 h 244"/>
                    <a:gd name="T12" fmla="*/ 104 w 210"/>
                    <a:gd name="T13" fmla="*/ 4 h 244"/>
                    <a:gd name="T14" fmla="*/ 3 w 210"/>
                    <a:gd name="T15" fmla="*/ 105 h 244"/>
                    <a:gd name="T16" fmla="*/ 2 w 210"/>
                    <a:gd name="T17" fmla="*/ 113 h 244"/>
                    <a:gd name="T18" fmla="*/ 48 w 210"/>
                    <a:gd name="T19" fmla="*/ 200 h 244"/>
                    <a:gd name="T20" fmla="*/ 123 w 210"/>
                    <a:gd name="T21" fmla="*/ 20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4">
                      <a:moveTo>
                        <a:pt x="123" y="200"/>
                      </a:moveTo>
                      <a:cubicBezTo>
                        <a:pt x="123" y="142"/>
                        <a:pt x="123" y="142"/>
                        <a:pt x="123" y="142"/>
                      </a:cubicBezTo>
                      <a:cubicBezTo>
                        <a:pt x="208" y="244"/>
                        <a:pt x="208" y="244"/>
                        <a:pt x="208" y="244"/>
                      </a:cubicBezTo>
                      <a:cubicBezTo>
                        <a:pt x="210" y="243"/>
                        <a:pt x="210" y="241"/>
                        <a:pt x="210" y="237"/>
                      </a:cubicBezTo>
                      <a:cubicBezTo>
                        <a:pt x="209" y="224"/>
                        <a:pt x="208" y="212"/>
                        <a:pt x="206" y="200"/>
                      </a:cubicBezTo>
                      <a:cubicBezTo>
                        <a:pt x="194" y="126"/>
                        <a:pt x="162" y="61"/>
                        <a:pt x="113" y="4"/>
                      </a:cubicBezTo>
                      <a:cubicBezTo>
                        <a:pt x="109" y="0"/>
                        <a:pt x="107" y="1"/>
                        <a:pt x="104" y="4"/>
                      </a:cubicBezTo>
                      <a:cubicBezTo>
                        <a:pt x="70" y="38"/>
                        <a:pt x="37" y="72"/>
                        <a:pt x="3" y="105"/>
                      </a:cubicBezTo>
                      <a:cubicBezTo>
                        <a:pt x="0" y="108"/>
                        <a:pt x="0" y="110"/>
                        <a:pt x="2" y="113"/>
                      </a:cubicBezTo>
                      <a:cubicBezTo>
                        <a:pt x="24" y="139"/>
                        <a:pt x="39" y="168"/>
                        <a:pt x="48" y="200"/>
                      </a:cubicBezTo>
                      <a:lnTo>
                        <a:pt x="123" y="2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4" name="Freeform 10">
                  <a:extLst>
                    <a:ext uri="{FF2B5EF4-FFF2-40B4-BE49-F238E27FC236}">
                      <a16:creationId xmlns:a16="http://schemas.microsoft.com/office/drawing/2014/main" id="{1C5A934E-641D-47C5-B6FD-C290A0C73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876" y="1878965"/>
                  <a:ext cx="500063" cy="601662"/>
                </a:xfrm>
                <a:custGeom>
                  <a:avLst/>
                  <a:gdLst>
                    <a:gd name="T0" fmla="*/ 202 w 205"/>
                    <a:gd name="T1" fmla="*/ 105 h 245"/>
                    <a:gd name="T2" fmla="*/ 103 w 205"/>
                    <a:gd name="T3" fmla="*/ 5 h 245"/>
                    <a:gd name="T4" fmla="*/ 92 w 205"/>
                    <a:gd name="T5" fmla="*/ 5 h 245"/>
                    <a:gd name="T6" fmla="*/ 28 w 205"/>
                    <a:gd name="T7" fmla="*/ 107 h 245"/>
                    <a:gd name="T8" fmla="*/ 0 w 205"/>
                    <a:gd name="T9" fmla="*/ 203 h 245"/>
                    <a:gd name="T10" fmla="*/ 65 w 205"/>
                    <a:gd name="T11" fmla="*/ 203 h 245"/>
                    <a:gd name="T12" fmla="*/ 65 w 205"/>
                    <a:gd name="T13" fmla="*/ 145 h 245"/>
                    <a:gd name="T14" fmla="*/ 148 w 205"/>
                    <a:gd name="T15" fmla="*/ 245 h 245"/>
                    <a:gd name="T16" fmla="*/ 151 w 205"/>
                    <a:gd name="T17" fmla="*/ 237 h 245"/>
                    <a:gd name="T18" fmla="*/ 154 w 205"/>
                    <a:gd name="T19" fmla="*/ 218 h 245"/>
                    <a:gd name="T20" fmla="*/ 202 w 205"/>
                    <a:gd name="T21" fmla="*/ 114 h 245"/>
                    <a:gd name="T22" fmla="*/ 202 w 205"/>
                    <a:gd name="T23" fmla="*/ 10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5" h="245">
                      <a:moveTo>
                        <a:pt x="202" y="105"/>
                      </a:moveTo>
                      <a:cubicBezTo>
                        <a:pt x="169" y="72"/>
                        <a:pt x="136" y="38"/>
                        <a:pt x="103" y="5"/>
                      </a:cubicBezTo>
                      <a:cubicBezTo>
                        <a:pt x="98" y="0"/>
                        <a:pt x="96" y="1"/>
                        <a:pt x="92" y="5"/>
                      </a:cubicBezTo>
                      <a:cubicBezTo>
                        <a:pt x="66" y="36"/>
                        <a:pt x="44" y="70"/>
                        <a:pt x="28" y="107"/>
                      </a:cubicBezTo>
                      <a:cubicBezTo>
                        <a:pt x="14" y="137"/>
                        <a:pt x="5" y="170"/>
                        <a:pt x="0" y="203"/>
                      </a:cubicBezTo>
                      <a:cubicBezTo>
                        <a:pt x="65" y="203"/>
                        <a:pt x="65" y="203"/>
                        <a:pt x="65" y="203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148" y="245"/>
                        <a:pt x="148" y="245"/>
                        <a:pt x="148" y="245"/>
                      </a:cubicBezTo>
                      <a:cubicBezTo>
                        <a:pt x="150" y="243"/>
                        <a:pt x="151" y="241"/>
                        <a:pt x="151" y="237"/>
                      </a:cubicBezTo>
                      <a:cubicBezTo>
                        <a:pt x="152" y="231"/>
                        <a:pt x="153" y="224"/>
                        <a:pt x="154" y="218"/>
                      </a:cubicBezTo>
                      <a:cubicBezTo>
                        <a:pt x="162" y="179"/>
                        <a:pt x="178" y="145"/>
                        <a:pt x="202" y="114"/>
                      </a:cubicBezTo>
                      <a:cubicBezTo>
                        <a:pt x="205" y="111"/>
                        <a:pt x="205" y="108"/>
                        <a:pt x="202" y="1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5" name="Freeform 11">
                  <a:extLst>
                    <a:ext uri="{FF2B5EF4-FFF2-40B4-BE49-F238E27FC236}">
                      <a16:creationId xmlns:a16="http://schemas.microsoft.com/office/drawing/2014/main" id="{CA244780-6C12-4C4C-9E6A-1336D35503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5876" y="2555240"/>
                  <a:ext cx="504825" cy="603250"/>
                </a:xfrm>
                <a:custGeom>
                  <a:avLst/>
                  <a:gdLst>
                    <a:gd name="T0" fmla="*/ 203 w 207"/>
                    <a:gd name="T1" fmla="*/ 132 h 246"/>
                    <a:gd name="T2" fmla="*/ 151 w 207"/>
                    <a:gd name="T3" fmla="*/ 8 h 246"/>
                    <a:gd name="T4" fmla="*/ 147 w 207"/>
                    <a:gd name="T5" fmla="*/ 0 h 246"/>
                    <a:gd name="T6" fmla="*/ 65 w 207"/>
                    <a:gd name="T7" fmla="*/ 99 h 246"/>
                    <a:gd name="T8" fmla="*/ 65 w 207"/>
                    <a:gd name="T9" fmla="*/ 41 h 246"/>
                    <a:gd name="T10" fmla="*/ 0 w 207"/>
                    <a:gd name="T11" fmla="*/ 41 h 246"/>
                    <a:gd name="T12" fmla="*/ 93 w 207"/>
                    <a:gd name="T13" fmla="*/ 242 h 246"/>
                    <a:gd name="T14" fmla="*/ 103 w 207"/>
                    <a:gd name="T15" fmla="*/ 242 h 246"/>
                    <a:gd name="T16" fmla="*/ 203 w 207"/>
                    <a:gd name="T17" fmla="*/ 142 h 246"/>
                    <a:gd name="T18" fmla="*/ 203 w 207"/>
                    <a:gd name="T19" fmla="*/ 13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246">
                      <a:moveTo>
                        <a:pt x="203" y="132"/>
                      </a:moveTo>
                      <a:cubicBezTo>
                        <a:pt x="173" y="96"/>
                        <a:pt x="156" y="54"/>
                        <a:pt x="151" y="8"/>
                      </a:cubicBezTo>
                      <a:cubicBezTo>
                        <a:pt x="151" y="3"/>
                        <a:pt x="150" y="1"/>
                        <a:pt x="147" y="0"/>
                      </a:cubicBezTo>
                      <a:cubicBezTo>
                        <a:pt x="65" y="99"/>
                        <a:pt x="65" y="99"/>
                        <a:pt x="65" y="99"/>
                      </a:cubicBezTo>
                      <a:cubicBezTo>
                        <a:pt x="65" y="41"/>
                        <a:pt x="65" y="41"/>
                        <a:pt x="65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1" y="117"/>
                        <a:pt x="42" y="184"/>
                        <a:pt x="93" y="242"/>
                      </a:cubicBezTo>
                      <a:cubicBezTo>
                        <a:pt x="97" y="246"/>
                        <a:pt x="99" y="246"/>
                        <a:pt x="103" y="242"/>
                      </a:cubicBezTo>
                      <a:cubicBezTo>
                        <a:pt x="136" y="209"/>
                        <a:pt x="169" y="175"/>
                        <a:pt x="203" y="142"/>
                      </a:cubicBezTo>
                      <a:cubicBezTo>
                        <a:pt x="207" y="138"/>
                        <a:pt x="206" y="136"/>
                        <a:pt x="203" y="1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86" name="Freeform 12">
                  <a:extLst>
                    <a:ext uri="{FF2B5EF4-FFF2-40B4-BE49-F238E27FC236}">
                      <a16:creationId xmlns:a16="http://schemas.microsoft.com/office/drawing/2014/main" id="{FF3CE01E-A1B9-444F-9438-BF1AFEBDD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53188" y="2555240"/>
                  <a:ext cx="512763" cy="606425"/>
                </a:xfrm>
                <a:custGeom>
                  <a:avLst/>
                  <a:gdLst>
                    <a:gd name="T0" fmla="*/ 204 w 210"/>
                    <a:gd name="T1" fmla="*/ 0 h 247"/>
                    <a:gd name="T2" fmla="*/ 123 w 210"/>
                    <a:gd name="T3" fmla="*/ 97 h 247"/>
                    <a:gd name="T4" fmla="*/ 123 w 210"/>
                    <a:gd name="T5" fmla="*/ 39 h 247"/>
                    <a:gd name="T6" fmla="*/ 50 w 210"/>
                    <a:gd name="T7" fmla="*/ 39 h 247"/>
                    <a:gd name="T8" fmla="*/ 3 w 210"/>
                    <a:gd name="T9" fmla="*/ 132 h 247"/>
                    <a:gd name="T10" fmla="*/ 4 w 210"/>
                    <a:gd name="T11" fmla="*/ 142 h 247"/>
                    <a:gd name="T12" fmla="*/ 103 w 210"/>
                    <a:gd name="T13" fmla="*/ 242 h 247"/>
                    <a:gd name="T14" fmla="*/ 114 w 210"/>
                    <a:gd name="T15" fmla="*/ 241 h 247"/>
                    <a:gd name="T16" fmla="*/ 160 w 210"/>
                    <a:gd name="T17" fmla="*/ 177 h 247"/>
                    <a:gd name="T18" fmla="*/ 210 w 210"/>
                    <a:gd name="T19" fmla="*/ 9 h 247"/>
                    <a:gd name="T20" fmla="*/ 204 w 210"/>
                    <a:gd name="T2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7">
                      <a:moveTo>
                        <a:pt x="204" y="0"/>
                      </a:moveTo>
                      <a:cubicBezTo>
                        <a:pt x="123" y="97"/>
                        <a:pt x="123" y="97"/>
                        <a:pt x="123" y="97"/>
                      </a:cubicBezTo>
                      <a:cubicBezTo>
                        <a:pt x="123" y="39"/>
                        <a:pt x="123" y="39"/>
                        <a:pt x="123" y="39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42" y="73"/>
                        <a:pt x="26" y="104"/>
                        <a:pt x="3" y="132"/>
                      </a:cubicBezTo>
                      <a:cubicBezTo>
                        <a:pt x="0" y="136"/>
                        <a:pt x="0" y="138"/>
                        <a:pt x="4" y="142"/>
                      </a:cubicBezTo>
                      <a:cubicBezTo>
                        <a:pt x="37" y="175"/>
                        <a:pt x="70" y="208"/>
                        <a:pt x="103" y="242"/>
                      </a:cubicBezTo>
                      <a:cubicBezTo>
                        <a:pt x="108" y="247"/>
                        <a:pt x="110" y="245"/>
                        <a:pt x="114" y="241"/>
                      </a:cubicBezTo>
                      <a:cubicBezTo>
                        <a:pt x="131" y="221"/>
                        <a:pt x="147" y="200"/>
                        <a:pt x="160" y="177"/>
                      </a:cubicBezTo>
                      <a:cubicBezTo>
                        <a:pt x="190" y="125"/>
                        <a:pt x="206" y="69"/>
                        <a:pt x="210" y="9"/>
                      </a:cubicBezTo>
                      <a:cubicBezTo>
                        <a:pt x="210" y="3"/>
                        <a:pt x="210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39" name="Group 13">
                <a:extLst>
                  <a:ext uri="{FF2B5EF4-FFF2-40B4-BE49-F238E27FC236}">
                    <a16:creationId xmlns:a16="http://schemas.microsoft.com/office/drawing/2014/main" id="{917BC35E-B403-4CC4-86D9-AD6F14078895}"/>
                  </a:ext>
                </a:extLst>
              </p:cNvPr>
              <p:cNvGrpSpPr/>
              <p:nvPr/>
            </p:nvGrpSpPr>
            <p:grpSpPr>
              <a:xfrm>
                <a:off x="4787902" y="2107354"/>
                <a:ext cx="2501900" cy="2518833"/>
                <a:chOff x="3590926" y="1580515"/>
                <a:chExt cx="1876425" cy="1889125"/>
              </a:xfrm>
            </p:grpSpPr>
            <p:sp>
              <p:nvSpPr>
                <p:cNvPr id="71" name="Freeform 14">
                  <a:extLst>
                    <a:ext uri="{FF2B5EF4-FFF2-40B4-BE49-F238E27FC236}">
                      <a16:creationId xmlns:a16="http://schemas.microsoft.com/office/drawing/2014/main" id="{A4316AE4-D125-4876-8561-3D2D565D3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926" y="2563178"/>
                  <a:ext cx="509588" cy="603250"/>
                </a:xfrm>
                <a:custGeom>
                  <a:avLst/>
                  <a:gdLst>
                    <a:gd name="T0" fmla="*/ 205 w 209"/>
                    <a:gd name="T1" fmla="*/ 132 h 246"/>
                    <a:gd name="T2" fmla="*/ 153 w 209"/>
                    <a:gd name="T3" fmla="*/ 8 h 246"/>
                    <a:gd name="T4" fmla="*/ 145 w 209"/>
                    <a:gd name="T5" fmla="*/ 0 h 246"/>
                    <a:gd name="T6" fmla="*/ 140 w 209"/>
                    <a:gd name="T7" fmla="*/ 0 h 246"/>
                    <a:gd name="T8" fmla="*/ 67 w 209"/>
                    <a:gd name="T9" fmla="*/ 88 h 246"/>
                    <a:gd name="T10" fmla="*/ 67 w 209"/>
                    <a:gd name="T11" fmla="*/ 30 h 246"/>
                    <a:gd name="T12" fmla="*/ 0 w 209"/>
                    <a:gd name="T13" fmla="*/ 30 h 246"/>
                    <a:gd name="T14" fmla="*/ 95 w 209"/>
                    <a:gd name="T15" fmla="*/ 242 h 246"/>
                    <a:gd name="T16" fmla="*/ 105 w 209"/>
                    <a:gd name="T17" fmla="*/ 242 h 246"/>
                    <a:gd name="T18" fmla="*/ 205 w 209"/>
                    <a:gd name="T19" fmla="*/ 142 h 246"/>
                    <a:gd name="T20" fmla="*/ 205 w 209"/>
                    <a:gd name="T21" fmla="*/ 13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9" h="246">
                      <a:moveTo>
                        <a:pt x="205" y="132"/>
                      </a:moveTo>
                      <a:cubicBezTo>
                        <a:pt x="175" y="96"/>
                        <a:pt x="158" y="54"/>
                        <a:pt x="153" y="8"/>
                      </a:cubicBezTo>
                      <a:cubicBezTo>
                        <a:pt x="153" y="2"/>
                        <a:pt x="151" y="0"/>
                        <a:pt x="145" y="0"/>
                      </a:cubicBezTo>
                      <a:cubicBezTo>
                        <a:pt x="143" y="0"/>
                        <a:pt x="141" y="0"/>
                        <a:pt x="140" y="0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67" y="30"/>
                        <a:pt x="67" y="30"/>
                        <a:pt x="67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0" y="110"/>
                        <a:pt x="41" y="181"/>
                        <a:pt x="95" y="242"/>
                      </a:cubicBezTo>
                      <a:cubicBezTo>
                        <a:pt x="99" y="246"/>
                        <a:pt x="101" y="246"/>
                        <a:pt x="105" y="242"/>
                      </a:cubicBezTo>
                      <a:cubicBezTo>
                        <a:pt x="138" y="209"/>
                        <a:pt x="171" y="175"/>
                        <a:pt x="205" y="142"/>
                      </a:cubicBezTo>
                      <a:cubicBezTo>
                        <a:pt x="209" y="138"/>
                        <a:pt x="208" y="136"/>
                        <a:pt x="205" y="1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2" name="Freeform 15">
                  <a:extLst>
                    <a:ext uri="{FF2B5EF4-FFF2-40B4-BE49-F238E27FC236}">
                      <a16:creationId xmlns:a16="http://schemas.microsoft.com/office/drawing/2014/main" id="{C1FE87A9-6DAB-4748-9C9F-2B90651DC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7276" y="1885315"/>
                  <a:ext cx="498475" cy="579437"/>
                </a:xfrm>
                <a:custGeom>
                  <a:avLst/>
                  <a:gdLst>
                    <a:gd name="T0" fmla="*/ 201 w 204"/>
                    <a:gd name="T1" fmla="*/ 105 h 237"/>
                    <a:gd name="T2" fmla="*/ 101 w 204"/>
                    <a:gd name="T3" fmla="*/ 5 h 237"/>
                    <a:gd name="T4" fmla="*/ 90 w 204"/>
                    <a:gd name="T5" fmla="*/ 5 h 237"/>
                    <a:gd name="T6" fmla="*/ 26 w 204"/>
                    <a:gd name="T7" fmla="*/ 107 h 237"/>
                    <a:gd name="T8" fmla="*/ 0 w 204"/>
                    <a:gd name="T9" fmla="*/ 192 h 237"/>
                    <a:gd name="T10" fmla="*/ 64 w 204"/>
                    <a:gd name="T11" fmla="*/ 192 h 237"/>
                    <a:gd name="T12" fmla="*/ 64 w 204"/>
                    <a:gd name="T13" fmla="*/ 134 h 237"/>
                    <a:gd name="T14" fmla="*/ 149 w 204"/>
                    <a:gd name="T15" fmla="*/ 237 h 237"/>
                    <a:gd name="T16" fmla="*/ 152 w 204"/>
                    <a:gd name="T17" fmla="*/ 219 h 237"/>
                    <a:gd name="T18" fmla="*/ 201 w 204"/>
                    <a:gd name="T19" fmla="*/ 114 h 237"/>
                    <a:gd name="T20" fmla="*/ 201 w 204"/>
                    <a:gd name="T21" fmla="*/ 105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4" h="237">
                      <a:moveTo>
                        <a:pt x="201" y="105"/>
                      </a:moveTo>
                      <a:cubicBezTo>
                        <a:pt x="167" y="72"/>
                        <a:pt x="134" y="38"/>
                        <a:pt x="101" y="5"/>
                      </a:cubicBezTo>
                      <a:cubicBezTo>
                        <a:pt x="96" y="0"/>
                        <a:pt x="94" y="1"/>
                        <a:pt x="90" y="5"/>
                      </a:cubicBezTo>
                      <a:cubicBezTo>
                        <a:pt x="64" y="36"/>
                        <a:pt x="42" y="70"/>
                        <a:pt x="26" y="107"/>
                      </a:cubicBezTo>
                      <a:cubicBezTo>
                        <a:pt x="14" y="135"/>
                        <a:pt x="5" y="163"/>
                        <a:pt x="0" y="192"/>
                      </a:cubicBezTo>
                      <a:cubicBezTo>
                        <a:pt x="64" y="192"/>
                        <a:pt x="64" y="192"/>
                        <a:pt x="64" y="192"/>
                      </a:cubicBezTo>
                      <a:cubicBezTo>
                        <a:pt x="64" y="134"/>
                        <a:pt x="64" y="134"/>
                        <a:pt x="64" y="134"/>
                      </a:cubicBezTo>
                      <a:cubicBezTo>
                        <a:pt x="149" y="237"/>
                        <a:pt x="149" y="237"/>
                        <a:pt x="149" y="237"/>
                      </a:cubicBezTo>
                      <a:cubicBezTo>
                        <a:pt x="150" y="231"/>
                        <a:pt x="151" y="225"/>
                        <a:pt x="152" y="219"/>
                      </a:cubicBezTo>
                      <a:cubicBezTo>
                        <a:pt x="160" y="180"/>
                        <a:pt x="176" y="146"/>
                        <a:pt x="201" y="114"/>
                      </a:cubicBezTo>
                      <a:cubicBezTo>
                        <a:pt x="204" y="111"/>
                        <a:pt x="204" y="108"/>
                        <a:pt x="201" y="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3" name="Freeform 16">
                  <a:extLst>
                    <a:ext uri="{FF2B5EF4-FFF2-40B4-BE49-F238E27FC236}">
                      <a16:creationId xmlns:a16="http://schemas.microsoft.com/office/drawing/2014/main" id="{5BF1954D-F847-4899-AC55-3DA9A94A5A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888" y="2950528"/>
                  <a:ext cx="603250" cy="519112"/>
                </a:xfrm>
                <a:custGeom>
                  <a:avLst/>
                  <a:gdLst>
                    <a:gd name="T0" fmla="*/ 1 w 247"/>
                    <a:gd name="T1" fmla="*/ 133 h 212"/>
                    <a:gd name="T2" fmla="*/ 0 w 247"/>
                    <a:gd name="T3" fmla="*/ 63 h 212"/>
                    <a:gd name="T4" fmla="*/ 7 w 247"/>
                    <a:gd name="T5" fmla="*/ 56 h 212"/>
                    <a:gd name="T6" fmla="*/ 131 w 247"/>
                    <a:gd name="T7" fmla="*/ 6 h 212"/>
                    <a:gd name="T8" fmla="*/ 146 w 247"/>
                    <a:gd name="T9" fmla="*/ 7 h 212"/>
                    <a:gd name="T10" fmla="*/ 243 w 247"/>
                    <a:gd name="T11" fmla="*/ 103 h 212"/>
                    <a:gd name="T12" fmla="*/ 242 w 247"/>
                    <a:gd name="T13" fmla="*/ 115 h 212"/>
                    <a:gd name="T14" fmla="*/ 36 w 247"/>
                    <a:gd name="T15" fmla="*/ 208 h 212"/>
                    <a:gd name="T16" fmla="*/ 7 w 247"/>
                    <a:gd name="T17" fmla="*/ 211 h 212"/>
                    <a:gd name="T18" fmla="*/ 0 w 247"/>
                    <a:gd name="T19" fmla="*/ 205 h 212"/>
                    <a:gd name="T20" fmla="*/ 1 w 247"/>
                    <a:gd name="T21" fmla="*/ 13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2">
                      <a:moveTo>
                        <a:pt x="1" y="133"/>
                      </a:moveTo>
                      <a:cubicBezTo>
                        <a:pt x="1" y="110"/>
                        <a:pt x="1" y="86"/>
                        <a:pt x="0" y="63"/>
                      </a:cubicBezTo>
                      <a:cubicBezTo>
                        <a:pt x="0" y="58"/>
                        <a:pt x="2" y="56"/>
                        <a:pt x="7" y="56"/>
                      </a:cubicBezTo>
                      <a:cubicBezTo>
                        <a:pt x="53" y="52"/>
                        <a:pt x="94" y="35"/>
                        <a:pt x="131" y="6"/>
                      </a:cubicBezTo>
                      <a:cubicBezTo>
                        <a:pt x="139" y="0"/>
                        <a:pt x="139" y="0"/>
                        <a:pt x="146" y="7"/>
                      </a:cubicBezTo>
                      <a:cubicBezTo>
                        <a:pt x="178" y="39"/>
                        <a:pt x="210" y="72"/>
                        <a:pt x="243" y="103"/>
                      </a:cubicBezTo>
                      <a:cubicBezTo>
                        <a:pt x="247" y="108"/>
                        <a:pt x="247" y="110"/>
                        <a:pt x="242" y="115"/>
                      </a:cubicBezTo>
                      <a:cubicBezTo>
                        <a:pt x="183" y="166"/>
                        <a:pt x="114" y="197"/>
                        <a:pt x="36" y="208"/>
                      </a:cubicBezTo>
                      <a:cubicBezTo>
                        <a:pt x="27" y="209"/>
                        <a:pt x="17" y="210"/>
                        <a:pt x="7" y="211"/>
                      </a:cubicBezTo>
                      <a:cubicBezTo>
                        <a:pt x="2" y="212"/>
                        <a:pt x="0" y="210"/>
                        <a:pt x="0" y="205"/>
                      </a:cubicBezTo>
                      <a:cubicBezTo>
                        <a:pt x="1" y="181"/>
                        <a:pt x="1" y="157"/>
                        <a:pt x="1" y="13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4" name="Freeform 17">
                  <a:extLst>
                    <a:ext uri="{FF2B5EF4-FFF2-40B4-BE49-F238E27FC236}">
                      <a16:creationId xmlns:a16="http://schemas.microsoft.com/office/drawing/2014/main" id="{B92FBF82-146A-4DE2-A9AE-C59DCBDA0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6201" y="2950528"/>
                  <a:ext cx="600075" cy="519112"/>
                </a:xfrm>
                <a:custGeom>
                  <a:avLst/>
                  <a:gdLst>
                    <a:gd name="T0" fmla="*/ 246 w 246"/>
                    <a:gd name="T1" fmla="*/ 134 h 212"/>
                    <a:gd name="T2" fmla="*/ 246 w 246"/>
                    <a:gd name="T3" fmla="*/ 206 h 212"/>
                    <a:gd name="T4" fmla="*/ 240 w 246"/>
                    <a:gd name="T5" fmla="*/ 212 h 212"/>
                    <a:gd name="T6" fmla="*/ 43 w 246"/>
                    <a:gd name="T7" fmla="*/ 145 h 212"/>
                    <a:gd name="T8" fmla="*/ 4 w 246"/>
                    <a:gd name="T9" fmla="*/ 115 h 212"/>
                    <a:gd name="T10" fmla="*/ 4 w 246"/>
                    <a:gd name="T11" fmla="*/ 106 h 212"/>
                    <a:gd name="T12" fmla="*/ 104 w 246"/>
                    <a:gd name="T13" fmla="*/ 4 h 212"/>
                    <a:gd name="T14" fmla="*/ 113 w 246"/>
                    <a:gd name="T15" fmla="*/ 3 h 212"/>
                    <a:gd name="T16" fmla="*/ 241 w 246"/>
                    <a:gd name="T17" fmla="*/ 56 h 212"/>
                    <a:gd name="T18" fmla="*/ 246 w 246"/>
                    <a:gd name="T19" fmla="*/ 63 h 212"/>
                    <a:gd name="T20" fmla="*/ 246 w 246"/>
                    <a:gd name="T21" fmla="*/ 1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2">
                      <a:moveTo>
                        <a:pt x="246" y="134"/>
                      </a:moveTo>
                      <a:cubicBezTo>
                        <a:pt x="246" y="158"/>
                        <a:pt x="246" y="182"/>
                        <a:pt x="246" y="206"/>
                      </a:cubicBezTo>
                      <a:cubicBezTo>
                        <a:pt x="246" y="211"/>
                        <a:pt x="245" y="212"/>
                        <a:pt x="240" y="212"/>
                      </a:cubicBezTo>
                      <a:cubicBezTo>
                        <a:pt x="168" y="207"/>
                        <a:pt x="103" y="186"/>
                        <a:pt x="43" y="145"/>
                      </a:cubicBezTo>
                      <a:cubicBezTo>
                        <a:pt x="30" y="136"/>
                        <a:pt x="17" y="125"/>
                        <a:pt x="4" y="115"/>
                      </a:cubicBezTo>
                      <a:cubicBezTo>
                        <a:pt x="0" y="111"/>
                        <a:pt x="0" y="109"/>
                        <a:pt x="4" y="106"/>
                      </a:cubicBezTo>
                      <a:cubicBezTo>
                        <a:pt x="37" y="72"/>
                        <a:pt x="71" y="38"/>
                        <a:pt x="104" y="4"/>
                      </a:cubicBezTo>
                      <a:cubicBezTo>
                        <a:pt x="107" y="1"/>
                        <a:pt x="109" y="0"/>
                        <a:pt x="113" y="3"/>
                      </a:cubicBezTo>
                      <a:cubicBezTo>
                        <a:pt x="150" y="34"/>
                        <a:pt x="193" y="52"/>
                        <a:pt x="241" y="56"/>
                      </a:cubicBezTo>
                      <a:cubicBezTo>
                        <a:pt x="246" y="56"/>
                        <a:pt x="246" y="59"/>
                        <a:pt x="246" y="63"/>
                      </a:cubicBezTo>
                      <a:cubicBezTo>
                        <a:pt x="246" y="87"/>
                        <a:pt x="246" y="111"/>
                        <a:pt x="246" y="13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5" name="Freeform 18">
                  <a:extLst>
                    <a:ext uri="{FF2B5EF4-FFF2-40B4-BE49-F238E27FC236}">
                      <a16:creationId xmlns:a16="http://schemas.microsoft.com/office/drawing/2014/main" id="{2099D69A-0937-4707-AF92-AD95AF33E1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60888" y="1580515"/>
                  <a:ext cx="603250" cy="519112"/>
                </a:xfrm>
                <a:custGeom>
                  <a:avLst/>
                  <a:gdLst>
                    <a:gd name="T0" fmla="*/ 5 w 247"/>
                    <a:gd name="T1" fmla="*/ 1 h 212"/>
                    <a:gd name="T2" fmla="*/ 167 w 247"/>
                    <a:gd name="T3" fmla="*/ 46 h 212"/>
                    <a:gd name="T4" fmla="*/ 236 w 247"/>
                    <a:gd name="T5" fmla="*/ 94 h 212"/>
                    <a:gd name="T6" fmla="*/ 237 w 247"/>
                    <a:gd name="T7" fmla="*/ 114 h 212"/>
                    <a:gd name="T8" fmla="*/ 144 w 247"/>
                    <a:gd name="T9" fmla="*/ 207 h 212"/>
                    <a:gd name="T10" fmla="*/ 131 w 247"/>
                    <a:gd name="T11" fmla="*/ 208 h 212"/>
                    <a:gd name="T12" fmla="*/ 55 w 247"/>
                    <a:gd name="T13" fmla="*/ 166 h 212"/>
                    <a:gd name="T14" fmla="*/ 6 w 247"/>
                    <a:gd name="T15" fmla="*/ 157 h 212"/>
                    <a:gd name="T16" fmla="*/ 0 w 247"/>
                    <a:gd name="T17" fmla="*/ 151 h 212"/>
                    <a:gd name="T18" fmla="*/ 1 w 247"/>
                    <a:gd name="T19" fmla="*/ 7 h 212"/>
                    <a:gd name="T20" fmla="*/ 5 w 247"/>
                    <a:gd name="T21" fmla="*/ 1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2">
                      <a:moveTo>
                        <a:pt x="5" y="1"/>
                      </a:moveTo>
                      <a:cubicBezTo>
                        <a:pt x="63" y="3"/>
                        <a:pt x="116" y="19"/>
                        <a:pt x="167" y="46"/>
                      </a:cubicBezTo>
                      <a:cubicBezTo>
                        <a:pt x="192" y="59"/>
                        <a:pt x="215" y="75"/>
                        <a:pt x="236" y="94"/>
                      </a:cubicBezTo>
                      <a:cubicBezTo>
                        <a:pt x="247" y="104"/>
                        <a:pt x="247" y="104"/>
                        <a:pt x="237" y="114"/>
                      </a:cubicBezTo>
                      <a:cubicBezTo>
                        <a:pt x="206" y="145"/>
                        <a:pt x="174" y="176"/>
                        <a:pt x="144" y="207"/>
                      </a:cubicBezTo>
                      <a:cubicBezTo>
                        <a:pt x="139" y="212"/>
                        <a:pt x="135" y="211"/>
                        <a:pt x="131" y="208"/>
                      </a:cubicBezTo>
                      <a:cubicBezTo>
                        <a:pt x="109" y="189"/>
                        <a:pt x="83" y="176"/>
                        <a:pt x="55" y="166"/>
                      </a:cubicBezTo>
                      <a:cubicBezTo>
                        <a:pt x="39" y="161"/>
                        <a:pt x="23" y="158"/>
                        <a:pt x="6" y="157"/>
                      </a:cubicBezTo>
                      <a:cubicBezTo>
                        <a:pt x="1" y="156"/>
                        <a:pt x="0" y="155"/>
                        <a:pt x="0" y="151"/>
                      </a:cubicBezTo>
                      <a:cubicBezTo>
                        <a:pt x="1" y="103"/>
                        <a:pt x="1" y="56"/>
                        <a:pt x="1" y="7"/>
                      </a:cubicBezTo>
                      <a:cubicBezTo>
                        <a:pt x="1" y="4"/>
                        <a:pt x="0" y="0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6" name="Freeform 19">
                  <a:extLst>
                    <a:ext uri="{FF2B5EF4-FFF2-40B4-BE49-F238E27FC236}">
                      <a16:creationId xmlns:a16="http://schemas.microsoft.com/office/drawing/2014/main" id="{975FCA50-1A99-460C-87D7-71AF7A9A9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3026" y="1585278"/>
                  <a:ext cx="603250" cy="514350"/>
                </a:xfrm>
                <a:custGeom>
                  <a:avLst/>
                  <a:gdLst>
                    <a:gd name="T0" fmla="*/ 247 w 247"/>
                    <a:gd name="T1" fmla="*/ 78 h 210"/>
                    <a:gd name="T2" fmla="*/ 247 w 247"/>
                    <a:gd name="T3" fmla="*/ 148 h 210"/>
                    <a:gd name="T4" fmla="*/ 241 w 247"/>
                    <a:gd name="T5" fmla="*/ 155 h 210"/>
                    <a:gd name="T6" fmla="*/ 131 w 247"/>
                    <a:gd name="T7" fmla="*/ 194 h 210"/>
                    <a:gd name="T8" fmla="*/ 114 w 247"/>
                    <a:gd name="T9" fmla="*/ 207 h 210"/>
                    <a:gd name="T10" fmla="*/ 105 w 247"/>
                    <a:gd name="T11" fmla="*/ 207 h 210"/>
                    <a:gd name="T12" fmla="*/ 4 w 247"/>
                    <a:gd name="T13" fmla="*/ 105 h 210"/>
                    <a:gd name="T14" fmla="*/ 4 w 247"/>
                    <a:gd name="T15" fmla="*/ 97 h 210"/>
                    <a:gd name="T16" fmla="*/ 70 w 247"/>
                    <a:gd name="T17" fmla="*/ 51 h 210"/>
                    <a:gd name="T18" fmla="*/ 159 w 247"/>
                    <a:gd name="T19" fmla="*/ 13 h 210"/>
                    <a:gd name="T20" fmla="*/ 219 w 247"/>
                    <a:gd name="T21" fmla="*/ 2 h 210"/>
                    <a:gd name="T22" fmla="*/ 239 w 247"/>
                    <a:gd name="T23" fmla="*/ 0 h 210"/>
                    <a:gd name="T24" fmla="*/ 247 w 247"/>
                    <a:gd name="T25" fmla="*/ 8 h 210"/>
                    <a:gd name="T26" fmla="*/ 247 w 247"/>
                    <a:gd name="T27" fmla="*/ 7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7" h="210">
                      <a:moveTo>
                        <a:pt x="247" y="78"/>
                      </a:moveTo>
                      <a:cubicBezTo>
                        <a:pt x="247" y="101"/>
                        <a:pt x="247" y="124"/>
                        <a:pt x="247" y="148"/>
                      </a:cubicBezTo>
                      <a:cubicBezTo>
                        <a:pt x="247" y="151"/>
                        <a:pt x="247" y="154"/>
                        <a:pt x="241" y="155"/>
                      </a:cubicBezTo>
                      <a:cubicBezTo>
                        <a:pt x="201" y="158"/>
                        <a:pt x="164" y="171"/>
                        <a:pt x="131" y="194"/>
                      </a:cubicBezTo>
                      <a:cubicBezTo>
                        <a:pt x="125" y="198"/>
                        <a:pt x="119" y="203"/>
                        <a:pt x="114" y="207"/>
                      </a:cubicBezTo>
                      <a:cubicBezTo>
                        <a:pt x="111" y="210"/>
                        <a:pt x="109" y="210"/>
                        <a:pt x="105" y="207"/>
                      </a:cubicBezTo>
                      <a:cubicBezTo>
                        <a:pt x="72" y="173"/>
                        <a:pt x="38" y="139"/>
                        <a:pt x="4" y="105"/>
                      </a:cubicBezTo>
                      <a:cubicBezTo>
                        <a:pt x="0" y="102"/>
                        <a:pt x="1" y="100"/>
                        <a:pt x="4" y="97"/>
                      </a:cubicBezTo>
                      <a:cubicBezTo>
                        <a:pt x="25" y="80"/>
                        <a:pt x="46" y="64"/>
                        <a:pt x="70" y="51"/>
                      </a:cubicBezTo>
                      <a:cubicBezTo>
                        <a:pt x="98" y="34"/>
                        <a:pt x="128" y="21"/>
                        <a:pt x="159" y="13"/>
                      </a:cubicBezTo>
                      <a:cubicBezTo>
                        <a:pt x="179" y="8"/>
                        <a:pt x="199" y="4"/>
                        <a:pt x="219" y="2"/>
                      </a:cubicBezTo>
                      <a:cubicBezTo>
                        <a:pt x="226" y="1"/>
                        <a:pt x="233" y="1"/>
                        <a:pt x="239" y="0"/>
                      </a:cubicBezTo>
                      <a:cubicBezTo>
                        <a:pt x="246" y="0"/>
                        <a:pt x="247" y="3"/>
                        <a:pt x="247" y="8"/>
                      </a:cubicBezTo>
                      <a:cubicBezTo>
                        <a:pt x="247" y="31"/>
                        <a:pt x="247" y="55"/>
                        <a:pt x="247" y="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7" name="Freeform 20">
                  <a:extLst>
                    <a:ext uri="{FF2B5EF4-FFF2-40B4-BE49-F238E27FC236}">
                      <a16:creationId xmlns:a16="http://schemas.microsoft.com/office/drawing/2014/main" id="{613447E3-C60E-4F5F-B368-7B53CBC22E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001" y="1885315"/>
                  <a:ext cx="514350" cy="600075"/>
                </a:xfrm>
                <a:custGeom>
                  <a:avLst/>
                  <a:gdLst>
                    <a:gd name="T0" fmla="*/ 123 w 210"/>
                    <a:gd name="T1" fmla="*/ 201 h 245"/>
                    <a:gd name="T2" fmla="*/ 123 w 210"/>
                    <a:gd name="T3" fmla="*/ 143 h 245"/>
                    <a:gd name="T4" fmla="*/ 208 w 210"/>
                    <a:gd name="T5" fmla="*/ 245 h 245"/>
                    <a:gd name="T6" fmla="*/ 209 w 210"/>
                    <a:gd name="T7" fmla="*/ 238 h 245"/>
                    <a:gd name="T8" fmla="*/ 205 w 210"/>
                    <a:gd name="T9" fmla="*/ 201 h 245"/>
                    <a:gd name="T10" fmla="*/ 112 w 210"/>
                    <a:gd name="T11" fmla="*/ 4 h 245"/>
                    <a:gd name="T12" fmla="*/ 103 w 210"/>
                    <a:gd name="T13" fmla="*/ 4 h 245"/>
                    <a:gd name="T14" fmla="*/ 3 w 210"/>
                    <a:gd name="T15" fmla="*/ 105 h 245"/>
                    <a:gd name="T16" fmla="*/ 2 w 210"/>
                    <a:gd name="T17" fmla="*/ 113 h 245"/>
                    <a:gd name="T18" fmla="*/ 48 w 210"/>
                    <a:gd name="T19" fmla="*/ 201 h 245"/>
                    <a:gd name="T20" fmla="*/ 123 w 210"/>
                    <a:gd name="T21" fmla="*/ 201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5">
                      <a:moveTo>
                        <a:pt x="123" y="201"/>
                      </a:moveTo>
                      <a:cubicBezTo>
                        <a:pt x="123" y="143"/>
                        <a:pt x="123" y="143"/>
                        <a:pt x="123" y="143"/>
                      </a:cubicBezTo>
                      <a:cubicBezTo>
                        <a:pt x="208" y="245"/>
                        <a:pt x="208" y="245"/>
                        <a:pt x="208" y="245"/>
                      </a:cubicBezTo>
                      <a:cubicBezTo>
                        <a:pt x="210" y="244"/>
                        <a:pt x="210" y="242"/>
                        <a:pt x="209" y="238"/>
                      </a:cubicBezTo>
                      <a:cubicBezTo>
                        <a:pt x="208" y="225"/>
                        <a:pt x="207" y="213"/>
                        <a:pt x="205" y="201"/>
                      </a:cubicBezTo>
                      <a:cubicBezTo>
                        <a:pt x="193" y="127"/>
                        <a:pt x="161" y="61"/>
                        <a:pt x="112" y="4"/>
                      </a:cubicBezTo>
                      <a:cubicBezTo>
                        <a:pt x="108" y="0"/>
                        <a:pt x="106" y="1"/>
                        <a:pt x="103" y="4"/>
                      </a:cubicBezTo>
                      <a:cubicBezTo>
                        <a:pt x="70" y="38"/>
                        <a:pt x="37" y="72"/>
                        <a:pt x="3" y="105"/>
                      </a:cubicBezTo>
                      <a:cubicBezTo>
                        <a:pt x="0" y="108"/>
                        <a:pt x="0" y="110"/>
                        <a:pt x="2" y="113"/>
                      </a:cubicBezTo>
                      <a:cubicBezTo>
                        <a:pt x="24" y="140"/>
                        <a:pt x="39" y="169"/>
                        <a:pt x="48" y="201"/>
                      </a:cubicBezTo>
                      <a:lnTo>
                        <a:pt x="123" y="2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8" name="Freeform 21">
                  <a:extLst>
                    <a:ext uri="{FF2B5EF4-FFF2-40B4-BE49-F238E27FC236}">
                      <a16:creationId xmlns:a16="http://schemas.microsoft.com/office/drawing/2014/main" id="{6724595B-922F-4F11-9DEC-DDFDB06F8D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001" y="2563178"/>
                  <a:ext cx="514350" cy="604837"/>
                </a:xfrm>
                <a:custGeom>
                  <a:avLst/>
                  <a:gdLst>
                    <a:gd name="T0" fmla="*/ 203 w 210"/>
                    <a:gd name="T1" fmla="*/ 0 h 247"/>
                    <a:gd name="T2" fmla="*/ 123 w 210"/>
                    <a:gd name="T3" fmla="*/ 96 h 247"/>
                    <a:gd name="T4" fmla="*/ 123 w 210"/>
                    <a:gd name="T5" fmla="*/ 38 h 247"/>
                    <a:gd name="T6" fmla="*/ 50 w 210"/>
                    <a:gd name="T7" fmla="*/ 38 h 247"/>
                    <a:gd name="T8" fmla="*/ 3 w 210"/>
                    <a:gd name="T9" fmla="*/ 132 h 247"/>
                    <a:gd name="T10" fmla="*/ 4 w 210"/>
                    <a:gd name="T11" fmla="*/ 142 h 247"/>
                    <a:gd name="T12" fmla="*/ 102 w 210"/>
                    <a:gd name="T13" fmla="*/ 242 h 247"/>
                    <a:gd name="T14" fmla="*/ 113 w 210"/>
                    <a:gd name="T15" fmla="*/ 241 h 247"/>
                    <a:gd name="T16" fmla="*/ 159 w 210"/>
                    <a:gd name="T17" fmla="*/ 177 h 247"/>
                    <a:gd name="T18" fmla="*/ 209 w 210"/>
                    <a:gd name="T19" fmla="*/ 9 h 247"/>
                    <a:gd name="T20" fmla="*/ 203 w 210"/>
                    <a:gd name="T2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7">
                      <a:moveTo>
                        <a:pt x="203" y="0"/>
                      </a:moveTo>
                      <a:cubicBezTo>
                        <a:pt x="123" y="96"/>
                        <a:pt x="123" y="96"/>
                        <a:pt x="123" y="96"/>
                      </a:cubicBezTo>
                      <a:cubicBezTo>
                        <a:pt x="123" y="38"/>
                        <a:pt x="123" y="38"/>
                        <a:pt x="123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2" y="73"/>
                        <a:pt x="26" y="104"/>
                        <a:pt x="3" y="132"/>
                      </a:cubicBezTo>
                      <a:cubicBezTo>
                        <a:pt x="0" y="136"/>
                        <a:pt x="0" y="138"/>
                        <a:pt x="4" y="142"/>
                      </a:cubicBezTo>
                      <a:cubicBezTo>
                        <a:pt x="37" y="175"/>
                        <a:pt x="70" y="208"/>
                        <a:pt x="102" y="242"/>
                      </a:cubicBezTo>
                      <a:cubicBezTo>
                        <a:pt x="107" y="247"/>
                        <a:pt x="109" y="245"/>
                        <a:pt x="113" y="241"/>
                      </a:cubicBezTo>
                      <a:cubicBezTo>
                        <a:pt x="130" y="221"/>
                        <a:pt x="146" y="200"/>
                        <a:pt x="159" y="177"/>
                      </a:cubicBezTo>
                      <a:cubicBezTo>
                        <a:pt x="189" y="125"/>
                        <a:pt x="205" y="69"/>
                        <a:pt x="209" y="9"/>
                      </a:cubicBezTo>
                      <a:cubicBezTo>
                        <a:pt x="210" y="3"/>
                        <a:pt x="209" y="0"/>
                        <a:pt x="20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40" name="Group 22">
                <a:extLst>
                  <a:ext uri="{FF2B5EF4-FFF2-40B4-BE49-F238E27FC236}">
                    <a16:creationId xmlns:a16="http://schemas.microsoft.com/office/drawing/2014/main" id="{D9EDC5EE-3B06-432C-B9AD-D1FA32BFA25B}"/>
                  </a:ext>
                </a:extLst>
              </p:cNvPr>
              <p:cNvGrpSpPr/>
              <p:nvPr/>
            </p:nvGrpSpPr>
            <p:grpSpPr>
              <a:xfrm>
                <a:off x="2789768" y="2081955"/>
                <a:ext cx="2499784" cy="2518832"/>
                <a:chOff x="2092326" y="1561466"/>
                <a:chExt cx="1874838" cy="1889124"/>
              </a:xfrm>
            </p:grpSpPr>
            <p:sp>
              <p:nvSpPr>
                <p:cNvPr id="63" name="Freeform 23">
                  <a:extLst>
                    <a:ext uri="{FF2B5EF4-FFF2-40B4-BE49-F238E27FC236}">
                      <a16:creationId xmlns:a16="http://schemas.microsoft.com/office/drawing/2014/main" id="{C09446BC-4487-4BCD-BAFD-A0F5F64E7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326" y="1864678"/>
                  <a:ext cx="503238" cy="600075"/>
                </a:xfrm>
                <a:custGeom>
                  <a:avLst/>
                  <a:gdLst>
                    <a:gd name="T0" fmla="*/ 203 w 206"/>
                    <a:gd name="T1" fmla="*/ 105 h 245"/>
                    <a:gd name="T2" fmla="*/ 103 w 206"/>
                    <a:gd name="T3" fmla="*/ 5 h 245"/>
                    <a:gd name="T4" fmla="*/ 92 w 206"/>
                    <a:gd name="T5" fmla="*/ 5 h 245"/>
                    <a:gd name="T6" fmla="*/ 28 w 206"/>
                    <a:gd name="T7" fmla="*/ 107 h 245"/>
                    <a:gd name="T8" fmla="*/ 0 w 206"/>
                    <a:gd name="T9" fmla="*/ 203 h 245"/>
                    <a:gd name="T10" fmla="*/ 65 w 206"/>
                    <a:gd name="T11" fmla="*/ 203 h 245"/>
                    <a:gd name="T12" fmla="*/ 65 w 206"/>
                    <a:gd name="T13" fmla="*/ 145 h 245"/>
                    <a:gd name="T14" fmla="*/ 148 w 206"/>
                    <a:gd name="T15" fmla="*/ 245 h 245"/>
                    <a:gd name="T16" fmla="*/ 151 w 206"/>
                    <a:gd name="T17" fmla="*/ 238 h 245"/>
                    <a:gd name="T18" fmla="*/ 154 w 206"/>
                    <a:gd name="T19" fmla="*/ 219 h 245"/>
                    <a:gd name="T20" fmla="*/ 203 w 206"/>
                    <a:gd name="T21" fmla="*/ 114 h 245"/>
                    <a:gd name="T22" fmla="*/ 203 w 206"/>
                    <a:gd name="T23" fmla="*/ 105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6" h="245">
                      <a:moveTo>
                        <a:pt x="203" y="105"/>
                      </a:moveTo>
                      <a:cubicBezTo>
                        <a:pt x="169" y="72"/>
                        <a:pt x="136" y="38"/>
                        <a:pt x="103" y="5"/>
                      </a:cubicBezTo>
                      <a:cubicBezTo>
                        <a:pt x="98" y="0"/>
                        <a:pt x="96" y="1"/>
                        <a:pt x="92" y="5"/>
                      </a:cubicBezTo>
                      <a:cubicBezTo>
                        <a:pt x="66" y="36"/>
                        <a:pt x="44" y="70"/>
                        <a:pt x="28" y="107"/>
                      </a:cubicBezTo>
                      <a:cubicBezTo>
                        <a:pt x="14" y="138"/>
                        <a:pt x="5" y="170"/>
                        <a:pt x="0" y="203"/>
                      </a:cubicBezTo>
                      <a:cubicBezTo>
                        <a:pt x="65" y="203"/>
                        <a:pt x="65" y="203"/>
                        <a:pt x="65" y="203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148" y="245"/>
                        <a:pt x="148" y="245"/>
                        <a:pt x="148" y="245"/>
                      </a:cubicBezTo>
                      <a:cubicBezTo>
                        <a:pt x="151" y="244"/>
                        <a:pt x="151" y="241"/>
                        <a:pt x="151" y="238"/>
                      </a:cubicBezTo>
                      <a:cubicBezTo>
                        <a:pt x="152" y="232"/>
                        <a:pt x="153" y="225"/>
                        <a:pt x="154" y="219"/>
                      </a:cubicBezTo>
                      <a:cubicBezTo>
                        <a:pt x="162" y="180"/>
                        <a:pt x="178" y="146"/>
                        <a:pt x="203" y="114"/>
                      </a:cubicBezTo>
                      <a:cubicBezTo>
                        <a:pt x="206" y="111"/>
                        <a:pt x="206" y="108"/>
                        <a:pt x="203" y="10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4" name="Freeform 24">
                  <a:extLst>
                    <a:ext uri="{FF2B5EF4-FFF2-40B4-BE49-F238E27FC236}">
                      <a16:creationId xmlns:a16="http://schemas.microsoft.com/office/drawing/2014/main" id="{B76EE3ED-641B-49AB-9DD9-28485BD497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326" y="2544128"/>
                  <a:ext cx="506413" cy="601662"/>
                </a:xfrm>
                <a:custGeom>
                  <a:avLst/>
                  <a:gdLst>
                    <a:gd name="T0" fmla="*/ 203 w 207"/>
                    <a:gd name="T1" fmla="*/ 132 h 246"/>
                    <a:gd name="T2" fmla="*/ 151 w 207"/>
                    <a:gd name="T3" fmla="*/ 8 h 246"/>
                    <a:gd name="T4" fmla="*/ 147 w 207"/>
                    <a:gd name="T5" fmla="*/ 0 h 246"/>
                    <a:gd name="T6" fmla="*/ 65 w 207"/>
                    <a:gd name="T7" fmla="*/ 99 h 246"/>
                    <a:gd name="T8" fmla="*/ 65 w 207"/>
                    <a:gd name="T9" fmla="*/ 41 h 246"/>
                    <a:gd name="T10" fmla="*/ 0 w 207"/>
                    <a:gd name="T11" fmla="*/ 41 h 246"/>
                    <a:gd name="T12" fmla="*/ 93 w 207"/>
                    <a:gd name="T13" fmla="*/ 242 h 246"/>
                    <a:gd name="T14" fmla="*/ 103 w 207"/>
                    <a:gd name="T15" fmla="*/ 242 h 246"/>
                    <a:gd name="T16" fmla="*/ 203 w 207"/>
                    <a:gd name="T17" fmla="*/ 142 h 246"/>
                    <a:gd name="T18" fmla="*/ 203 w 207"/>
                    <a:gd name="T19" fmla="*/ 13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7" h="246">
                      <a:moveTo>
                        <a:pt x="203" y="132"/>
                      </a:moveTo>
                      <a:cubicBezTo>
                        <a:pt x="173" y="96"/>
                        <a:pt x="156" y="54"/>
                        <a:pt x="151" y="8"/>
                      </a:cubicBezTo>
                      <a:cubicBezTo>
                        <a:pt x="151" y="3"/>
                        <a:pt x="150" y="1"/>
                        <a:pt x="147" y="0"/>
                      </a:cubicBezTo>
                      <a:cubicBezTo>
                        <a:pt x="65" y="99"/>
                        <a:pt x="65" y="99"/>
                        <a:pt x="65" y="99"/>
                      </a:cubicBezTo>
                      <a:cubicBezTo>
                        <a:pt x="65" y="41"/>
                        <a:pt x="65" y="41"/>
                        <a:pt x="65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11" y="116"/>
                        <a:pt x="42" y="184"/>
                        <a:pt x="93" y="242"/>
                      </a:cubicBezTo>
                      <a:cubicBezTo>
                        <a:pt x="97" y="246"/>
                        <a:pt x="99" y="246"/>
                        <a:pt x="103" y="242"/>
                      </a:cubicBezTo>
                      <a:cubicBezTo>
                        <a:pt x="136" y="209"/>
                        <a:pt x="169" y="175"/>
                        <a:pt x="203" y="142"/>
                      </a:cubicBezTo>
                      <a:cubicBezTo>
                        <a:pt x="207" y="138"/>
                        <a:pt x="206" y="136"/>
                        <a:pt x="203" y="1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5" name="Freeform 25">
                  <a:extLst>
                    <a:ext uri="{FF2B5EF4-FFF2-40B4-BE49-F238E27FC236}">
                      <a16:creationId xmlns:a16="http://schemas.microsoft.com/office/drawing/2014/main" id="{CDAF086C-6E18-42FB-A92E-C1E636CAEC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701" y="2929890"/>
                  <a:ext cx="600075" cy="520700"/>
                </a:xfrm>
                <a:custGeom>
                  <a:avLst/>
                  <a:gdLst>
                    <a:gd name="T0" fmla="*/ 1 w 246"/>
                    <a:gd name="T1" fmla="*/ 133 h 212"/>
                    <a:gd name="T2" fmla="*/ 0 w 246"/>
                    <a:gd name="T3" fmla="*/ 63 h 212"/>
                    <a:gd name="T4" fmla="*/ 7 w 246"/>
                    <a:gd name="T5" fmla="*/ 56 h 212"/>
                    <a:gd name="T6" fmla="*/ 130 w 246"/>
                    <a:gd name="T7" fmla="*/ 6 h 212"/>
                    <a:gd name="T8" fmla="*/ 145 w 246"/>
                    <a:gd name="T9" fmla="*/ 7 h 212"/>
                    <a:gd name="T10" fmla="*/ 242 w 246"/>
                    <a:gd name="T11" fmla="*/ 103 h 212"/>
                    <a:gd name="T12" fmla="*/ 241 w 246"/>
                    <a:gd name="T13" fmla="*/ 115 h 212"/>
                    <a:gd name="T14" fmla="*/ 36 w 246"/>
                    <a:gd name="T15" fmla="*/ 208 h 212"/>
                    <a:gd name="T16" fmla="*/ 7 w 246"/>
                    <a:gd name="T17" fmla="*/ 211 h 212"/>
                    <a:gd name="T18" fmla="*/ 0 w 246"/>
                    <a:gd name="T19" fmla="*/ 205 h 212"/>
                    <a:gd name="T20" fmla="*/ 1 w 246"/>
                    <a:gd name="T21" fmla="*/ 13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2">
                      <a:moveTo>
                        <a:pt x="1" y="133"/>
                      </a:moveTo>
                      <a:cubicBezTo>
                        <a:pt x="1" y="110"/>
                        <a:pt x="1" y="86"/>
                        <a:pt x="0" y="63"/>
                      </a:cubicBezTo>
                      <a:cubicBezTo>
                        <a:pt x="0" y="58"/>
                        <a:pt x="2" y="56"/>
                        <a:pt x="7" y="56"/>
                      </a:cubicBezTo>
                      <a:cubicBezTo>
                        <a:pt x="53" y="52"/>
                        <a:pt x="94" y="35"/>
                        <a:pt x="130" y="6"/>
                      </a:cubicBezTo>
                      <a:cubicBezTo>
                        <a:pt x="138" y="0"/>
                        <a:pt x="138" y="0"/>
                        <a:pt x="145" y="7"/>
                      </a:cubicBezTo>
                      <a:cubicBezTo>
                        <a:pt x="177" y="39"/>
                        <a:pt x="209" y="72"/>
                        <a:pt x="242" y="103"/>
                      </a:cubicBezTo>
                      <a:cubicBezTo>
                        <a:pt x="246" y="108"/>
                        <a:pt x="246" y="110"/>
                        <a:pt x="241" y="115"/>
                      </a:cubicBezTo>
                      <a:cubicBezTo>
                        <a:pt x="182" y="166"/>
                        <a:pt x="114" y="197"/>
                        <a:pt x="36" y="208"/>
                      </a:cubicBezTo>
                      <a:cubicBezTo>
                        <a:pt x="27" y="209"/>
                        <a:pt x="17" y="210"/>
                        <a:pt x="7" y="211"/>
                      </a:cubicBezTo>
                      <a:cubicBezTo>
                        <a:pt x="2" y="212"/>
                        <a:pt x="0" y="210"/>
                        <a:pt x="0" y="205"/>
                      </a:cubicBezTo>
                      <a:cubicBezTo>
                        <a:pt x="1" y="181"/>
                        <a:pt x="1" y="157"/>
                        <a:pt x="1" y="1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6" name="Freeform 26">
                  <a:extLst>
                    <a:ext uri="{FF2B5EF4-FFF2-40B4-BE49-F238E27FC236}">
                      <a16:creationId xmlns:a16="http://schemas.microsoft.com/office/drawing/2014/main" id="{3A285B5B-6E85-4981-A073-70768B851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6013" y="2929890"/>
                  <a:ext cx="600075" cy="520700"/>
                </a:xfrm>
                <a:custGeom>
                  <a:avLst/>
                  <a:gdLst>
                    <a:gd name="T0" fmla="*/ 246 w 246"/>
                    <a:gd name="T1" fmla="*/ 134 h 212"/>
                    <a:gd name="T2" fmla="*/ 246 w 246"/>
                    <a:gd name="T3" fmla="*/ 206 h 212"/>
                    <a:gd name="T4" fmla="*/ 240 w 246"/>
                    <a:gd name="T5" fmla="*/ 212 h 212"/>
                    <a:gd name="T6" fmla="*/ 43 w 246"/>
                    <a:gd name="T7" fmla="*/ 145 h 212"/>
                    <a:gd name="T8" fmla="*/ 4 w 246"/>
                    <a:gd name="T9" fmla="*/ 115 h 212"/>
                    <a:gd name="T10" fmla="*/ 4 w 246"/>
                    <a:gd name="T11" fmla="*/ 106 h 212"/>
                    <a:gd name="T12" fmla="*/ 104 w 246"/>
                    <a:gd name="T13" fmla="*/ 4 h 212"/>
                    <a:gd name="T14" fmla="*/ 113 w 246"/>
                    <a:gd name="T15" fmla="*/ 3 h 212"/>
                    <a:gd name="T16" fmla="*/ 241 w 246"/>
                    <a:gd name="T17" fmla="*/ 56 h 212"/>
                    <a:gd name="T18" fmla="*/ 246 w 246"/>
                    <a:gd name="T19" fmla="*/ 63 h 212"/>
                    <a:gd name="T20" fmla="*/ 246 w 246"/>
                    <a:gd name="T21" fmla="*/ 1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2">
                      <a:moveTo>
                        <a:pt x="246" y="134"/>
                      </a:moveTo>
                      <a:cubicBezTo>
                        <a:pt x="246" y="158"/>
                        <a:pt x="246" y="182"/>
                        <a:pt x="246" y="206"/>
                      </a:cubicBezTo>
                      <a:cubicBezTo>
                        <a:pt x="246" y="211"/>
                        <a:pt x="245" y="212"/>
                        <a:pt x="240" y="212"/>
                      </a:cubicBezTo>
                      <a:cubicBezTo>
                        <a:pt x="168" y="207"/>
                        <a:pt x="103" y="186"/>
                        <a:pt x="43" y="145"/>
                      </a:cubicBezTo>
                      <a:cubicBezTo>
                        <a:pt x="30" y="136"/>
                        <a:pt x="17" y="125"/>
                        <a:pt x="4" y="115"/>
                      </a:cubicBezTo>
                      <a:cubicBezTo>
                        <a:pt x="0" y="111"/>
                        <a:pt x="0" y="109"/>
                        <a:pt x="4" y="106"/>
                      </a:cubicBezTo>
                      <a:cubicBezTo>
                        <a:pt x="37" y="71"/>
                        <a:pt x="71" y="38"/>
                        <a:pt x="104" y="4"/>
                      </a:cubicBezTo>
                      <a:cubicBezTo>
                        <a:pt x="107" y="1"/>
                        <a:pt x="109" y="0"/>
                        <a:pt x="113" y="3"/>
                      </a:cubicBezTo>
                      <a:cubicBezTo>
                        <a:pt x="150" y="34"/>
                        <a:pt x="193" y="52"/>
                        <a:pt x="241" y="56"/>
                      </a:cubicBezTo>
                      <a:cubicBezTo>
                        <a:pt x="246" y="56"/>
                        <a:pt x="246" y="59"/>
                        <a:pt x="246" y="63"/>
                      </a:cubicBezTo>
                      <a:cubicBezTo>
                        <a:pt x="246" y="87"/>
                        <a:pt x="246" y="111"/>
                        <a:pt x="246" y="1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7" name="Freeform 27">
                  <a:extLst>
                    <a:ext uri="{FF2B5EF4-FFF2-40B4-BE49-F238E27FC236}">
                      <a16:creationId xmlns:a16="http://schemas.microsoft.com/office/drawing/2014/main" id="{CBB845EB-935D-4DB2-BBA6-3FD33FD1E0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0701" y="1561466"/>
                  <a:ext cx="603250" cy="515937"/>
                </a:xfrm>
                <a:custGeom>
                  <a:avLst/>
                  <a:gdLst>
                    <a:gd name="T0" fmla="*/ 5 w 247"/>
                    <a:gd name="T1" fmla="*/ 1 h 211"/>
                    <a:gd name="T2" fmla="*/ 167 w 247"/>
                    <a:gd name="T3" fmla="*/ 45 h 211"/>
                    <a:gd name="T4" fmla="*/ 236 w 247"/>
                    <a:gd name="T5" fmla="*/ 93 h 211"/>
                    <a:gd name="T6" fmla="*/ 237 w 247"/>
                    <a:gd name="T7" fmla="*/ 113 h 211"/>
                    <a:gd name="T8" fmla="*/ 144 w 247"/>
                    <a:gd name="T9" fmla="*/ 206 h 211"/>
                    <a:gd name="T10" fmla="*/ 131 w 247"/>
                    <a:gd name="T11" fmla="*/ 207 h 211"/>
                    <a:gd name="T12" fmla="*/ 55 w 247"/>
                    <a:gd name="T13" fmla="*/ 165 h 211"/>
                    <a:gd name="T14" fmla="*/ 6 w 247"/>
                    <a:gd name="T15" fmla="*/ 156 h 211"/>
                    <a:gd name="T16" fmla="*/ 0 w 247"/>
                    <a:gd name="T17" fmla="*/ 150 h 211"/>
                    <a:gd name="T18" fmla="*/ 1 w 247"/>
                    <a:gd name="T19" fmla="*/ 7 h 211"/>
                    <a:gd name="T20" fmla="*/ 5 w 247"/>
                    <a:gd name="T21" fmla="*/ 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1">
                      <a:moveTo>
                        <a:pt x="5" y="1"/>
                      </a:moveTo>
                      <a:cubicBezTo>
                        <a:pt x="63" y="3"/>
                        <a:pt x="116" y="19"/>
                        <a:pt x="167" y="45"/>
                      </a:cubicBezTo>
                      <a:cubicBezTo>
                        <a:pt x="192" y="58"/>
                        <a:pt x="215" y="74"/>
                        <a:pt x="236" y="93"/>
                      </a:cubicBezTo>
                      <a:cubicBezTo>
                        <a:pt x="247" y="103"/>
                        <a:pt x="247" y="103"/>
                        <a:pt x="237" y="113"/>
                      </a:cubicBezTo>
                      <a:cubicBezTo>
                        <a:pt x="206" y="144"/>
                        <a:pt x="174" y="175"/>
                        <a:pt x="144" y="206"/>
                      </a:cubicBezTo>
                      <a:cubicBezTo>
                        <a:pt x="139" y="211"/>
                        <a:pt x="135" y="210"/>
                        <a:pt x="131" y="207"/>
                      </a:cubicBezTo>
                      <a:cubicBezTo>
                        <a:pt x="109" y="188"/>
                        <a:pt x="83" y="175"/>
                        <a:pt x="55" y="165"/>
                      </a:cubicBezTo>
                      <a:cubicBezTo>
                        <a:pt x="39" y="160"/>
                        <a:pt x="23" y="157"/>
                        <a:pt x="6" y="156"/>
                      </a:cubicBezTo>
                      <a:cubicBezTo>
                        <a:pt x="1" y="155"/>
                        <a:pt x="0" y="154"/>
                        <a:pt x="0" y="150"/>
                      </a:cubicBezTo>
                      <a:cubicBezTo>
                        <a:pt x="1" y="102"/>
                        <a:pt x="1" y="55"/>
                        <a:pt x="1" y="7"/>
                      </a:cubicBezTo>
                      <a:cubicBezTo>
                        <a:pt x="1" y="4"/>
                        <a:pt x="0" y="0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8" name="Freeform 28">
                  <a:extLst>
                    <a:ext uri="{FF2B5EF4-FFF2-40B4-BE49-F238E27FC236}">
                      <a16:creationId xmlns:a16="http://schemas.microsoft.com/office/drawing/2014/main" id="{F7264CF9-7188-4B9D-9D01-B2F7F14A9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838" y="1563053"/>
                  <a:ext cx="603250" cy="514350"/>
                </a:xfrm>
                <a:custGeom>
                  <a:avLst/>
                  <a:gdLst>
                    <a:gd name="T0" fmla="*/ 247 w 247"/>
                    <a:gd name="T1" fmla="*/ 78 h 210"/>
                    <a:gd name="T2" fmla="*/ 247 w 247"/>
                    <a:gd name="T3" fmla="*/ 148 h 210"/>
                    <a:gd name="T4" fmla="*/ 241 w 247"/>
                    <a:gd name="T5" fmla="*/ 155 h 210"/>
                    <a:gd name="T6" fmla="*/ 131 w 247"/>
                    <a:gd name="T7" fmla="*/ 194 h 210"/>
                    <a:gd name="T8" fmla="*/ 114 w 247"/>
                    <a:gd name="T9" fmla="*/ 207 h 210"/>
                    <a:gd name="T10" fmla="*/ 105 w 247"/>
                    <a:gd name="T11" fmla="*/ 207 h 210"/>
                    <a:gd name="T12" fmla="*/ 4 w 247"/>
                    <a:gd name="T13" fmla="*/ 105 h 210"/>
                    <a:gd name="T14" fmla="*/ 4 w 247"/>
                    <a:gd name="T15" fmla="*/ 97 h 210"/>
                    <a:gd name="T16" fmla="*/ 70 w 247"/>
                    <a:gd name="T17" fmla="*/ 51 h 210"/>
                    <a:gd name="T18" fmla="*/ 159 w 247"/>
                    <a:gd name="T19" fmla="*/ 13 h 210"/>
                    <a:gd name="T20" fmla="*/ 219 w 247"/>
                    <a:gd name="T21" fmla="*/ 2 h 210"/>
                    <a:gd name="T22" fmla="*/ 239 w 247"/>
                    <a:gd name="T23" fmla="*/ 0 h 210"/>
                    <a:gd name="T24" fmla="*/ 247 w 247"/>
                    <a:gd name="T25" fmla="*/ 8 h 210"/>
                    <a:gd name="T26" fmla="*/ 247 w 247"/>
                    <a:gd name="T27" fmla="*/ 7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7" h="210">
                      <a:moveTo>
                        <a:pt x="247" y="78"/>
                      </a:moveTo>
                      <a:cubicBezTo>
                        <a:pt x="247" y="101"/>
                        <a:pt x="247" y="124"/>
                        <a:pt x="247" y="148"/>
                      </a:cubicBezTo>
                      <a:cubicBezTo>
                        <a:pt x="247" y="151"/>
                        <a:pt x="247" y="154"/>
                        <a:pt x="241" y="155"/>
                      </a:cubicBezTo>
                      <a:cubicBezTo>
                        <a:pt x="201" y="158"/>
                        <a:pt x="164" y="171"/>
                        <a:pt x="131" y="194"/>
                      </a:cubicBezTo>
                      <a:cubicBezTo>
                        <a:pt x="125" y="198"/>
                        <a:pt x="119" y="203"/>
                        <a:pt x="114" y="207"/>
                      </a:cubicBezTo>
                      <a:cubicBezTo>
                        <a:pt x="111" y="210"/>
                        <a:pt x="109" y="210"/>
                        <a:pt x="105" y="207"/>
                      </a:cubicBezTo>
                      <a:cubicBezTo>
                        <a:pt x="72" y="173"/>
                        <a:pt x="38" y="139"/>
                        <a:pt x="4" y="105"/>
                      </a:cubicBezTo>
                      <a:cubicBezTo>
                        <a:pt x="0" y="102"/>
                        <a:pt x="1" y="100"/>
                        <a:pt x="4" y="97"/>
                      </a:cubicBezTo>
                      <a:cubicBezTo>
                        <a:pt x="25" y="80"/>
                        <a:pt x="46" y="64"/>
                        <a:pt x="70" y="51"/>
                      </a:cubicBezTo>
                      <a:cubicBezTo>
                        <a:pt x="98" y="34"/>
                        <a:pt x="128" y="21"/>
                        <a:pt x="159" y="13"/>
                      </a:cubicBezTo>
                      <a:cubicBezTo>
                        <a:pt x="179" y="8"/>
                        <a:pt x="199" y="4"/>
                        <a:pt x="219" y="2"/>
                      </a:cubicBezTo>
                      <a:cubicBezTo>
                        <a:pt x="226" y="1"/>
                        <a:pt x="233" y="1"/>
                        <a:pt x="239" y="0"/>
                      </a:cubicBezTo>
                      <a:cubicBezTo>
                        <a:pt x="246" y="0"/>
                        <a:pt x="247" y="3"/>
                        <a:pt x="247" y="8"/>
                      </a:cubicBezTo>
                      <a:cubicBezTo>
                        <a:pt x="247" y="31"/>
                        <a:pt x="247" y="55"/>
                        <a:pt x="247" y="7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9" name="Freeform 29">
                  <a:extLst>
                    <a:ext uri="{FF2B5EF4-FFF2-40B4-BE49-F238E27FC236}">
                      <a16:creationId xmlns:a16="http://schemas.microsoft.com/office/drawing/2014/main" id="{6AC626D9-97E7-46B2-85A5-FCD2FE5C6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226" y="2544128"/>
                  <a:ext cx="515938" cy="604837"/>
                </a:xfrm>
                <a:custGeom>
                  <a:avLst/>
                  <a:gdLst>
                    <a:gd name="T0" fmla="*/ 204 w 211"/>
                    <a:gd name="T1" fmla="*/ 0 h 247"/>
                    <a:gd name="T2" fmla="*/ 124 w 211"/>
                    <a:gd name="T3" fmla="*/ 96 h 247"/>
                    <a:gd name="T4" fmla="*/ 124 w 211"/>
                    <a:gd name="T5" fmla="*/ 38 h 247"/>
                    <a:gd name="T6" fmla="*/ 50 w 211"/>
                    <a:gd name="T7" fmla="*/ 38 h 247"/>
                    <a:gd name="T8" fmla="*/ 3 w 211"/>
                    <a:gd name="T9" fmla="*/ 132 h 247"/>
                    <a:gd name="T10" fmla="*/ 4 w 211"/>
                    <a:gd name="T11" fmla="*/ 142 h 247"/>
                    <a:gd name="T12" fmla="*/ 103 w 211"/>
                    <a:gd name="T13" fmla="*/ 242 h 247"/>
                    <a:gd name="T14" fmla="*/ 114 w 211"/>
                    <a:gd name="T15" fmla="*/ 241 h 247"/>
                    <a:gd name="T16" fmla="*/ 160 w 211"/>
                    <a:gd name="T17" fmla="*/ 177 h 247"/>
                    <a:gd name="T18" fmla="*/ 210 w 211"/>
                    <a:gd name="T19" fmla="*/ 9 h 247"/>
                    <a:gd name="T20" fmla="*/ 204 w 211"/>
                    <a:gd name="T2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1" h="247">
                      <a:moveTo>
                        <a:pt x="204" y="0"/>
                      </a:moveTo>
                      <a:cubicBezTo>
                        <a:pt x="124" y="96"/>
                        <a:pt x="124" y="96"/>
                        <a:pt x="124" y="96"/>
                      </a:cubicBezTo>
                      <a:cubicBezTo>
                        <a:pt x="124" y="38"/>
                        <a:pt x="124" y="38"/>
                        <a:pt x="124" y="38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43" y="73"/>
                        <a:pt x="27" y="104"/>
                        <a:pt x="3" y="132"/>
                      </a:cubicBezTo>
                      <a:cubicBezTo>
                        <a:pt x="0" y="136"/>
                        <a:pt x="0" y="138"/>
                        <a:pt x="4" y="142"/>
                      </a:cubicBezTo>
                      <a:cubicBezTo>
                        <a:pt x="37" y="175"/>
                        <a:pt x="70" y="208"/>
                        <a:pt x="103" y="242"/>
                      </a:cubicBezTo>
                      <a:cubicBezTo>
                        <a:pt x="108" y="247"/>
                        <a:pt x="110" y="245"/>
                        <a:pt x="114" y="241"/>
                      </a:cubicBezTo>
                      <a:cubicBezTo>
                        <a:pt x="131" y="221"/>
                        <a:pt x="147" y="200"/>
                        <a:pt x="160" y="177"/>
                      </a:cubicBezTo>
                      <a:cubicBezTo>
                        <a:pt x="190" y="125"/>
                        <a:pt x="206" y="69"/>
                        <a:pt x="210" y="9"/>
                      </a:cubicBezTo>
                      <a:cubicBezTo>
                        <a:pt x="211" y="3"/>
                        <a:pt x="210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70" name="Freeform 30">
                  <a:extLst>
                    <a:ext uri="{FF2B5EF4-FFF2-40B4-BE49-F238E27FC236}">
                      <a16:creationId xmlns:a16="http://schemas.microsoft.com/office/drawing/2014/main" id="{8CBF8412-41C1-4813-900A-31ABC3B551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226" y="1864678"/>
                  <a:ext cx="512763" cy="600075"/>
                </a:xfrm>
                <a:custGeom>
                  <a:avLst/>
                  <a:gdLst>
                    <a:gd name="T0" fmla="*/ 124 w 210"/>
                    <a:gd name="T1" fmla="*/ 200 h 245"/>
                    <a:gd name="T2" fmla="*/ 124 w 210"/>
                    <a:gd name="T3" fmla="*/ 142 h 245"/>
                    <a:gd name="T4" fmla="*/ 209 w 210"/>
                    <a:gd name="T5" fmla="*/ 245 h 245"/>
                    <a:gd name="T6" fmla="*/ 210 w 210"/>
                    <a:gd name="T7" fmla="*/ 238 h 245"/>
                    <a:gd name="T8" fmla="*/ 206 w 210"/>
                    <a:gd name="T9" fmla="*/ 201 h 245"/>
                    <a:gd name="T10" fmla="*/ 113 w 210"/>
                    <a:gd name="T11" fmla="*/ 4 h 245"/>
                    <a:gd name="T12" fmla="*/ 104 w 210"/>
                    <a:gd name="T13" fmla="*/ 4 h 245"/>
                    <a:gd name="T14" fmla="*/ 3 w 210"/>
                    <a:gd name="T15" fmla="*/ 105 h 245"/>
                    <a:gd name="T16" fmla="*/ 2 w 210"/>
                    <a:gd name="T17" fmla="*/ 113 h 245"/>
                    <a:gd name="T18" fmla="*/ 48 w 210"/>
                    <a:gd name="T19" fmla="*/ 200 h 245"/>
                    <a:gd name="T20" fmla="*/ 124 w 210"/>
                    <a:gd name="T21" fmla="*/ 20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5">
                      <a:moveTo>
                        <a:pt x="124" y="200"/>
                      </a:moveTo>
                      <a:cubicBezTo>
                        <a:pt x="124" y="142"/>
                        <a:pt x="124" y="142"/>
                        <a:pt x="124" y="142"/>
                      </a:cubicBezTo>
                      <a:cubicBezTo>
                        <a:pt x="209" y="245"/>
                        <a:pt x="209" y="245"/>
                        <a:pt x="209" y="245"/>
                      </a:cubicBezTo>
                      <a:cubicBezTo>
                        <a:pt x="210" y="244"/>
                        <a:pt x="210" y="241"/>
                        <a:pt x="210" y="238"/>
                      </a:cubicBezTo>
                      <a:cubicBezTo>
                        <a:pt x="209" y="225"/>
                        <a:pt x="208" y="213"/>
                        <a:pt x="206" y="201"/>
                      </a:cubicBezTo>
                      <a:cubicBezTo>
                        <a:pt x="194" y="126"/>
                        <a:pt x="162" y="61"/>
                        <a:pt x="113" y="4"/>
                      </a:cubicBezTo>
                      <a:cubicBezTo>
                        <a:pt x="109" y="0"/>
                        <a:pt x="107" y="1"/>
                        <a:pt x="104" y="4"/>
                      </a:cubicBezTo>
                      <a:cubicBezTo>
                        <a:pt x="70" y="38"/>
                        <a:pt x="37" y="72"/>
                        <a:pt x="3" y="105"/>
                      </a:cubicBezTo>
                      <a:cubicBezTo>
                        <a:pt x="0" y="108"/>
                        <a:pt x="0" y="110"/>
                        <a:pt x="2" y="113"/>
                      </a:cubicBezTo>
                      <a:cubicBezTo>
                        <a:pt x="24" y="140"/>
                        <a:pt x="40" y="168"/>
                        <a:pt x="48" y="200"/>
                      </a:cubicBezTo>
                      <a:lnTo>
                        <a:pt x="124" y="2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41" name="Group 31">
                <a:extLst>
                  <a:ext uri="{FF2B5EF4-FFF2-40B4-BE49-F238E27FC236}">
                    <a16:creationId xmlns:a16="http://schemas.microsoft.com/office/drawing/2014/main" id="{B923B1DE-5F63-4549-B39D-CEC2C6AC3B46}"/>
                  </a:ext>
                </a:extLst>
              </p:cNvPr>
              <p:cNvGrpSpPr/>
              <p:nvPr/>
            </p:nvGrpSpPr>
            <p:grpSpPr>
              <a:xfrm>
                <a:off x="772584" y="2092538"/>
                <a:ext cx="2516717" cy="2516716"/>
                <a:chOff x="579438" y="1569403"/>
                <a:chExt cx="1887538" cy="1887537"/>
              </a:xfrm>
            </p:grpSpPr>
            <p:sp>
              <p:nvSpPr>
                <p:cNvPr id="55" name="Freeform 32">
                  <a:extLst>
                    <a:ext uri="{FF2B5EF4-FFF2-40B4-BE49-F238E27FC236}">
                      <a16:creationId xmlns:a16="http://schemas.microsoft.com/office/drawing/2014/main" id="{7231592D-1668-41F1-97D8-5818A3746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513" y="2937828"/>
                  <a:ext cx="600075" cy="519112"/>
                </a:xfrm>
                <a:custGeom>
                  <a:avLst/>
                  <a:gdLst>
                    <a:gd name="T0" fmla="*/ 1 w 246"/>
                    <a:gd name="T1" fmla="*/ 133 h 212"/>
                    <a:gd name="T2" fmla="*/ 0 w 246"/>
                    <a:gd name="T3" fmla="*/ 63 h 212"/>
                    <a:gd name="T4" fmla="*/ 7 w 246"/>
                    <a:gd name="T5" fmla="*/ 56 h 212"/>
                    <a:gd name="T6" fmla="*/ 130 w 246"/>
                    <a:gd name="T7" fmla="*/ 6 h 212"/>
                    <a:gd name="T8" fmla="*/ 145 w 246"/>
                    <a:gd name="T9" fmla="*/ 7 h 212"/>
                    <a:gd name="T10" fmla="*/ 242 w 246"/>
                    <a:gd name="T11" fmla="*/ 103 h 212"/>
                    <a:gd name="T12" fmla="*/ 241 w 246"/>
                    <a:gd name="T13" fmla="*/ 115 h 212"/>
                    <a:gd name="T14" fmla="*/ 36 w 246"/>
                    <a:gd name="T15" fmla="*/ 208 h 212"/>
                    <a:gd name="T16" fmla="*/ 7 w 246"/>
                    <a:gd name="T17" fmla="*/ 211 h 212"/>
                    <a:gd name="T18" fmla="*/ 0 w 246"/>
                    <a:gd name="T19" fmla="*/ 205 h 212"/>
                    <a:gd name="T20" fmla="*/ 1 w 246"/>
                    <a:gd name="T21" fmla="*/ 13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2">
                      <a:moveTo>
                        <a:pt x="1" y="133"/>
                      </a:moveTo>
                      <a:cubicBezTo>
                        <a:pt x="1" y="110"/>
                        <a:pt x="1" y="86"/>
                        <a:pt x="0" y="63"/>
                      </a:cubicBezTo>
                      <a:cubicBezTo>
                        <a:pt x="0" y="58"/>
                        <a:pt x="2" y="56"/>
                        <a:pt x="7" y="56"/>
                      </a:cubicBezTo>
                      <a:cubicBezTo>
                        <a:pt x="53" y="52"/>
                        <a:pt x="94" y="35"/>
                        <a:pt x="130" y="6"/>
                      </a:cubicBezTo>
                      <a:cubicBezTo>
                        <a:pt x="138" y="0"/>
                        <a:pt x="138" y="0"/>
                        <a:pt x="145" y="7"/>
                      </a:cubicBezTo>
                      <a:cubicBezTo>
                        <a:pt x="177" y="39"/>
                        <a:pt x="209" y="72"/>
                        <a:pt x="242" y="103"/>
                      </a:cubicBezTo>
                      <a:cubicBezTo>
                        <a:pt x="246" y="108"/>
                        <a:pt x="246" y="110"/>
                        <a:pt x="241" y="115"/>
                      </a:cubicBezTo>
                      <a:cubicBezTo>
                        <a:pt x="182" y="166"/>
                        <a:pt x="114" y="197"/>
                        <a:pt x="36" y="208"/>
                      </a:cubicBezTo>
                      <a:cubicBezTo>
                        <a:pt x="27" y="209"/>
                        <a:pt x="17" y="210"/>
                        <a:pt x="7" y="211"/>
                      </a:cubicBezTo>
                      <a:cubicBezTo>
                        <a:pt x="2" y="212"/>
                        <a:pt x="0" y="210"/>
                        <a:pt x="0" y="205"/>
                      </a:cubicBezTo>
                      <a:cubicBezTo>
                        <a:pt x="1" y="181"/>
                        <a:pt x="1" y="157"/>
                        <a:pt x="1" y="1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6" name="Freeform 33">
                  <a:extLst>
                    <a:ext uri="{FF2B5EF4-FFF2-40B4-BE49-F238E27FC236}">
                      <a16:creationId xmlns:a16="http://schemas.microsoft.com/office/drawing/2014/main" id="{71649963-F25F-4EBD-934F-D240DCE37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826" y="2937828"/>
                  <a:ext cx="600075" cy="519112"/>
                </a:xfrm>
                <a:custGeom>
                  <a:avLst/>
                  <a:gdLst>
                    <a:gd name="T0" fmla="*/ 246 w 246"/>
                    <a:gd name="T1" fmla="*/ 134 h 212"/>
                    <a:gd name="T2" fmla="*/ 246 w 246"/>
                    <a:gd name="T3" fmla="*/ 206 h 212"/>
                    <a:gd name="T4" fmla="*/ 240 w 246"/>
                    <a:gd name="T5" fmla="*/ 212 h 212"/>
                    <a:gd name="T6" fmla="*/ 43 w 246"/>
                    <a:gd name="T7" fmla="*/ 145 h 212"/>
                    <a:gd name="T8" fmla="*/ 4 w 246"/>
                    <a:gd name="T9" fmla="*/ 114 h 212"/>
                    <a:gd name="T10" fmla="*/ 4 w 246"/>
                    <a:gd name="T11" fmla="*/ 105 h 212"/>
                    <a:gd name="T12" fmla="*/ 104 w 246"/>
                    <a:gd name="T13" fmla="*/ 4 h 212"/>
                    <a:gd name="T14" fmla="*/ 113 w 246"/>
                    <a:gd name="T15" fmla="*/ 3 h 212"/>
                    <a:gd name="T16" fmla="*/ 241 w 246"/>
                    <a:gd name="T17" fmla="*/ 56 h 212"/>
                    <a:gd name="T18" fmla="*/ 246 w 246"/>
                    <a:gd name="T19" fmla="*/ 63 h 212"/>
                    <a:gd name="T20" fmla="*/ 246 w 246"/>
                    <a:gd name="T21" fmla="*/ 1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2">
                      <a:moveTo>
                        <a:pt x="246" y="134"/>
                      </a:moveTo>
                      <a:cubicBezTo>
                        <a:pt x="246" y="158"/>
                        <a:pt x="246" y="182"/>
                        <a:pt x="246" y="206"/>
                      </a:cubicBezTo>
                      <a:cubicBezTo>
                        <a:pt x="246" y="211"/>
                        <a:pt x="245" y="212"/>
                        <a:pt x="240" y="212"/>
                      </a:cubicBezTo>
                      <a:cubicBezTo>
                        <a:pt x="168" y="207"/>
                        <a:pt x="103" y="186"/>
                        <a:pt x="43" y="145"/>
                      </a:cubicBezTo>
                      <a:cubicBezTo>
                        <a:pt x="30" y="136"/>
                        <a:pt x="17" y="124"/>
                        <a:pt x="4" y="114"/>
                      </a:cubicBezTo>
                      <a:cubicBezTo>
                        <a:pt x="0" y="110"/>
                        <a:pt x="0" y="108"/>
                        <a:pt x="4" y="105"/>
                      </a:cubicBezTo>
                      <a:cubicBezTo>
                        <a:pt x="37" y="71"/>
                        <a:pt x="71" y="38"/>
                        <a:pt x="104" y="4"/>
                      </a:cubicBezTo>
                      <a:cubicBezTo>
                        <a:pt x="107" y="1"/>
                        <a:pt x="109" y="0"/>
                        <a:pt x="113" y="3"/>
                      </a:cubicBezTo>
                      <a:cubicBezTo>
                        <a:pt x="150" y="34"/>
                        <a:pt x="193" y="52"/>
                        <a:pt x="241" y="56"/>
                      </a:cubicBezTo>
                      <a:cubicBezTo>
                        <a:pt x="246" y="56"/>
                        <a:pt x="246" y="59"/>
                        <a:pt x="246" y="63"/>
                      </a:cubicBezTo>
                      <a:cubicBezTo>
                        <a:pt x="246" y="86"/>
                        <a:pt x="246" y="110"/>
                        <a:pt x="246" y="13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7" name="Freeform 34">
                  <a:extLst>
                    <a:ext uri="{FF2B5EF4-FFF2-40B4-BE49-F238E27FC236}">
                      <a16:creationId xmlns:a16="http://schemas.microsoft.com/office/drawing/2014/main" id="{0BB38C48-C758-4C4E-8939-5C743896D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513" y="1569403"/>
                  <a:ext cx="603250" cy="515937"/>
                </a:xfrm>
                <a:custGeom>
                  <a:avLst/>
                  <a:gdLst>
                    <a:gd name="T0" fmla="*/ 5 w 247"/>
                    <a:gd name="T1" fmla="*/ 1 h 211"/>
                    <a:gd name="T2" fmla="*/ 167 w 247"/>
                    <a:gd name="T3" fmla="*/ 45 h 211"/>
                    <a:gd name="T4" fmla="*/ 236 w 247"/>
                    <a:gd name="T5" fmla="*/ 93 h 211"/>
                    <a:gd name="T6" fmla="*/ 237 w 247"/>
                    <a:gd name="T7" fmla="*/ 113 h 211"/>
                    <a:gd name="T8" fmla="*/ 144 w 247"/>
                    <a:gd name="T9" fmla="*/ 206 h 211"/>
                    <a:gd name="T10" fmla="*/ 131 w 247"/>
                    <a:gd name="T11" fmla="*/ 207 h 211"/>
                    <a:gd name="T12" fmla="*/ 55 w 247"/>
                    <a:gd name="T13" fmla="*/ 165 h 211"/>
                    <a:gd name="T14" fmla="*/ 6 w 247"/>
                    <a:gd name="T15" fmla="*/ 156 h 211"/>
                    <a:gd name="T16" fmla="*/ 0 w 247"/>
                    <a:gd name="T17" fmla="*/ 150 h 211"/>
                    <a:gd name="T18" fmla="*/ 1 w 247"/>
                    <a:gd name="T19" fmla="*/ 7 h 211"/>
                    <a:gd name="T20" fmla="*/ 5 w 247"/>
                    <a:gd name="T21" fmla="*/ 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1">
                      <a:moveTo>
                        <a:pt x="5" y="1"/>
                      </a:moveTo>
                      <a:cubicBezTo>
                        <a:pt x="63" y="3"/>
                        <a:pt x="116" y="19"/>
                        <a:pt x="167" y="45"/>
                      </a:cubicBezTo>
                      <a:cubicBezTo>
                        <a:pt x="192" y="58"/>
                        <a:pt x="215" y="74"/>
                        <a:pt x="236" y="93"/>
                      </a:cubicBezTo>
                      <a:cubicBezTo>
                        <a:pt x="247" y="103"/>
                        <a:pt x="247" y="103"/>
                        <a:pt x="237" y="113"/>
                      </a:cubicBezTo>
                      <a:cubicBezTo>
                        <a:pt x="206" y="144"/>
                        <a:pt x="174" y="175"/>
                        <a:pt x="144" y="206"/>
                      </a:cubicBezTo>
                      <a:cubicBezTo>
                        <a:pt x="139" y="211"/>
                        <a:pt x="135" y="210"/>
                        <a:pt x="131" y="207"/>
                      </a:cubicBezTo>
                      <a:cubicBezTo>
                        <a:pt x="109" y="188"/>
                        <a:pt x="83" y="175"/>
                        <a:pt x="55" y="165"/>
                      </a:cubicBezTo>
                      <a:cubicBezTo>
                        <a:pt x="39" y="160"/>
                        <a:pt x="23" y="157"/>
                        <a:pt x="6" y="156"/>
                      </a:cubicBezTo>
                      <a:cubicBezTo>
                        <a:pt x="1" y="155"/>
                        <a:pt x="0" y="154"/>
                        <a:pt x="0" y="150"/>
                      </a:cubicBezTo>
                      <a:cubicBezTo>
                        <a:pt x="1" y="102"/>
                        <a:pt x="1" y="55"/>
                        <a:pt x="1" y="7"/>
                      </a:cubicBezTo>
                      <a:cubicBezTo>
                        <a:pt x="1" y="4"/>
                        <a:pt x="0" y="0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8" name="Freeform 35">
                  <a:extLst>
                    <a:ext uri="{FF2B5EF4-FFF2-40B4-BE49-F238E27FC236}">
                      <a16:creationId xmlns:a16="http://schemas.microsoft.com/office/drawing/2014/main" id="{723FAAE8-8BA5-46E2-B1A3-5674619EE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2651" y="1570990"/>
                  <a:ext cx="603250" cy="514350"/>
                </a:xfrm>
                <a:custGeom>
                  <a:avLst/>
                  <a:gdLst>
                    <a:gd name="T0" fmla="*/ 247 w 247"/>
                    <a:gd name="T1" fmla="*/ 78 h 210"/>
                    <a:gd name="T2" fmla="*/ 247 w 247"/>
                    <a:gd name="T3" fmla="*/ 148 h 210"/>
                    <a:gd name="T4" fmla="*/ 241 w 247"/>
                    <a:gd name="T5" fmla="*/ 155 h 210"/>
                    <a:gd name="T6" fmla="*/ 131 w 247"/>
                    <a:gd name="T7" fmla="*/ 194 h 210"/>
                    <a:gd name="T8" fmla="*/ 114 w 247"/>
                    <a:gd name="T9" fmla="*/ 207 h 210"/>
                    <a:gd name="T10" fmla="*/ 105 w 247"/>
                    <a:gd name="T11" fmla="*/ 207 h 210"/>
                    <a:gd name="T12" fmla="*/ 4 w 247"/>
                    <a:gd name="T13" fmla="*/ 105 h 210"/>
                    <a:gd name="T14" fmla="*/ 4 w 247"/>
                    <a:gd name="T15" fmla="*/ 97 h 210"/>
                    <a:gd name="T16" fmla="*/ 70 w 247"/>
                    <a:gd name="T17" fmla="*/ 51 h 210"/>
                    <a:gd name="T18" fmla="*/ 159 w 247"/>
                    <a:gd name="T19" fmla="*/ 13 h 210"/>
                    <a:gd name="T20" fmla="*/ 219 w 247"/>
                    <a:gd name="T21" fmla="*/ 2 h 210"/>
                    <a:gd name="T22" fmla="*/ 239 w 247"/>
                    <a:gd name="T23" fmla="*/ 0 h 210"/>
                    <a:gd name="T24" fmla="*/ 247 w 247"/>
                    <a:gd name="T25" fmla="*/ 8 h 210"/>
                    <a:gd name="T26" fmla="*/ 247 w 247"/>
                    <a:gd name="T27" fmla="*/ 7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7" h="210">
                      <a:moveTo>
                        <a:pt x="247" y="78"/>
                      </a:moveTo>
                      <a:cubicBezTo>
                        <a:pt x="247" y="101"/>
                        <a:pt x="247" y="124"/>
                        <a:pt x="247" y="148"/>
                      </a:cubicBezTo>
                      <a:cubicBezTo>
                        <a:pt x="247" y="151"/>
                        <a:pt x="247" y="154"/>
                        <a:pt x="241" y="155"/>
                      </a:cubicBezTo>
                      <a:cubicBezTo>
                        <a:pt x="201" y="158"/>
                        <a:pt x="164" y="171"/>
                        <a:pt x="131" y="194"/>
                      </a:cubicBezTo>
                      <a:cubicBezTo>
                        <a:pt x="125" y="198"/>
                        <a:pt x="119" y="203"/>
                        <a:pt x="114" y="207"/>
                      </a:cubicBezTo>
                      <a:cubicBezTo>
                        <a:pt x="111" y="210"/>
                        <a:pt x="109" y="210"/>
                        <a:pt x="105" y="207"/>
                      </a:cubicBezTo>
                      <a:cubicBezTo>
                        <a:pt x="72" y="173"/>
                        <a:pt x="38" y="139"/>
                        <a:pt x="4" y="105"/>
                      </a:cubicBezTo>
                      <a:cubicBezTo>
                        <a:pt x="0" y="102"/>
                        <a:pt x="1" y="100"/>
                        <a:pt x="4" y="97"/>
                      </a:cubicBezTo>
                      <a:cubicBezTo>
                        <a:pt x="25" y="80"/>
                        <a:pt x="46" y="64"/>
                        <a:pt x="70" y="51"/>
                      </a:cubicBezTo>
                      <a:cubicBezTo>
                        <a:pt x="98" y="34"/>
                        <a:pt x="128" y="21"/>
                        <a:pt x="159" y="13"/>
                      </a:cubicBezTo>
                      <a:cubicBezTo>
                        <a:pt x="179" y="8"/>
                        <a:pt x="199" y="4"/>
                        <a:pt x="219" y="2"/>
                      </a:cubicBezTo>
                      <a:cubicBezTo>
                        <a:pt x="226" y="1"/>
                        <a:pt x="233" y="1"/>
                        <a:pt x="239" y="0"/>
                      </a:cubicBezTo>
                      <a:cubicBezTo>
                        <a:pt x="246" y="0"/>
                        <a:pt x="247" y="3"/>
                        <a:pt x="247" y="8"/>
                      </a:cubicBezTo>
                      <a:cubicBezTo>
                        <a:pt x="247" y="31"/>
                        <a:pt x="247" y="55"/>
                        <a:pt x="247" y="7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9" name="Freeform 36">
                  <a:extLst>
                    <a:ext uri="{FF2B5EF4-FFF2-40B4-BE49-F238E27FC236}">
                      <a16:creationId xmlns:a16="http://schemas.microsoft.com/office/drawing/2014/main" id="{EA0406CE-656E-4E4B-BF57-7642591D4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438" y="2548890"/>
                  <a:ext cx="519113" cy="601662"/>
                </a:xfrm>
                <a:custGeom>
                  <a:avLst/>
                  <a:gdLst>
                    <a:gd name="T0" fmla="*/ 78 w 212"/>
                    <a:gd name="T1" fmla="*/ 0 h 246"/>
                    <a:gd name="T2" fmla="*/ 148 w 212"/>
                    <a:gd name="T3" fmla="*/ 0 h 246"/>
                    <a:gd name="T4" fmla="*/ 156 w 212"/>
                    <a:gd name="T5" fmla="*/ 8 h 246"/>
                    <a:gd name="T6" fmla="*/ 208 w 212"/>
                    <a:gd name="T7" fmla="*/ 132 h 246"/>
                    <a:gd name="T8" fmla="*/ 208 w 212"/>
                    <a:gd name="T9" fmla="*/ 142 h 246"/>
                    <a:gd name="T10" fmla="*/ 108 w 212"/>
                    <a:gd name="T11" fmla="*/ 242 h 246"/>
                    <a:gd name="T12" fmla="*/ 98 w 212"/>
                    <a:gd name="T13" fmla="*/ 242 h 246"/>
                    <a:gd name="T14" fmla="*/ 3 w 212"/>
                    <a:gd name="T15" fmla="*/ 30 h 246"/>
                    <a:gd name="T16" fmla="*/ 1 w 212"/>
                    <a:gd name="T17" fmla="*/ 8 h 246"/>
                    <a:gd name="T18" fmla="*/ 8 w 212"/>
                    <a:gd name="T19" fmla="*/ 0 h 246"/>
                    <a:gd name="T20" fmla="*/ 78 w 212"/>
                    <a:gd name="T21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2" h="246">
                      <a:moveTo>
                        <a:pt x="78" y="0"/>
                      </a:moveTo>
                      <a:cubicBezTo>
                        <a:pt x="102" y="0"/>
                        <a:pt x="125" y="1"/>
                        <a:pt x="148" y="0"/>
                      </a:cubicBezTo>
                      <a:cubicBezTo>
                        <a:pt x="154" y="0"/>
                        <a:pt x="156" y="2"/>
                        <a:pt x="156" y="8"/>
                      </a:cubicBezTo>
                      <a:cubicBezTo>
                        <a:pt x="161" y="54"/>
                        <a:pt x="178" y="96"/>
                        <a:pt x="208" y="132"/>
                      </a:cubicBezTo>
                      <a:cubicBezTo>
                        <a:pt x="211" y="136"/>
                        <a:pt x="212" y="138"/>
                        <a:pt x="208" y="142"/>
                      </a:cubicBezTo>
                      <a:cubicBezTo>
                        <a:pt x="174" y="175"/>
                        <a:pt x="141" y="209"/>
                        <a:pt x="108" y="242"/>
                      </a:cubicBezTo>
                      <a:cubicBezTo>
                        <a:pt x="104" y="246"/>
                        <a:pt x="102" y="246"/>
                        <a:pt x="98" y="242"/>
                      </a:cubicBezTo>
                      <a:cubicBezTo>
                        <a:pt x="44" y="181"/>
                        <a:pt x="13" y="110"/>
                        <a:pt x="3" y="30"/>
                      </a:cubicBezTo>
                      <a:cubicBezTo>
                        <a:pt x="2" y="23"/>
                        <a:pt x="2" y="15"/>
                        <a:pt x="1" y="8"/>
                      </a:cubicBezTo>
                      <a:cubicBezTo>
                        <a:pt x="0" y="2"/>
                        <a:pt x="2" y="0"/>
                        <a:pt x="8" y="0"/>
                      </a:cubicBezTo>
                      <a:cubicBezTo>
                        <a:pt x="32" y="1"/>
                        <a:pt x="55" y="0"/>
                        <a:pt x="7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0" name="Freeform 37">
                  <a:extLst>
                    <a:ext uri="{FF2B5EF4-FFF2-40B4-BE49-F238E27FC236}">
                      <a16:creationId xmlns:a16="http://schemas.microsoft.com/office/drawing/2014/main" id="{6B9C5C2F-EB52-424B-BAB5-FFE7F2BC0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9438" y="1872615"/>
                  <a:ext cx="515938" cy="601662"/>
                </a:xfrm>
                <a:custGeom>
                  <a:avLst/>
                  <a:gdLst>
                    <a:gd name="T0" fmla="*/ 78 w 211"/>
                    <a:gd name="T1" fmla="*/ 246 h 246"/>
                    <a:gd name="T2" fmla="*/ 9 w 211"/>
                    <a:gd name="T3" fmla="*/ 246 h 246"/>
                    <a:gd name="T4" fmla="*/ 1 w 211"/>
                    <a:gd name="T5" fmla="*/ 237 h 246"/>
                    <a:gd name="T6" fmla="*/ 33 w 211"/>
                    <a:gd name="T7" fmla="*/ 107 h 246"/>
                    <a:gd name="T8" fmla="*/ 97 w 211"/>
                    <a:gd name="T9" fmla="*/ 5 h 246"/>
                    <a:gd name="T10" fmla="*/ 108 w 211"/>
                    <a:gd name="T11" fmla="*/ 5 h 246"/>
                    <a:gd name="T12" fmla="*/ 208 w 211"/>
                    <a:gd name="T13" fmla="*/ 105 h 246"/>
                    <a:gd name="T14" fmla="*/ 208 w 211"/>
                    <a:gd name="T15" fmla="*/ 114 h 246"/>
                    <a:gd name="T16" fmla="*/ 159 w 211"/>
                    <a:gd name="T17" fmla="*/ 218 h 246"/>
                    <a:gd name="T18" fmla="*/ 156 w 211"/>
                    <a:gd name="T19" fmla="*/ 237 h 246"/>
                    <a:gd name="T20" fmla="*/ 147 w 211"/>
                    <a:gd name="T21" fmla="*/ 246 h 246"/>
                    <a:gd name="T22" fmla="*/ 78 w 211"/>
                    <a:gd name="T23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1" h="246">
                      <a:moveTo>
                        <a:pt x="78" y="246"/>
                      </a:moveTo>
                      <a:cubicBezTo>
                        <a:pt x="55" y="246"/>
                        <a:pt x="32" y="246"/>
                        <a:pt x="9" y="246"/>
                      </a:cubicBezTo>
                      <a:cubicBezTo>
                        <a:pt x="2" y="246"/>
                        <a:pt x="0" y="244"/>
                        <a:pt x="1" y="237"/>
                      </a:cubicBezTo>
                      <a:cubicBezTo>
                        <a:pt x="4" y="192"/>
                        <a:pt x="14" y="148"/>
                        <a:pt x="33" y="107"/>
                      </a:cubicBezTo>
                      <a:cubicBezTo>
                        <a:pt x="49" y="70"/>
                        <a:pt x="71" y="36"/>
                        <a:pt x="97" y="5"/>
                      </a:cubicBezTo>
                      <a:cubicBezTo>
                        <a:pt x="101" y="1"/>
                        <a:pt x="103" y="0"/>
                        <a:pt x="108" y="5"/>
                      </a:cubicBezTo>
                      <a:cubicBezTo>
                        <a:pt x="141" y="38"/>
                        <a:pt x="174" y="72"/>
                        <a:pt x="208" y="105"/>
                      </a:cubicBezTo>
                      <a:cubicBezTo>
                        <a:pt x="211" y="108"/>
                        <a:pt x="211" y="111"/>
                        <a:pt x="208" y="114"/>
                      </a:cubicBezTo>
                      <a:cubicBezTo>
                        <a:pt x="183" y="145"/>
                        <a:pt x="167" y="179"/>
                        <a:pt x="159" y="218"/>
                      </a:cubicBezTo>
                      <a:cubicBezTo>
                        <a:pt x="158" y="224"/>
                        <a:pt x="157" y="231"/>
                        <a:pt x="156" y="237"/>
                      </a:cubicBezTo>
                      <a:cubicBezTo>
                        <a:pt x="156" y="243"/>
                        <a:pt x="155" y="246"/>
                        <a:pt x="147" y="246"/>
                      </a:cubicBezTo>
                      <a:cubicBezTo>
                        <a:pt x="124" y="246"/>
                        <a:pt x="101" y="246"/>
                        <a:pt x="78" y="24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1" name="Freeform 38">
                  <a:extLst>
                    <a:ext uri="{FF2B5EF4-FFF2-40B4-BE49-F238E27FC236}">
                      <a16:creationId xmlns:a16="http://schemas.microsoft.com/office/drawing/2014/main" id="{1BA6F3B4-6908-4CA2-872B-33BCA3C814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038" y="1872615"/>
                  <a:ext cx="512763" cy="600075"/>
                </a:xfrm>
                <a:custGeom>
                  <a:avLst/>
                  <a:gdLst>
                    <a:gd name="T0" fmla="*/ 123 w 210"/>
                    <a:gd name="T1" fmla="*/ 200 h 245"/>
                    <a:gd name="T2" fmla="*/ 123 w 210"/>
                    <a:gd name="T3" fmla="*/ 142 h 245"/>
                    <a:gd name="T4" fmla="*/ 208 w 210"/>
                    <a:gd name="T5" fmla="*/ 245 h 245"/>
                    <a:gd name="T6" fmla="*/ 210 w 210"/>
                    <a:gd name="T7" fmla="*/ 237 h 245"/>
                    <a:gd name="T8" fmla="*/ 206 w 210"/>
                    <a:gd name="T9" fmla="*/ 200 h 245"/>
                    <a:gd name="T10" fmla="*/ 113 w 210"/>
                    <a:gd name="T11" fmla="*/ 4 h 245"/>
                    <a:gd name="T12" fmla="*/ 104 w 210"/>
                    <a:gd name="T13" fmla="*/ 4 h 245"/>
                    <a:gd name="T14" fmla="*/ 3 w 210"/>
                    <a:gd name="T15" fmla="*/ 105 h 245"/>
                    <a:gd name="T16" fmla="*/ 2 w 210"/>
                    <a:gd name="T17" fmla="*/ 113 h 245"/>
                    <a:gd name="T18" fmla="*/ 48 w 210"/>
                    <a:gd name="T19" fmla="*/ 200 h 245"/>
                    <a:gd name="T20" fmla="*/ 123 w 210"/>
                    <a:gd name="T21" fmla="*/ 200 h 2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5">
                      <a:moveTo>
                        <a:pt x="123" y="200"/>
                      </a:moveTo>
                      <a:cubicBezTo>
                        <a:pt x="123" y="142"/>
                        <a:pt x="123" y="142"/>
                        <a:pt x="123" y="142"/>
                      </a:cubicBezTo>
                      <a:cubicBezTo>
                        <a:pt x="208" y="245"/>
                        <a:pt x="208" y="245"/>
                        <a:pt x="208" y="245"/>
                      </a:cubicBezTo>
                      <a:cubicBezTo>
                        <a:pt x="210" y="243"/>
                        <a:pt x="210" y="241"/>
                        <a:pt x="210" y="237"/>
                      </a:cubicBezTo>
                      <a:cubicBezTo>
                        <a:pt x="209" y="224"/>
                        <a:pt x="208" y="212"/>
                        <a:pt x="206" y="200"/>
                      </a:cubicBezTo>
                      <a:cubicBezTo>
                        <a:pt x="194" y="126"/>
                        <a:pt x="162" y="61"/>
                        <a:pt x="113" y="4"/>
                      </a:cubicBezTo>
                      <a:cubicBezTo>
                        <a:pt x="109" y="0"/>
                        <a:pt x="107" y="1"/>
                        <a:pt x="104" y="4"/>
                      </a:cubicBezTo>
                      <a:cubicBezTo>
                        <a:pt x="70" y="38"/>
                        <a:pt x="37" y="72"/>
                        <a:pt x="3" y="105"/>
                      </a:cubicBezTo>
                      <a:cubicBezTo>
                        <a:pt x="0" y="108"/>
                        <a:pt x="0" y="110"/>
                        <a:pt x="2" y="113"/>
                      </a:cubicBezTo>
                      <a:cubicBezTo>
                        <a:pt x="24" y="139"/>
                        <a:pt x="39" y="168"/>
                        <a:pt x="48" y="200"/>
                      </a:cubicBezTo>
                      <a:lnTo>
                        <a:pt x="123" y="2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62" name="Freeform 39">
                  <a:extLst>
                    <a:ext uri="{FF2B5EF4-FFF2-40B4-BE49-F238E27FC236}">
                      <a16:creationId xmlns:a16="http://schemas.microsoft.com/office/drawing/2014/main" id="{8A9F8BD2-D256-4C60-AED1-397A95C97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038" y="2548890"/>
                  <a:ext cx="515938" cy="604837"/>
                </a:xfrm>
                <a:custGeom>
                  <a:avLst/>
                  <a:gdLst>
                    <a:gd name="T0" fmla="*/ 204 w 211"/>
                    <a:gd name="T1" fmla="*/ 0 h 247"/>
                    <a:gd name="T2" fmla="*/ 123 w 211"/>
                    <a:gd name="T3" fmla="*/ 97 h 247"/>
                    <a:gd name="T4" fmla="*/ 123 w 211"/>
                    <a:gd name="T5" fmla="*/ 39 h 247"/>
                    <a:gd name="T6" fmla="*/ 50 w 211"/>
                    <a:gd name="T7" fmla="*/ 39 h 247"/>
                    <a:gd name="T8" fmla="*/ 3 w 211"/>
                    <a:gd name="T9" fmla="*/ 132 h 247"/>
                    <a:gd name="T10" fmla="*/ 4 w 211"/>
                    <a:gd name="T11" fmla="*/ 142 h 247"/>
                    <a:gd name="T12" fmla="*/ 103 w 211"/>
                    <a:gd name="T13" fmla="*/ 242 h 247"/>
                    <a:gd name="T14" fmla="*/ 114 w 211"/>
                    <a:gd name="T15" fmla="*/ 241 h 247"/>
                    <a:gd name="T16" fmla="*/ 160 w 211"/>
                    <a:gd name="T17" fmla="*/ 177 h 247"/>
                    <a:gd name="T18" fmla="*/ 210 w 211"/>
                    <a:gd name="T19" fmla="*/ 9 h 247"/>
                    <a:gd name="T20" fmla="*/ 204 w 211"/>
                    <a:gd name="T2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1" h="247">
                      <a:moveTo>
                        <a:pt x="204" y="0"/>
                      </a:moveTo>
                      <a:cubicBezTo>
                        <a:pt x="123" y="97"/>
                        <a:pt x="123" y="97"/>
                        <a:pt x="123" y="97"/>
                      </a:cubicBezTo>
                      <a:cubicBezTo>
                        <a:pt x="123" y="39"/>
                        <a:pt x="123" y="39"/>
                        <a:pt x="123" y="39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42" y="73"/>
                        <a:pt x="26" y="104"/>
                        <a:pt x="3" y="132"/>
                      </a:cubicBezTo>
                      <a:cubicBezTo>
                        <a:pt x="0" y="136"/>
                        <a:pt x="0" y="138"/>
                        <a:pt x="4" y="142"/>
                      </a:cubicBezTo>
                      <a:cubicBezTo>
                        <a:pt x="37" y="175"/>
                        <a:pt x="70" y="208"/>
                        <a:pt x="103" y="242"/>
                      </a:cubicBezTo>
                      <a:cubicBezTo>
                        <a:pt x="108" y="247"/>
                        <a:pt x="110" y="245"/>
                        <a:pt x="114" y="241"/>
                      </a:cubicBezTo>
                      <a:cubicBezTo>
                        <a:pt x="131" y="221"/>
                        <a:pt x="147" y="200"/>
                        <a:pt x="160" y="177"/>
                      </a:cubicBezTo>
                      <a:cubicBezTo>
                        <a:pt x="190" y="125"/>
                        <a:pt x="206" y="69"/>
                        <a:pt x="210" y="9"/>
                      </a:cubicBezTo>
                      <a:cubicBezTo>
                        <a:pt x="211" y="3"/>
                        <a:pt x="210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42" name="Group 40">
                <a:extLst>
                  <a:ext uri="{FF2B5EF4-FFF2-40B4-BE49-F238E27FC236}">
                    <a16:creationId xmlns:a16="http://schemas.microsoft.com/office/drawing/2014/main" id="{93CDFFB4-93C9-48EC-B8FB-A70F2C31F0C0}"/>
                  </a:ext>
                </a:extLst>
              </p:cNvPr>
              <p:cNvGrpSpPr/>
              <p:nvPr/>
            </p:nvGrpSpPr>
            <p:grpSpPr>
              <a:xfrm>
                <a:off x="9038168" y="2101004"/>
                <a:ext cx="2258483" cy="2518832"/>
                <a:chOff x="6778626" y="1575753"/>
                <a:chExt cx="1693862" cy="1889124"/>
              </a:xfrm>
            </p:grpSpPr>
            <p:sp>
              <p:nvSpPr>
                <p:cNvPr id="43" name="Freeform 41">
                  <a:extLst>
                    <a:ext uri="{FF2B5EF4-FFF2-40B4-BE49-F238E27FC236}">
                      <a16:creationId xmlns:a16="http://schemas.microsoft.com/office/drawing/2014/main" id="{C5A68792-3CE7-44D1-BDD7-63FD1B5D7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2942590"/>
                  <a:ext cx="601663" cy="522287"/>
                </a:xfrm>
                <a:custGeom>
                  <a:avLst/>
                  <a:gdLst>
                    <a:gd name="T0" fmla="*/ 1 w 246"/>
                    <a:gd name="T1" fmla="*/ 134 h 213"/>
                    <a:gd name="T2" fmla="*/ 0 w 246"/>
                    <a:gd name="T3" fmla="*/ 63 h 213"/>
                    <a:gd name="T4" fmla="*/ 7 w 246"/>
                    <a:gd name="T5" fmla="*/ 56 h 213"/>
                    <a:gd name="T6" fmla="*/ 130 w 246"/>
                    <a:gd name="T7" fmla="*/ 6 h 213"/>
                    <a:gd name="T8" fmla="*/ 145 w 246"/>
                    <a:gd name="T9" fmla="*/ 7 h 213"/>
                    <a:gd name="T10" fmla="*/ 242 w 246"/>
                    <a:gd name="T11" fmla="*/ 104 h 213"/>
                    <a:gd name="T12" fmla="*/ 241 w 246"/>
                    <a:gd name="T13" fmla="*/ 116 h 213"/>
                    <a:gd name="T14" fmla="*/ 36 w 246"/>
                    <a:gd name="T15" fmla="*/ 209 h 213"/>
                    <a:gd name="T16" fmla="*/ 7 w 246"/>
                    <a:gd name="T17" fmla="*/ 212 h 213"/>
                    <a:gd name="T18" fmla="*/ 0 w 246"/>
                    <a:gd name="T19" fmla="*/ 206 h 213"/>
                    <a:gd name="T20" fmla="*/ 1 w 246"/>
                    <a:gd name="T21" fmla="*/ 1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6" h="213">
                      <a:moveTo>
                        <a:pt x="1" y="134"/>
                      </a:moveTo>
                      <a:cubicBezTo>
                        <a:pt x="1" y="111"/>
                        <a:pt x="1" y="87"/>
                        <a:pt x="0" y="63"/>
                      </a:cubicBezTo>
                      <a:cubicBezTo>
                        <a:pt x="0" y="58"/>
                        <a:pt x="2" y="56"/>
                        <a:pt x="7" y="56"/>
                      </a:cubicBezTo>
                      <a:cubicBezTo>
                        <a:pt x="53" y="52"/>
                        <a:pt x="94" y="35"/>
                        <a:pt x="130" y="6"/>
                      </a:cubicBezTo>
                      <a:cubicBezTo>
                        <a:pt x="138" y="0"/>
                        <a:pt x="138" y="0"/>
                        <a:pt x="145" y="7"/>
                      </a:cubicBezTo>
                      <a:cubicBezTo>
                        <a:pt x="177" y="39"/>
                        <a:pt x="209" y="72"/>
                        <a:pt x="242" y="104"/>
                      </a:cubicBezTo>
                      <a:cubicBezTo>
                        <a:pt x="246" y="109"/>
                        <a:pt x="246" y="111"/>
                        <a:pt x="241" y="116"/>
                      </a:cubicBezTo>
                      <a:cubicBezTo>
                        <a:pt x="182" y="167"/>
                        <a:pt x="114" y="198"/>
                        <a:pt x="36" y="209"/>
                      </a:cubicBezTo>
                      <a:cubicBezTo>
                        <a:pt x="27" y="210"/>
                        <a:pt x="17" y="211"/>
                        <a:pt x="7" y="212"/>
                      </a:cubicBezTo>
                      <a:cubicBezTo>
                        <a:pt x="2" y="213"/>
                        <a:pt x="0" y="211"/>
                        <a:pt x="0" y="206"/>
                      </a:cubicBezTo>
                      <a:cubicBezTo>
                        <a:pt x="1" y="182"/>
                        <a:pt x="1" y="158"/>
                        <a:pt x="1" y="13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44" name="Freeform 42">
                  <a:extLst>
                    <a:ext uri="{FF2B5EF4-FFF2-40B4-BE49-F238E27FC236}">
                      <a16:creationId xmlns:a16="http://schemas.microsoft.com/office/drawing/2014/main" id="{0C7F0163-F1C3-4A97-B257-2CB79CC22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1338" y="2942590"/>
                  <a:ext cx="603250" cy="519112"/>
                </a:xfrm>
                <a:custGeom>
                  <a:avLst/>
                  <a:gdLst>
                    <a:gd name="T0" fmla="*/ 247 w 247"/>
                    <a:gd name="T1" fmla="*/ 134 h 212"/>
                    <a:gd name="T2" fmla="*/ 247 w 247"/>
                    <a:gd name="T3" fmla="*/ 206 h 212"/>
                    <a:gd name="T4" fmla="*/ 241 w 247"/>
                    <a:gd name="T5" fmla="*/ 212 h 212"/>
                    <a:gd name="T6" fmla="*/ 44 w 247"/>
                    <a:gd name="T7" fmla="*/ 145 h 212"/>
                    <a:gd name="T8" fmla="*/ 4 w 247"/>
                    <a:gd name="T9" fmla="*/ 115 h 212"/>
                    <a:gd name="T10" fmla="*/ 4 w 247"/>
                    <a:gd name="T11" fmla="*/ 106 h 212"/>
                    <a:gd name="T12" fmla="*/ 105 w 247"/>
                    <a:gd name="T13" fmla="*/ 4 h 212"/>
                    <a:gd name="T14" fmla="*/ 114 w 247"/>
                    <a:gd name="T15" fmla="*/ 3 h 212"/>
                    <a:gd name="T16" fmla="*/ 242 w 247"/>
                    <a:gd name="T17" fmla="*/ 57 h 212"/>
                    <a:gd name="T18" fmla="*/ 247 w 247"/>
                    <a:gd name="T19" fmla="*/ 64 h 212"/>
                    <a:gd name="T20" fmla="*/ 247 w 247"/>
                    <a:gd name="T21" fmla="*/ 13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2">
                      <a:moveTo>
                        <a:pt x="247" y="134"/>
                      </a:moveTo>
                      <a:cubicBezTo>
                        <a:pt x="247" y="158"/>
                        <a:pt x="247" y="182"/>
                        <a:pt x="247" y="206"/>
                      </a:cubicBezTo>
                      <a:cubicBezTo>
                        <a:pt x="247" y="211"/>
                        <a:pt x="246" y="212"/>
                        <a:pt x="241" y="212"/>
                      </a:cubicBezTo>
                      <a:cubicBezTo>
                        <a:pt x="169" y="207"/>
                        <a:pt x="104" y="186"/>
                        <a:pt x="44" y="145"/>
                      </a:cubicBezTo>
                      <a:cubicBezTo>
                        <a:pt x="31" y="136"/>
                        <a:pt x="17" y="125"/>
                        <a:pt x="4" y="115"/>
                      </a:cubicBezTo>
                      <a:cubicBezTo>
                        <a:pt x="0" y="111"/>
                        <a:pt x="0" y="109"/>
                        <a:pt x="4" y="106"/>
                      </a:cubicBezTo>
                      <a:cubicBezTo>
                        <a:pt x="38" y="72"/>
                        <a:pt x="72" y="39"/>
                        <a:pt x="105" y="4"/>
                      </a:cubicBezTo>
                      <a:cubicBezTo>
                        <a:pt x="108" y="1"/>
                        <a:pt x="110" y="0"/>
                        <a:pt x="114" y="3"/>
                      </a:cubicBezTo>
                      <a:cubicBezTo>
                        <a:pt x="151" y="35"/>
                        <a:pt x="194" y="53"/>
                        <a:pt x="242" y="57"/>
                      </a:cubicBezTo>
                      <a:cubicBezTo>
                        <a:pt x="247" y="57"/>
                        <a:pt x="247" y="60"/>
                        <a:pt x="247" y="64"/>
                      </a:cubicBezTo>
                      <a:cubicBezTo>
                        <a:pt x="247" y="87"/>
                        <a:pt x="247" y="111"/>
                        <a:pt x="247" y="13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46" name="Freeform 43">
                  <a:extLst>
                    <a:ext uri="{FF2B5EF4-FFF2-40B4-BE49-F238E27FC236}">
                      <a16:creationId xmlns:a16="http://schemas.microsoft.com/office/drawing/2014/main" id="{086BDD65-E55B-442A-916A-0A7A8CF03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67613" y="1575753"/>
                  <a:ext cx="603250" cy="517525"/>
                </a:xfrm>
                <a:custGeom>
                  <a:avLst/>
                  <a:gdLst>
                    <a:gd name="T0" fmla="*/ 5 w 247"/>
                    <a:gd name="T1" fmla="*/ 1 h 211"/>
                    <a:gd name="T2" fmla="*/ 167 w 247"/>
                    <a:gd name="T3" fmla="*/ 45 h 211"/>
                    <a:gd name="T4" fmla="*/ 236 w 247"/>
                    <a:gd name="T5" fmla="*/ 93 h 211"/>
                    <a:gd name="T6" fmla="*/ 237 w 247"/>
                    <a:gd name="T7" fmla="*/ 113 h 211"/>
                    <a:gd name="T8" fmla="*/ 144 w 247"/>
                    <a:gd name="T9" fmla="*/ 206 h 211"/>
                    <a:gd name="T10" fmla="*/ 131 w 247"/>
                    <a:gd name="T11" fmla="*/ 207 h 211"/>
                    <a:gd name="T12" fmla="*/ 55 w 247"/>
                    <a:gd name="T13" fmla="*/ 165 h 211"/>
                    <a:gd name="T14" fmla="*/ 6 w 247"/>
                    <a:gd name="T15" fmla="*/ 156 h 211"/>
                    <a:gd name="T16" fmla="*/ 0 w 247"/>
                    <a:gd name="T17" fmla="*/ 150 h 211"/>
                    <a:gd name="T18" fmla="*/ 1 w 247"/>
                    <a:gd name="T19" fmla="*/ 7 h 211"/>
                    <a:gd name="T20" fmla="*/ 5 w 247"/>
                    <a:gd name="T21" fmla="*/ 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47" h="211">
                      <a:moveTo>
                        <a:pt x="5" y="1"/>
                      </a:moveTo>
                      <a:cubicBezTo>
                        <a:pt x="63" y="3"/>
                        <a:pt x="116" y="19"/>
                        <a:pt x="167" y="45"/>
                      </a:cubicBezTo>
                      <a:cubicBezTo>
                        <a:pt x="192" y="58"/>
                        <a:pt x="215" y="74"/>
                        <a:pt x="236" y="93"/>
                      </a:cubicBezTo>
                      <a:cubicBezTo>
                        <a:pt x="247" y="103"/>
                        <a:pt x="247" y="103"/>
                        <a:pt x="237" y="113"/>
                      </a:cubicBezTo>
                      <a:cubicBezTo>
                        <a:pt x="206" y="144"/>
                        <a:pt x="174" y="175"/>
                        <a:pt x="144" y="206"/>
                      </a:cubicBezTo>
                      <a:cubicBezTo>
                        <a:pt x="139" y="211"/>
                        <a:pt x="135" y="210"/>
                        <a:pt x="131" y="207"/>
                      </a:cubicBezTo>
                      <a:cubicBezTo>
                        <a:pt x="109" y="188"/>
                        <a:pt x="83" y="175"/>
                        <a:pt x="55" y="165"/>
                      </a:cubicBezTo>
                      <a:cubicBezTo>
                        <a:pt x="39" y="160"/>
                        <a:pt x="23" y="157"/>
                        <a:pt x="6" y="156"/>
                      </a:cubicBezTo>
                      <a:cubicBezTo>
                        <a:pt x="1" y="155"/>
                        <a:pt x="0" y="154"/>
                        <a:pt x="0" y="150"/>
                      </a:cubicBezTo>
                      <a:cubicBezTo>
                        <a:pt x="1" y="102"/>
                        <a:pt x="1" y="55"/>
                        <a:pt x="1" y="7"/>
                      </a:cubicBezTo>
                      <a:cubicBezTo>
                        <a:pt x="1" y="4"/>
                        <a:pt x="0" y="0"/>
                        <a:pt x="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47" name="Freeform 44">
                  <a:extLst>
                    <a:ext uri="{FF2B5EF4-FFF2-40B4-BE49-F238E27FC236}">
                      <a16:creationId xmlns:a16="http://schemas.microsoft.com/office/drawing/2014/main" id="{8F227127-012F-4162-B7B9-BE58F5611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91338" y="1578928"/>
                  <a:ext cx="603250" cy="514350"/>
                </a:xfrm>
                <a:custGeom>
                  <a:avLst/>
                  <a:gdLst>
                    <a:gd name="T0" fmla="*/ 247 w 247"/>
                    <a:gd name="T1" fmla="*/ 78 h 210"/>
                    <a:gd name="T2" fmla="*/ 247 w 247"/>
                    <a:gd name="T3" fmla="*/ 148 h 210"/>
                    <a:gd name="T4" fmla="*/ 241 w 247"/>
                    <a:gd name="T5" fmla="*/ 155 h 210"/>
                    <a:gd name="T6" fmla="*/ 131 w 247"/>
                    <a:gd name="T7" fmla="*/ 194 h 210"/>
                    <a:gd name="T8" fmla="*/ 114 w 247"/>
                    <a:gd name="T9" fmla="*/ 207 h 210"/>
                    <a:gd name="T10" fmla="*/ 105 w 247"/>
                    <a:gd name="T11" fmla="*/ 207 h 210"/>
                    <a:gd name="T12" fmla="*/ 4 w 247"/>
                    <a:gd name="T13" fmla="*/ 105 h 210"/>
                    <a:gd name="T14" fmla="*/ 4 w 247"/>
                    <a:gd name="T15" fmla="*/ 97 h 210"/>
                    <a:gd name="T16" fmla="*/ 70 w 247"/>
                    <a:gd name="T17" fmla="*/ 51 h 210"/>
                    <a:gd name="T18" fmla="*/ 159 w 247"/>
                    <a:gd name="T19" fmla="*/ 13 h 210"/>
                    <a:gd name="T20" fmla="*/ 219 w 247"/>
                    <a:gd name="T21" fmla="*/ 2 h 210"/>
                    <a:gd name="T22" fmla="*/ 239 w 247"/>
                    <a:gd name="T23" fmla="*/ 0 h 210"/>
                    <a:gd name="T24" fmla="*/ 247 w 247"/>
                    <a:gd name="T25" fmla="*/ 8 h 210"/>
                    <a:gd name="T26" fmla="*/ 247 w 247"/>
                    <a:gd name="T27" fmla="*/ 78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47" h="210">
                      <a:moveTo>
                        <a:pt x="247" y="78"/>
                      </a:moveTo>
                      <a:cubicBezTo>
                        <a:pt x="247" y="101"/>
                        <a:pt x="247" y="124"/>
                        <a:pt x="247" y="148"/>
                      </a:cubicBezTo>
                      <a:cubicBezTo>
                        <a:pt x="247" y="151"/>
                        <a:pt x="247" y="154"/>
                        <a:pt x="241" y="155"/>
                      </a:cubicBezTo>
                      <a:cubicBezTo>
                        <a:pt x="201" y="158"/>
                        <a:pt x="164" y="171"/>
                        <a:pt x="131" y="194"/>
                      </a:cubicBezTo>
                      <a:cubicBezTo>
                        <a:pt x="125" y="198"/>
                        <a:pt x="119" y="203"/>
                        <a:pt x="114" y="207"/>
                      </a:cubicBezTo>
                      <a:cubicBezTo>
                        <a:pt x="111" y="210"/>
                        <a:pt x="109" y="210"/>
                        <a:pt x="105" y="207"/>
                      </a:cubicBezTo>
                      <a:cubicBezTo>
                        <a:pt x="72" y="173"/>
                        <a:pt x="38" y="139"/>
                        <a:pt x="4" y="105"/>
                      </a:cubicBezTo>
                      <a:cubicBezTo>
                        <a:pt x="0" y="102"/>
                        <a:pt x="1" y="100"/>
                        <a:pt x="4" y="97"/>
                      </a:cubicBezTo>
                      <a:cubicBezTo>
                        <a:pt x="25" y="80"/>
                        <a:pt x="46" y="64"/>
                        <a:pt x="70" y="51"/>
                      </a:cubicBezTo>
                      <a:cubicBezTo>
                        <a:pt x="98" y="34"/>
                        <a:pt x="128" y="21"/>
                        <a:pt x="159" y="13"/>
                      </a:cubicBezTo>
                      <a:cubicBezTo>
                        <a:pt x="179" y="8"/>
                        <a:pt x="199" y="4"/>
                        <a:pt x="219" y="2"/>
                      </a:cubicBezTo>
                      <a:cubicBezTo>
                        <a:pt x="226" y="1"/>
                        <a:pt x="233" y="1"/>
                        <a:pt x="239" y="0"/>
                      </a:cubicBezTo>
                      <a:cubicBezTo>
                        <a:pt x="246" y="0"/>
                        <a:pt x="247" y="3"/>
                        <a:pt x="247" y="8"/>
                      </a:cubicBezTo>
                      <a:cubicBezTo>
                        <a:pt x="247" y="31"/>
                        <a:pt x="247" y="55"/>
                        <a:pt x="247" y="7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48" name="Freeform 45">
                  <a:extLst>
                    <a:ext uri="{FF2B5EF4-FFF2-40B4-BE49-F238E27FC236}">
                      <a16:creationId xmlns:a16="http://schemas.microsoft.com/office/drawing/2014/main" id="{A28EA690-BDBE-4005-8B75-0DD7E6A30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8138" y="1878965"/>
                  <a:ext cx="514350" cy="598487"/>
                </a:xfrm>
                <a:custGeom>
                  <a:avLst/>
                  <a:gdLst>
                    <a:gd name="T0" fmla="*/ 123 w 210"/>
                    <a:gd name="T1" fmla="*/ 200 h 244"/>
                    <a:gd name="T2" fmla="*/ 123 w 210"/>
                    <a:gd name="T3" fmla="*/ 142 h 244"/>
                    <a:gd name="T4" fmla="*/ 208 w 210"/>
                    <a:gd name="T5" fmla="*/ 244 h 244"/>
                    <a:gd name="T6" fmla="*/ 210 w 210"/>
                    <a:gd name="T7" fmla="*/ 237 h 244"/>
                    <a:gd name="T8" fmla="*/ 206 w 210"/>
                    <a:gd name="T9" fmla="*/ 200 h 244"/>
                    <a:gd name="T10" fmla="*/ 113 w 210"/>
                    <a:gd name="T11" fmla="*/ 4 h 244"/>
                    <a:gd name="T12" fmla="*/ 104 w 210"/>
                    <a:gd name="T13" fmla="*/ 4 h 244"/>
                    <a:gd name="T14" fmla="*/ 3 w 210"/>
                    <a:gd name="T15" fmla="*/ 105 h 244"/>
                    <a:gd name="T16" fmla="*/ 2 w 210"/>
                    <a:gd name="T17" fmla="*/ 113 h 244"/>
                    <a:gd name="T18" fmla="*/ 48 w 210"/>
                    <a:gd name="T19" fmla="*/ 200 h 244"/>
                    <a:gd name="T20" fmla="*/ 123 w 210"/>
                    <a:gd name="T21" fmla="*/ 200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4">
                      <a:moveTo>
                        <a:pt x="123" y="200"/>
                      </a:moveTo>
                      <a:cubicBezTo>
                        <a:pt x="123" y="142"/>
                        <a:pt x="123" y="142"/>
                        <a:pt x="123" y="142"/>
                      </a:cubicBezTo>
                      <a:cubicBezTo>
                        <a:pt x="208" y="244"/>
                        <a:pt x="208" y="244"/>
                        <a:pt x="208" y="244"/>
                      </a:cubicBezTo>
                      <a:cubicBezTo>
                        <a:pt x="210" y="243"/>
                        <a:pt x="210" y="241"/>
                        <a:pt x="210" y="237"/>
                      </a:cubicBezTo>
                      <a:cubicBezTo>
                        <a:pt x="209" y="224"/>
                        <a:pt x="208" y="212"/>
                        <a:pt x="206" y="200"/>
                      </a:cubicBezTo>
                      <a:cubicBezTo>
                        <a:pt x="194" y="126"/>
                        <a:pt x="162" y="61"/>
                        <a:pt x="113" y="4"/>
                      </a:cubicBezTo>
                      <a:cubicBezTo>
                        <a:pt x="109" y="0"/>
                        <a:pt x="107" y="1"/>
                        <a:pt x="104" y="4"/>
                      </a:cubicBezTo>
                      <a:cubicBezTo>
                        <a:pt x="70" y="38"/>
                        <a:pt x="37" y="72"/>
                        <a:pt x="3" y="105"/>
                      </a:cubicBezTo>
                      <a:cubicBezTo>
                        <a:pt x="0" y="108"/>
                        <a:pt x="0" y="110"/>
                        <a:pt x="2" y="113"/>
                      </a:cubicBezTo>
                      <a:cubicBezTo>
                        <a:pt x="24" y="139"/>
                        <a:pt x="39" y="168"/>
                        <a:pt x="48" y="200"/>
                      </a:cubicBezTo>
                      <a:lnTo>
                        <a:pt x="123" y="20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49" name="Freeform 46">
                  <a:extLst>
                    <a:ext uri="{FF2B5EF4-FFF2-40B4-BE49-F238E27FC236}">
                      <a16:creationId xmlns:a16="http://schemas.microsoft.com/office/drawing/2014/main" id="{E8168A7F-EF40-46F4-B00E-3294CC0A1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58138" y="2555240"/>
                  <a:ext cx="514350" cy="606425"/>
                </a:xfrm>
                <a:custGeom>
                  <a:avLst/>
                  <a:gdLst>
                    <a:gd name="T0" fmla="*/ 204 w 210"/>
                    <a:gd name="T1" fmla="*/ 0 h 247"/>
                    <a:gd name="T2" fmla="*/ 123 w 210"/>
                    <a:gd name="T3" fmla="*/ 97 h 247"/>
                    <a:gd name="T4" fmla="*/ 123 w 210"/>
                    <a:gd name="T5" fmla="*/ 39 h 247"/>
                    <a:gd name="T6" fmla="*/ 50 w 210"/>
                    <a:gd name="T7" fmla="*/ 39 h 247"/>
                    <a:gd name="T8" fmla="*/ 3 w 210"/>
                    <a:gd name="T9" fmla="*/ 132 h 247"/>
                    <a:gd name="T10" fmla="*/ 4 w 210"/>
                    <a:gd name="T11" fmla="*/ 142 h 247"/>
                    <a:gd name="T12" fmla="*/ 103 w 210"/>
                    <a:gd name="T13" fmla="*/ 242 h 247"/>
                    <a:gd name="T14" fmla="*/ 114 w 210"/>
                    <a:gd name="T15" fmla="*/ 241 h 247"/>
                    <a:gd name="T16" fmla="*/ 160 w 210"/>
                    <a:gd name="T17" fmla="*/ 177 h 247"/>
                    <a:gd name="T18" fmla="*/ 210 w 210"/>
                    <a:gd name="T19" fmla="*/ 9 h 247"/>
                    <a:gd name="T20" fmla="*/ 204 w 210"/>
                    <a:gd name="T21" fmla="*/ 0 h 2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0" h="247">
                      <a:moveTo>
                        <a:pt x="204" y="0"/>
                      </a:moveTo>
                      <a:cubicBezTo>
                        <a:pt x="123" y="97"/>
                        <a:pt x="123" y="97"/>
                        <a:pt x="123" y="97"/>
                      </a:cubicBezTo>
                      <a:cubicBezTo>
                        <a:pt x="123" y="39"/>
                        <a:pt x="123" y="39"/>
                        <a:pt x="123" y="39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42" y="73"/>
                        <a:pt x="26" y="104"/>
                        <a:pt x="3" y="132"/>
                      </a:cubicBezTo>
                      <a:cubicBezTo>
                        <a:pt x="0" y="136"/>
                        <a:pt x="0" y="138"/>
                        <a:pt x="4" y="142"/>
                      </a:cubicBezTo>
                      <a:cubicBezTo>
                        <a:pt x="37" y="175"/>
                        <a:pt x="70" y="208"/>
                        <a:pt x="103" y="242"/>
                      </a:cubicBezTo>
                      <a:cubicBezTo>
                        <a:pt x="108" y="247"/>
                        <a:pt x="110" y="245"/>
                        <a:pt x="114" y="241"/>
                      </a:cubicBezTo>
                      <a:cubicBezTo>
                        <a:pt x="131" y="221"/>
                        <a:pt x="147" y="200"/>
                        <a:pt x="160" y="177"/>
                      </a:cubicBezTo>
                      <a:cubicBezTo>
                        <a:pt x="190" y="125"/>
                        <a:pt x="206" y="69"/>
                        <a:pt x="210" y="9"/>
                      </a:cubicBezTo>
                      <a:cubicBezTo>
                        <a:pt x="210" y="3"/>
                        <a:pt x="210" y="0"/>
                        <a:pt x="2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0" name="Freeform 47">
                  <a:extLst>
                    <a:ext uri="{FF2B5EF4-FFF2-40B4-BE49-F238E27FC236}">
                      <a16:creationId xmlns:a16="http://schemas.microsoft.com/office/drawing/2014/main" id="{1C5CAF7B-3352-4525-B2CD-60633E83A0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626" y="1878965"/>
                  <a:ext cx="322263" cy="595312"/>
                </a:xfrm>
                <a:custGeom>
                  <a:avLst/>
                  <a:gdLst>
                    <a:gd name="T0" fmla="*/ 129 w 132"/>
                    <a:gd name="T1" fmla="*/ 105 h 243"/>
                    <a:gd name="T2" fmla="*/ 30 w 132"/>
                    <a:gd name="T3" fmla="*/ 5 h 243"/>
                    <a:gd name="T4" fmla="*/ 19 w 132"/>
                    <a:gd name="T5" fmla="*/ 5 h 243"/>
                    <a:gd name="T6" fmla="*/ 0 w 132"/>
                    <a:gd name="T7" fmla="*/ 29 h 243"/>
                    <a:gd name="T8" fmla="*/ 73 w 132"/>
                    <a:gd name="T9" fmla="*/ 200 h 243"/>
                    <a:gd name="T10" fmla="*/ 77 w 132"/>
                    <a:gd name="T11" fmla="*/ 237 h 243"/>
                    <a:gd name="T12" fmla="*/ 76 w 132"/>
                    <a:gd name="T13" fmla="*/ 243 h 243"/>
                    <a:gd name="T14" fmla="*/ 78 w 132"/>
                    <a:gd name="T15" fmla="*/ 237 h 243"/>
                    <a:gd name="T16" fmla="*/ 81 w 132"/>
                    <a:gd name="T17" fmla="*/ 218 h 243"/>
                    <a:gd name="T18" fmla="*/ 129 w 132"/>
                    <a:gd name="T19" fmla="*/ 114 h 243"/>
                    <a:gd name="T20" fmla="*/ 129 w 132"/>
                    <a:gd name="T21" fmla="*/ 105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2" h="243">
                      <a:moveTo>
                        <a:pt x="129" y="105"/>
                      </a:moveTo>
                      <a:cubicBezTo>
                        <a:pt x="96" y="72"/>
                        <a:pt x="63" y="38"/>
                        <a:pt x="30" y="5"/>
                      </a:cubicBezTo>
                      <a:cubicBezTo>
                        <a:pt x="25" y="0"/>
                        <a:pt x="23" y="1"/>
                        <a:pt x="19" y="5"/>
                      </a:cubicBezTo>
                      <a:cubicBezTo>
                        <a:pt x="12" y="13"/>
                        <a:pt x="6" y="21"/>
                        <a:pt x="0" y="29"/>
                      </a:cubicBezTo>
                      <a:cubicBezTo>
                        <a:pt x="37" y="80"/>
                        <a:pt x="62" y="137"/>
                        <a:pt x="73" y="200"/>
                      </a:cubicBezTo>
                      <a:cubicBezTo>
                        <a:pt x="75" y="212"/>
                        <a:pt x="76" y="224"/>
                        <a:pt x="77" y="237"/>
                      </a:cubicBezTo>
                      <a:cubicBezTo>
                        <a:pt x="77" y="240"/>
                        <a:pt x="77" y="242"/>
                        <a:pt x="76" y="243"/>
                      </a:cubicBezTo>
                      <a:cubicBezTo>
                        <a:pt x="77" y="241"/>
                        <a:pt x="78" y="239"/>
                        <a:pt x="78" y="237"/>
                      </a:cubicBezTo>
                      <a:cubicBezTo>
                        <a:pt x="79" y="231"/>
                        <a:pt x="80" y="224"/>
                        <a:pt x="81" y="218"/>
                      </a:cubicBezTo>
                      <a:cubicBezTo>
                        <a:pt x="89" y="179"/>
                        <a:pt x="105" y="145"/>
                        <a:pt x="129" y="114"/>
                      </a:cubicBezTo>
                      <a:cubicBezTo>
                        <a:pt x="132" y="111"/>
                        <a:pt x="132" y="108"/>
                        <a:pt x="129" y="10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51" name="Freeform 48">
                  <a:extLst>
                    <a:ext uri="{FF2B5EF4-FFF2-40B4-BE49-F238E27FC236}">
                      <a16:creationId xmlns:a16="http://schemas.microsoft.com/office/drawing/2014/main" id="{C9866961-C025-4056-B42F-C1DD93DB8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78626" y="2555240"/>
                  <a:ext cx="327025" cy="603250"/>
                </a:xfrm>
                <a:custGeom>
                  <a:avLst/>
                  <a:gdLst>
                    <a:gd name="T0" fmla="*/ 130 w 134"/>
                    <a:gd name="T1" fmla="*/ 132 h 246"/>
                    <a:gd name="T2" fmla="*/ 78 w 134"/>
                    <a:gd name="T3" fmla="*/ 8 h 246"/>
                    <a:gd name="T4" fmla="*/ 74 w 134"/>
                    <a:gd name="T5" fmla="*/ 0 h 246"/>
                    <a:gd name="T6" fmla="*/ 74 w 134"/>
                    <a:gd name="T7" fmla="*/ 0 h 246"/>
                    <a:gd name="T8" fmla="*/ 77 w 134"/>
                    <a:gd name="T9" fmla="*/ 9 h 246"/>
                    <a:gd name="T10" fmla="*/ 27 w 134"/>
                    <a:gd name="T11" fmla="*/ 177 h 246"/>
                    <a:gd name="T12" fmla="*/ 0 w 134"/>
                    <a:gd name="T13" fmla="*/ 217 h 246"/>
                    <a:gd name="T14" fmla="*/ 20 w 134"/>
                    <a:gd name="T15" fmla="*/ 242 h 246"/>
                    <a:gd name="T16" fmla="*/ 30 w 134"/>
                    <a:gd name="T17" fmla="*/ 242 h 246"/>
                    <a:gd name="T18" fmla="*/ 130 w 134"/>
                    <a:gd name="T19" fmla="*/ 142 h 246"/>
                    <a:gd name="T20" fmla="*/ 130 w 134"/>
                    <a:gd name="T21" fmla="*/ 132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4" h="246">
                      <a:moveTo>
                        <a:pt x="130" y="132"/>
                      </a:moveTo>
                      <a:cubicBezTo>
                        <a:pt x="100" y="96"/>
                        <a:pt x="83" y="54"/>
                        <a:pt x="78" y="8"/>
                      </a:cubicBezTo>
                      <a:cubicBezTo>
                        <a:pt x="78" y="3"/>
                        <a:pt x="77" y="1"/>
                        <a:pt x="74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7" y="2"/>
                        <a:pt x="77" y="4"/>
                        <a:pt x="77" y="9"/>
                      </a:cubicBezTo>
                      <a:cubicBezTo>
                        <a:pt x="73" y="69"/>
                        <a:pt x="57" y="125"/>
                        <a:pt x="27" y="177"/>
                      </a:cubicBezTo>
                      <a:cubicBezTo>
                        <a:pt x="19" y="191"/>
                        <a:pt x="10" y="204"/>
                        <a:pt x="0" y="217"/>
                      </a:cubicBezTo>
                      <a:cubicBezTo>
                        <a:pt x="6" y="226"/>
                        <a:pt x="13" y="234"/>
                        <a:pt x="20" y="242"/>
                      </a:cubicBezTo>
                      <a:cubicBezTo>
                        <a:pt x="24" y="246"/>
                        <a:pt x="26" y="246"/>
                        <a:pt x="30" y="242"/>
                      </a:cubicBezTo>
                      <a:cubicBezTo>
                        <a:pt x="63" y="209"/>
                        <a:pt x="96" y="175"/>
                        <a:pt x="130" y="142"/>
                      </a:cubicBezTo>
                      <a:cubicBezTo>
                        <a:pt x="134" y="138"/>
                        <a:pt x="133" y="136"/>
                        <a:pt x="130" y="13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4BF42C4-3559-493B-87F3-2A6765648578}"/>
                </a:ext>
              </a:extLst>
            </p:cNvPr>
            <p:cNvSpPr/>
            <p:nvPr/>
          </p:nvSpPr>
          <p:spPr>
            <a:xfrm>
              <a:off x="8011442" y="5297236"/>
              <a:ext cx="6158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سيارة</a:t>
              </a:r>
              <a:endParaRPr lang="ar-SA" sz="2000" b="1" dirty="0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A3879E57-2BB4-401D-8787-62BAF36459F5}"/>
                </a:ext>
              </a:extLst>
            </p:cNvPr>
            <p:cNvSpPr/>
            <p:nvPr/>
          </p:nvSpPr>
          <p:spPr>
            <a:xfrm>
              <a:off x="6863547" y="5303564"/>
              <a:ext cx="6303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طيارة</a:t>
              </a:r>
              <a:endParaRPr lang="ar-SA" sz="2000" b="1" dirty="0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76E9172A-8A75-4D68-8408-F7457DB10ABB}"/>
                </a:ext>
              </a:extLst>
            </p:cNvPr>
            <p:cNvSpPr/>
            <p:nvPr/>
          </p:nvSpPr>
          <p:spPr>
            <a:xfrm>
              <a:off x="5570732" y="5307540"/>
              <a:ext cx="89479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تليفزيون</a:t>
              </a:r>
              <a:endParaRPr lang="ar-SA" sz="2000" b="1" dirty="0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43049082-9D6D-47A8-A1F7-4BDB6FA84489}"/>
                </a:ext>
              </a:extLst>
            </p:cNvPr>
            <p:cNvSpPr/>
            <p:nvPr/>
          </p:nvSpPr>
          <p:spPr>
            <a:xfrm>
              <a:off x="4494107" y="5307540"/>
              <a:ext cx="7681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مصباح</a:t>
              </a:r>
              <a:endParaRPr lang="ar-SA" sz="2000" b="1" dirty="0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265D0DAE-B41A-48BF-92B2-B3CC79CEC3DC}"/>
                </a:ext>
              </a:extLst>
            </p:cNvPr>
            <p:cNvSpPr/>
            <p:nvPr/>
          </p:nvSpPr>
          <p:spPr>
            <a:xfrm>
              <a:off x="3326155" y="5297236"/>
              <a:ext cx="82105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000" b="1" dirty="0">
                  <a:latin typeface="Simplified Arabic" pitchFamily="18" charset="-78"/>
                  <a:cs typeface="AL-Mohanad Bold" pitchFamily="2" charset="-78"/>
                </a:rPr>
                <a:t>كهرباء</a:t>
              </a:r>
              <a:endParaRPr lang="ar-SA" sz="2000" b="1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98E36EFB-B5F2-4BE3-8E5D-39076DAFC40A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03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8572702" y="2045730"/>
            <a:ext cx="3440593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براءة الاختراع</a:t>
            </a:r>
          </a:p>
        </p:txBody>
      </p:sp>
      <p:sp>
        <p:nvSpPr>
          <p:cNvPr id="88" name="عنوان فرعي 2">
            <a:extLst>
              <a:ext uri="{FF2B5EF4-FFF2-40B4-BE49-F238E27FC236}">
                <a16:creationId xmlns:a16="http://schemas.microsoft.com/office/drawing/2014/main" id="{6763A0BB-D1AF-4A28-BF78-B0C2ACFA0AA0}"/>
              </a:ext>
            </a:extLst>
          </p:cNvPr>
          <p:cNvSpPr txBox="1">
            <a:spLocks/>
          </p:cNvSpPr>
          <p:nvPr/>
        </p:nvSpPr>
        <p:spPr>
          <a:xfrm>
            <a:off x="6975282" y="3219902"/>
            <a:ext cx="4528166" cy="18620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ar-SA" sz="4000" dirty="0">
                <a:latin typeface="Simplified Arabic" pitchFamily="18" charset="-78"/>
                <a:cs typeface="AL-Mohanad Bold" pitchFamily="2" charset="-78"/>
              </a:rPr>
              <a:t>حماية مؤقتة للابتكار من التقليد و النسخ </a:t>
            </a:r>
            <a:r>
              <a:rPr lang="ar-SA" sz="3600" dirty="0">
                <a:latin typeface="Simplified Arabic" pitchFamily="18" charset="-78"/>
                <a:cs typeface="AL-Mohanad Bold" pitchFamily="2" charset="-78"/>
              </a:rPr>
              <a:t>	</a:t>
            </a:r>
            <a:endParaRPr lang="ar-SA" sz="4400" dirty="0">
              <a:latin typeface="Simplified Arabic" pitchFamily="18" charset="-78"/>
              <a:cs typeface="AL-Mohanad Bold" pitchFamily="2" charset="-78"/>
            </a:endParaRPr>
          </a:p>
        </p:txBody>
      </p:sp>
      <p:sp>
        <p:nvSpPr>
          <p:cNvPr id="89" name="عنوان فرعي 2">
            <a:extLst>
              <a:ext uri="{FF2B5EF4-FFF2-40B4-BE49-F238E27FC236}">
                <a16:creationId xmlns:a16="http://schemas.microsoft.com/office/drawing/2014/main" id="{3C1777A5-582C-40AC-BF78-8BDF19A680C4}"/>
              </a:ext>
            </a:extLst>
          </p:cNvPr>
          <p:cNvSpPr txBox="1">
            <a:spLocks/>
          </p:cNvSpPr>
          <p:nvPr/>
        </p:nvSpPr>
        <p:spPr>
          <a:xfrm>
            <a:off x="1491312" y="3106290"/>
            <a:ext cx="3934828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000" dirty="0">
                <a:latin typeface="Simplified Arabic" pitchFamily="18" charset="-78"/>
                <a:cs typeface="AL-Mohanad Bold" pitchFamily="2" charset="-78"/>
              </a:rPr>
              <a:t>أي يتضمن شيء جديد و لم يسبق معرفته.	</a:t>
            </a:r>
            <a:endParaRPr lang="ar-SA" dirty="0"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0" name="Group 5">
            <a:extLst>
              <a:ext uri="{FF2B5EF4-FFF2-40B4-BE49-F238E27FC236}">
                <a16:creationId xmlns:a16="http://schemas.microsoft.com/office/drawing/2014/main" id="{97719F8F-BC2B-4075-B6E6-49550C51B327}"/>
              </a:ext>
            </a:extLst>
          </p:cNvPr>
          <p:cNvGrpSpPr/>
          <p:nvPr/>
        </p:nvGrpSpPr>
        <p:grpSpPr>
          <a:xfrm>
            <a:off x="3322" y="4156210"/>
            <a:ext cx="2521718" cy="1996618"/>
            <a:chOff x="0" y="2003764"/>
            <a:chExt cx="5151549" cy="4078838"/>
          </a:xfrm>
        </p:grpSpPr>
        <p:sp>
          <p:nvSpPr>
            <p:cNvPr id="91" name="AutoShape 7">
              <a:extLst>
                <a:ext uri="{FF2B5EF4-FFF2-40B4-BE49-F238E27FC236}">
                  <a16:creationId xmlns:a16="http://schemas.microsoft.com/office/drawing/2014/main" id="{A339C354-6E76-4107-B347-AC2F85BF5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61" y="2054925"/>
              <a:ext cx="2601758" cy="3016172"/>
            </a:xfrm>
            <a:custGeom>
              <a:avLst/>
              <a:gdLst/>
              <a:ahLst/>
              <a:cxnLst/>
              <a:rect l="0" t="0" r="r" b="b"/>
              <a:pathLst>
                <a:path w="21162" h="18992">
                  <a:moveTo>
                    <a:pt x="7050" y="4088"/>
                  </a:moveTo>
                  <a:cubicBezTo>
                    <a:pt x="10836" y="4088"/>
                    <a:pt x="17592" y="2035"/>
                    <a:pt x="19960" y="62"/>
                  </a:cubicBezTo>
                  <a:cubicBezTo>
                    <a:pt x="21600" y="-1304"/>
                    <a:pt x="21544" y="20296"/>
                    <a:pt x="19904" y="18930"/>
                  </a:cubicBezTo>
                  <a:cubicBezTo>
                    <a:pt x="17536" y="16957"/>
                    <a:pt x="10836" y="14977"/>
                    <a:pt x="7050" y="14977"/>
                  </a:cubicBezTo>
                  <a:lnTo>
                    <a:pt x="0" y="9546"/>
                  </a:lnTo>
                  <a:lnTo>
                    <a:pt x="132" y="9532"/>
                  </a:lnTo>
                  <a:lnTo>
                    <a:pt x="0" y="9519"/>
                  </a:lnTo>
                  <a:lnTo>
                    <a:pt x="7050" y="4088"/>
                  </a:lnTo>
                  <a:close/>
                  <a:moveTo>
                    <a:pt x="7050" y="4088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2" name="AutoShape 8">
              <a:extLst>
                <a:ext uri="{FF2B5EF4-FFF2-40B4-BE49-F238E27FC236}">
                  <a16:creationId xmlns:a16="http://schemas.microsoft.com/office/drawing/2014/main" id="{E7097166-39F6-40A7-9478-185B74F4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461" y="2044233"/>
              <a:ext cx="2601758" cy="2625364"/>
            </a:xfrm>
            <a:custGeom>
              <a:avLst/>
              <a:gdLst/>
              <a:ahLst/>
              <a:cxnLst/>
              <a:rect l="0" t="0" r="r" b="b"/>
              <a:pathLst>
                <a:path w="21292" h="20400">
                  <a:moveTo>
                    <a:pt x="7093" y="5070"/>
                  </a:moveTo>
                  <a:cubicBezTo>
                    <a:pt x="10902" y="5070"/>
                    <a:pt x="17699" y="2524"/>
                    <a:pt x="20082" y="77"/>
                  </a:cubicBezTo>
                  <a:cubicBezTo>
                    <a:pt x="21326" y="-1200"/>
                    <a:pt x="21600" y="13712"/>
                    <a:pt x="20952" y="20400"/>
                  </a:cubicBezTo>
                  <a:cubicBezTo>
                    <a:pt x="20633" y="20394"/>
                    <a:pt x="20324" y="20225"/>
                    <a:pt x="20032" y="19916"/>
                  </a:cubicBezTo>
                  <a:cubicBezTo>
                    <a:pt x="20030" y="19914"/>
                    <a:pt x="20028" y="19913"/>
                    <a:pt x="20026" y="19911"/>
                  </a:cubicBezTo>
                  <a:cubicBezTo>
                    <a:pt x="17643" y="17465"/>
                    <a:pt x="10902" y="15009"/>
                    <a:pt x="7093" y="15009"/>
                  </a:cubicBezTo>
                  <a:lnTo>
                    <a:pt x="7026" y="14945"/>
                  </a:lnTo>
                  <a:lnTo>
                    <a:pt x="3274" y="14945"/>
                  </a:lnTo>
                  <a:lnTo>
                    <a:pt x="0" y="11837"/>
                  </a:lnTo>
                  <a:lnTo>
                    <a:pt x="133" y="11821"/>
                  </a:lnTo>
                  <a:lnTo>
                    <a:pt x="0" y="11804"/>
                  </a:lnTo>
                  <a:lnTo>
                    <a:pt x="7093" y="5070"/>
                  </a:lnTo>
                  <a:close/>
                  <a:moveTo>
                    <a:pt x="7093" y="5070"/>
                  </a:moveTo>
                </a:path>
              </a:pathLst>
            </a:custGeom>
            <a:gradFill>
              <a:gsLst>
                <a:gs pos="100000">
                  <a:srgbClr val="FFFFFF">
                    <a:alpha val="50000"/>
                  </a:srgbClr>
                </a:gs>
                <a:gs pos="50000">
                  <a:srgbClr val="FFFFFF">
                    <a:alpha val="1500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78787"/>
                </a:solidFill>
                <a:latin typeface="Questrial"/>
              </a:endParaRPr>
            </a:p>
          </p:txBody>
        </p:sp>
        <p:sp>
          <p:nvSpPr>
            <p:cNvPr id="93" name="AutoShape 9">
              <a:extLst>
                <a:ext uri="{FF2B5EF4-FFF2-40B4-BE49-F238E27FC236}">
                  <a16:creationId xmlns:a16="http://schemas.microsoft.com/office/drawing/2014/main" id="{060655CF-833D-443A-B486-F959131DB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757" y="2003764"/>
              <a:ext cx="817792" cy="31295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21600"/>
                  </a:moveTo>
                  <a:cubicBezTo>
                    <a:pt x="11520" y="21600"/>
                    <a:pt x="12240" y="21527"/>
                    <a:pt x="12939" y="21386"/>
                  </a:cubicBezTo>
                  <a:cubicBezTo>
                    <a:pt x="13637" y="21245"/>
                    <a:pt x="14315" y="21035"/>
                    <a:pt x="14954" y="20769"/>
                  </a:cubicBezTo>
                  <a:cubicBezTo>
                    <a:pt x="15593" y="20503"/>
                    <a:pt x="16194" y="20180"/>
                    <a:pt x="16745" y="19816"/>
                  </a:cubicBezTo>
                  <a:cubicBezTo>
                    <a:pt x="17297" y="19453"/>
                    <a:pt x="17799" y="19049"/>
                    <a:pt x="18248" y="18621"/>
                  </a:cubicBezTo>
                  <a:cubicBezTo>
                    <a:pt x="18698" y="18192"/>
                    <a:pt x="19094" y="17741"/>
                    <a:pt x="19440" y="17280"/>
                  </a:cubicBezTo>
                  <a:cubicBezTo>
                    <a:pt x="19786" y="16819"/>
                    <a:pt x="20080" y="16349"/>
                    <a:pt x="20329" y="15882"/>
                  </a:cubicBezTo>
                  <a:cubicBezTo>
                    <a:pt x="20579" y="15415"/>
                    <a:pt x="20782" y="14951"/>
                    <a:pt x="20948" y="14497"/>
                  </a:cubicBezTo>
                  <a:cubicBezTo>
                    <a:pt x="21113" y="14043"/>
                    <a:pt x="21240" y="13599"/>
                    <a:pt x="21337" y="13171"/>
                  </a:cubicBezTo>
                  <a:cubicBezTo>
                    <a:pt x="21433" y="12742"/>
                    <a:pt x="21499" y="12329"/>
                    <a:pt x="21540" y="11934"/>
                  </a:cubicBezTo>
                  <a:cubicBezTo>
                    <a:pt x="21582" y="11538"/>
                    <a:pt x="21600" y="11160"/>
                    <a:pt x="21600" y="10800"/>
                  </a:cubicBezTo>
                  <a:cubicBezTo>
                    <a:pt x="21600" y="10440"/>
                    <a:pt x="21582" y="10062"/>
                    <a:pt x="21540" y="9666"/>
                  </a:cubicBezTo>
                  <a:cubicBezTo>
                    <a:pt x="21499" y="9271"/>
                    <a:pt x="21433" y="8858"/>
                    <a:pt x="21337" y="8429"/>
                  </a:cubicBezTo>
                  <a:cubicBezTo>
                    <a:pt x="21240" y="8001"/>
                    <a:pt x="21113" y="7557"/>
                    <a:pt x="20948" y="7103"/>
                  </a:cubicBezTo>
                  <a:cubicBezTo>
                    <a:pt x="20782" y="6649"/>
                    <a:pt x="20579" y="6185"/>
                    <a:pt x="20329" y="5718"/>
                  </a:cubicBezTo>
                  <a:cubicBezTo>
                    <a:pt x="20080" y="5251"/>
                    <a:pt x="19786" y="4781"/>
                    <a:pt x="19440" y="4320"/>
                  </a:cubicBezTo>
                  <a:cubicBezTo>
                    <a:pt x="19094" y="3859"/>
                    <a:pt x="18698" y="3408"/>
                    <a:pt x="18248" y="2979"/>
                  </a:cubicBezTo>
                  <a:cubicBezTo>
                    <a:pt x="17799" y="2551"/>
                    <a:pt x="17297" y="2147"/>
                    <a:pt x="16745" y="1784"/>
                  </a:cubicBezTo>
                  <a:cubicBezTo>
                    <a:pt x="16194" y="1420"/>
                    <a:pt x="15593" y="1097"/>
                    <a:pt x="14954" y="831"/>
                  </a:cubicBezTo>
                  <a:cubicBezTo>
                    <a:pt x="14315" y="565"/>
                    <a:pt x="13637" y="355"/>
                    <a:pt x="12939" y="214"/>
                  </a:cubicBezTo>
                  <a:cubicBezTo>
                    <a:pt x="12240" y="73"/>
                    <a:pt x="11520" y="0"/>
                    <a:pt x="10800" y="0"/>
                  </a:cubicBezTo>
                  <a:cubicBezTo>
                    <a:pt x="10080" y="0"/>
                    <a:pt x="9360" y="73"/>
                    <a:pt x="8661" y="214"/>
                  </a:cubicBezTo>
                  <a:cubicBezTo>
                    <a:pt x="7963" y="355"/>
                    <a:pt x="7285" y="565"/>
                    <a:pt x="6646" y="831"/>
                  </a:cubicBezTo>
                  <a:cubicBezTo>
                    <a:pt x="6007" y="1097"/>
                    <a:pt x="5406" y="1420"/>
                    <a:pt x="4855" y="1784"/>
                  </a:cubicBezTo>
                  <a:cubicBezTo>
                    <a:pt x="4303" y="2147"/>
                    <a:pt x="3801" y="2551"/>
                    <a:pt x="3352" y="2979"/>
                  </a:cubicBezTo>
                  <a:cubicBezTo>
                    <a:pt x="2902" y="3408"/>
                    <a:pt x="2506" y="3859"/>
                    <a:pt x="2160" y="4320"/>
                  </a:cubicBezTo>
                  <a:cubicBezTo>
                    <a:pt x="1814" y="4781"/>
                    <a:pt x="1520" y="5251"/>
                    <a:pt x="1271" y="5718"/>
                  </a:cubicBezTo>
                  <a:cubicBezTo>
                    <a:pt x="1021" y="6185"/>
                    <a:pt x="818" y="6649"/>
                    <a:pt x="652" y="7103"/>
                  </a:cubicBezTo>
                  <a:cubicBezTo>
                    <a:pt x="487" y="7557"/>
                    <a:pt x="360" y="8001"/>
                    <a:pt x="263" y="8429"/>
                  </a:cubicBezTo>
                  <a:cubicBezTo>
                    <a:pt x="167" y="8858"/>
                    <a:pt x="101" y="9271"/>
                    <a:pt x="60" y="9666"/>
                  </a:cubicBezTo>
                  <a:cubicBezTo>
                    <a:pt x="18" y="10062"/>
                    <a:pt x="0" y="10440"/>
                    <a:pt x="0" y="10800"/>
                  </a:cubicBezTo>
                  <a:cubicBezTo>
                    <a:pt x="0" y="11160"/>
                    <a:pt x="18" y="11538"/>
                    <a:pt x="60" y="11934"/>
                  </a:cubicBezTo>
                  <a:cubicBezTo>
                    <a:pt x="101" y="12329"/>
                    <a:pt x="167" y="12742"/>
                    <a:pt x="263" y="13171"/>
                  </a:cubicBezTo>
                  <a:cubicBezTo>
                    <a:pt x="360" y="13599"/>
                    <a:pt x="487" y="14043"/>
                    <a:pt x="652" y="14497"/>
                  </a:cubicBezTo>
                  <a:cubicBezTo>
                    <a:pt x="818" y="14951"/>
                    <a:pt x="1021" y="15415"/>
                    <a:pt x="1271" y="15882"/>
                  </a:cubicBezTo>
                  <a:cubicBezTo>
                    <a:pt x="1520" y="16349"/>
                    <a:pt x="1814" y="16819"/>
                    <a:pt x="2160" y="17280"/>
                  </a:cubicBezTo>
                  <a:cubicBezTo>
                    <a:pt x="2506" y="17741"/>
                    <a:pt x="2902" y="18192"/>
                    <a:pt x="3352" y="18621"/>
                  </a:cubicBezTo>
                  <a:cubicBezTo>
                    <a:pt x="3801" y="19049"/>
                    <a:pt x="4303" y="19453"/>
                    <a:pt x="4855" y="19816"/>
                  </a:cubicBezTo>
                  <a:cubicBezTo>
                    <a:pt x="5406" y="20180"/>
                    <a:pt x="6007" y="20503"/>
                    <a:pt x="6646" y="20769"/>
                  </a:cubicBezTo>
                  <a:cubicBezTo>
                    <a:pt x="7285" y="21035"/>
                    <a:pt x="7963" y="21245"/>
                    <a:pt x="8661" y="21386"/>
                  </a:cubicBezTo>
                  <a:cubicBezTo>
                    <a:pt x="9360" y="21527"/>
                    <a:pt x="10080" y="21600"/>
                    <a:pt x="10800" y="21600"/>
                  </a:cubicBezTo>
                  <a:close/>
                  <a:moveTo>
                    <a:pt x="10800" y="21600"/>
                  </a:moveTo>
                </a:path>
              </a:pathLst>
            </a:custGeom>
            <a:solidFill>
              <a:srgbClr val="E1E9EA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94" name="AutoShape 10">
              <a:extLst>
                <a:ext uri="{FF2B5EF4-FFF2-40B4-BE49-F238E27FC236}">
                  <a16:creationId xmlns:a16="http://schemas.microsoft.com/office/drawing/2014/main" id="{490B8A06-1215-45F4-B3A0-176DFF811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612" y="4836526"/>
              <a:ext cx="504164" cy="981350"/>
            </a:xfrm>
            <a:custGeom>
              <a:avLst/>
              <a:gdLst/>
              <a:ahLst/>
              <a:cxnLst/>
              <a:rect l="0" t="0" r="r" b="b"/>
              <a:pathLst>
                <a:path w="21100" h="21600">
                  <a:moveTo>
                    <a:pt x="20006" y="21600"/>
                  </a:moveTo>
                  <a:cubicBezTo>
                    <a:pt x="21487" y="10766"/>
                    <a:pt x="21600" y="4119"/>
                    <a:pt x="19495" y="0"/>
                  </a:cubicBezTo>
                  <a:lnTo>
                    <a:pt x="0" y="11075"/>
                  </a:lnTo>
                  <a:lnTo>
                    <a:pt x="20006" y="21600"/>
                  </a:lnTo>
                  <a:close/>
                  <a:moveTo>
                    <a:pt x="20006" y="21600"/>
                  </a:move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95" name="AutoShape 11">
              <a:extLst>
                <a:ext uri="{FF2B5EF4-FFF2-40B4-BE49-F238E27FC236}">
                  <a16:creationId xmlns:a16="http://schemas.microsoft.com/office/drawing/2014/main" id="{11FC449E-598C-4A31-9169-419319F4B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82" y="4917461"/>
              <a:ext cx="1151653" cy="79924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214"/>
                  </a:moveTo>
                  <a:lnTo>
                    <a:pt x="184" y="21600"/>
                  </a:lnTo>
                  <a:lnTo>
                    <a:pt x="0" y="386"/>
                  </a:lnTo>
                  <a:lnTo>
                    <a:pt x="21416" y="0"/>
                  </a:lnTo>
                  <a:close/>
                  <a:moveTo>
                    <a:pt x="21600" y="21214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96" name="AutoShape 12">
              <a:extLst>
                <a:ext uri="{FF2B5EF4-FFF2-40B4-BE49-F238E27FC236}">
                  <a16:creationId xmlns:a16="http://schemas.microsoft.com/office/drawing/2014/main" id="{48A5D2AD-80F5-464C-9D13-D784A54F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95" y="5618910"/>
              <a:ext cx="1153340" cy="1079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385"/>
                  </a:moveTo>
                  <a:lnTo>
                    <a:pt x="21417" y="0"/>
                  </a:lnTo>
                  <a:lnTo>
                    <a:pt x="21600" y="21218"/>
                  </a:lnTo>
                  <a:lnTo>
                    <a:pt x="183" y="21600"/>
                  </a:lnTo>
                  <a:close/>
                  <a:moveTo>
                    <a:pt x="0" y="385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97" name="AutoShape 13">
              <a:extLst>
                <a:ext uri="{FF2B5EF4-FFF2-40B4-BE49-F238E27FC236}">
                  <a16:creationId xmlns:a16="http://schemas.microsoft.com/office/drawing/2014/main" id="{51C7F6F0-7975-46F9-AB38-FC951FF75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612" y="4593717"/>
              <a:ext cx="1321956" cy="1271369"/>
            </a:xfrm>
            <a:custGeom>
              <a:avLst/>
              <a:gdLst/>
              <a:ahLst/>
              <a:cxnLst/>
              <a:rect l="0" t="0" r="r" b="b"/>
              <a:pathLst>
                <a:path w="20859" h="20489">
                  <a:moveTo>
                    <a:pt x="10416" y="66"/>
                  </a:moveTo>
                  <a:cubicBezTo>
                    <a:pt x="15141" y="-615"/>
                    <a:pt x="20552" y="4092"/>
                    <a:pt x="20843" y="9718"/>
                  </a:cubicBezTo>
                  <a:cubicBezTo>
                    <a:pt x="21134" y="15343"/>
                    <a:pt x="17250" y="19890"/>
                    <a:pt x="11471" y="20437"/>
                  </a:cubicBezTo>
                  <a:cubicBezTo>
                    <a:pt x="5691" y="20985"/>
                    <a:pt x="-466" y="17117"/>
                    <a:pt x="27" y="11329"/>
                  </a:cubicBezTo>
                  <a:cubicBezTo>
                    <a:pt x="521" y="5540"/>
                    <a:pt x="5691" y="746"/>
                    <a:pt x="10416" y="66"/>
                  </a:cubicBezTo>
                  <a:close/>
                  <a:moveTo>
                    <a:pt x="10416" y="66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99" name="AutoShape 14">
              <a:extLst>
                <a:ext uri="{FF2B5EF4-FFF2-40B4-BE49-F238E27FC236}">
                  <a16:creationId xmlns:a16="http://schemas.microsoft.com/office/drawing/2014/main" id="{134983F3-AB99-4167-8B1F-75F9F59A4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47" y="4607207"/>
              <a:ext cx="1230903" cy="1237648"/>
            </a:xfrm>
            <a:custGeom>
              <a:avLst/>
              <a:gdLst/>
              <a:ahLst/>
              <a:cxnLst/>
              <a:rect l="0" t="0" r="r" b="b"/>
              <a:pathLst>
                <a:path w="20632" h="21062">
                  <a:moveTo>
                    <a:pt x="9794" y="11"/>
                  </a:moveTo>
                  <a:cubicBezTo>
                    <a:pt x="14614" y="-248"/>
                    <a:pt x="20315" y="4169"/>
                    <a:pt x="20618" y="9978"/>
                  </a:cubicBezTo>
                  <a:cubicBezTo>
                    <a:pt x="20920" y="15787"/>
                    <a:pt x="16564" y="20743"/>
                    <a:pt x="10888" y="21047"/>
                  </a:cubicBezTo>
                  <a:cubicBezTo>
                    <a:pt x="5213" y="21352"/>
                    <a:pt x="-680" y="16945"/>
                    <a:pt x="64" y="11081"/>
                  </a:cubicBezTo>
                  <a:cubicBezTo>
                    <a:pt x="808" y="5216"/>
                    <a:pt x="4973" y="270"/>
                    <a:pt x="9794" y="11"/>
                  </a:cubicBezTo>
                  <a:close/>
                  <a:moveTo>
                    <a:pt x="9794" y="11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8253A1F9-0772-4056-9223-4C3E50317C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4993" y="4094613"/>
              <a:ext cx="719993" cy="1987989"/>
              <a:chOff x="0" y="0"/>
              <a:chExt cx="427" cy="1179"/>
            </a:xfrm>
            <a:solidFill>
              <a:srgbClr val="3F5659"/>
            </a:solidFill>
          </p:grpSpPr>
          <p:sp>
            <p:nvSpPr>
              <p:cNvPr id="126" name="AutoShape 15">
                <a:extLst>
                  <a:ext uri="{FF2B5EF4-FFF2-40B4-BE49-F238E27FC236}">
                    <a16:creationId xmlns:a16="http://schemas.microsoft.com/office/drawing/2014/main" id="{703D8A18-F5EE-4448-882D-BF6A18E0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73" cy="11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236"/>
                    </a:moveTo>
                    <a:lnTo>
                      <a:pt x="4009" y="21600"/>
                    </a:lnTo>
                    <a:lnTo>
                      <a:pt x="0" y="364"/>
                    </a:lnTo>
                    <a:lnTo>
                      <a:pt x="17591" y="0"/>
                    </a:lnTo>
                    <a:close/>
                    <a:moveTo>
                      <a:pt x="21600" y="21236"/>
                    </a:moveTo>
                  </a:path>
                </a:pathLst>
              </a:custGeom>
              <a:solidFill>
                <a:srgbClr val="4F5457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kern="0">
                  <a:solidFill>
                    <a:srgbClr val="9EACB4"/>
                  </a:solidFill>
                  <a:latin typeface="Questrial" charset="0"/>
                </a:endParaRPr>
              </a:p>
            </p:txBody>
          </p:sp>
          <p:sp>
            <p:nvSpPr>
              <p:cNvPr id="127" name="AutoShape 16">
                <a:extLst>
                  <a:ext uri="{FF2B5EF4-FFF2-40B4-BE49-F238E27FC236}">
                    <a16:creationId xmlns:a16="http://schemas.microsoft.com/office/drawing/2014/main" id="{92CE74D9-C416-4354-A88B-4F495239E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040"/>
                <a:ext cx="427" cy="139"/>
              </a:xfrm>
              <a:custGeom>
                <a:avLst/>
                <a:gdLst/>
                <a:ahLst/>
                <a:cxnLst/>
                <a:rect l="0" t="0" r="r" b="b"/>
                <a:pathLst>
                  <a:path w="21406" h="21016">
                    <a:moveTo>
                      <a:pt x="3188" y="20997"/>
                    </a:moveTo>
                    <a:lnTo>
                      <a:pt x="18592" y="18094"/>
                    </a:lnTo>
                    <a:cubicBezTo>
                      <a:pt x="20240" y="17783"/>
                      <a:pt x="21503" y="13462"/>
                      <a:pt x="21401" y="8492"/>
                    </a:cubicBezTo>
                    <a:lnTo>
                      <a:pt x="21401" y="8490"/>
                    </a:lnTo>
                    <a:cubicBezTo>
                      <a:pt x="21298" y="3520"/>
                      <a:pt x="19866" y="-291"/>
                      <a:pt x="18218" y="17"/>
                    </a:cubicBezTo>
                    <a:lnTo>
                      <a:pt x="2814" y="2923"/>
                    </a:lnTo>
                    <a:cubicBezTo>
                      <a:pt x="1167" y="3234"/>
                      <a:pt x="-97" y="7555"/>
                      <a:pt x="6" y="12525"/>
                    </a:cubicBezTo>
                    <a:lnTo>
                      <a:pt x="6" y="12527"/>
                    </a:lnTo>
                    <a:cubicBezTo>
                      <a:pt x="109" y="17498"/>
                      <a:pt x="1541" y="21309"/>
                      <a:pt x="3188" y="20997"/>
                    </a:cubicBezTo>
                    <a:close/>
                    <a:moveTo>
                      <a:pt x="3188" y="20997"/>
                    </a:moveTo>
                  </a:path>
                </a:pathLst>
              </a:custGeom>
              <a:solidFill>
                <a:srgbClr val="4F5457"/>
              </a:solidFill>
              <a:ln>
                <a:noFill/>
              </a:ln>
            </p:spPr>
            <p:txBody>
              <a:bodyPr lIns="0" tIns="0" rIns="0" bIns="0"/>
              <a:lstStyle/>
              <a:p>
                <a:endParaRPr lang="en-US" kern="0">
                  <a:solidFill>
                    <a:srgbClr val="9EACB4"/>
                  </a:solidFill>
                  <a:latin typeface="Questrial" charset="0"/>
                </a:endParaRPr>
              </a:p>
            </p:txBody>
          </p:sp>
        </p:grpSp>
        <p:sp>
          <p:nvSpPr>
            <p:cNvPr id="101" name="AutoShape 18">
              <a:extLst>
                <a:ext uri="{FF2B5EF4-FFF2-40B4-BE49-F238E27FC236}">
                  <a16:creationId xmlns:a16="http://schemas.microsoft.com/office/drawing/2014/main" id="{2B6A8D0F-C3AB-4A7C-A1BB-08B8D9D7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143" y="2705210"/>
              <a:ext cx="1733382" cy="173338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1826" y="21551"/>
                  </a:moveTo>
                  <a:cubicBezTo>
                    <a:pt x="11488" y="21583"/>
                    <a:pt x="11146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lnTo>
                    <a:pt x="21600" y="0"/>
                  </a:lnTo>
                  <a:lnTo>
                    <a:pt x="21600" y="10800"/>
                  </a:lnTo>
                  <a:lnTo>
                    <a:pt x="21600" y="21551"/>
                  </a:lnTo>
                  <a:lnTo>
                    <a:pt x="11826" y="21551"/>
                  </a:lnTo>
                  <a:close/>
                  <a:moveTo>
                    <a:pt x="11826" y="21551"/>
                  </a:moveTo>
                </a:path>
              </a:pathLst>
            </a:custGeom>
            <a:solidFill>
              <a:srgbClr val="4F5457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2" name="AutoShape 19">
              <a:extLst>
                <a:ext uri="{FF2B5EF4-FFF2-40B4-BE49-F238E27FC236}">
                  <a16:creationId xmlns:a16="http://schemas.microsoft.com/office/drawing/2014/main" id="{AF5401A0-9D8D-420A-8DCA-0C5BA74C5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8432" y="2703522"/>
              <a:ext cx="1701343" cy="12798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0764"/>
                  </a:moveTo>
                  <a:cubicBezTo>
                    <a:pt x="1275" y="4560"/>
                    <a:pt x="5540" y="0"/>
                    <a:pt x="10605" y="0"/>
                  </a:cubicBezTo>
                  <a:lnTo>
                    <a:pt x="21600" y="0"/>
                  </a:lnTo>
                  <a:lnTo>
                    <a:pt x="21600" y="14636"/>
                  </a:lnTo>
                  <a:lnTo>
                    <a:pt x="21600" y="21600"/>
                  </a:lnTo>
                  <a:lnTo>
                    <a:pt x="21496" y="21462"/>
                  </a:lnTo>
                  <a:lnTo>
                    <a:pt x="11650" y="21462"/>
                  </a:lnTo>
                  <a:cubicBezTo>
                    <a:pt x="11306" y="21505"/>
                    <a:pt x="10958" y="21528"/>
                    <a:pt x="10605" y="21528"/>
                  </a:cubicBezTo>
                  <a:cubicBezTo>
                    <a:pt x="5540" y="21528"/>
                    <a:pt x="1275" y="16968"/>
                    <a:pt x="0" y="10764"/>
                  </a:cubicBezTo>
                  <a:close/>
                  <a:moveTo>
                    <a:pt x="0" y="10764"/>
                  </a:moveTo>
                </a:path>
              </a:pathLst>
            </a:custGeom>
            <a:solidFill>
              <a:srgbClr val="6A707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3" name="AutoShape 22">
              <a:extLst>
                <a:ext uri="{FF2B5EF4-FFF2-40B4-BE49-F238E27FC236}">
                  <a16:creationId xmlns:a16="http://schemas.microsoft.com/office/drawing/2014/main" id="{589261A7-72F4-4160-A08C-1A57DE7C5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183" y="3136870"/>
              <a:ext cx="445147" cy="87343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657" y="0"/>
                  </a:moveTo>
                  <a:cubicBezTo>
                    <a:pt x="12241" y="52"/>
                    <a:pt x="21600" y="4867"/>
                    <a:pt x="21600" y="10800"/>
                  </a:cubicBezTo>
                  <a:cubicBezTo>
                    <a:pt x="21600" y="16732"/>
                    <a:pt x="12241" y="21547"/>
                    <a:pt x="657" y="21600"/>
                  </a:cubicBezTo>
                  <a:cubicBezTo>
                    <a:pt x="230" y="18173"/>
                    <a:pt x="0" y="14549"/>
                    <a:pt x="0" y="10800"/>
                  </a:cubicBezTo>
                  <a:cubicBezTo>
                    <a:pt x="0" y="7051"/>
                    <a:pt x="230" y="3427"/>
                    <a:pt x="657" y="0"/>
                  </a:cubicBezTo>
                  <a:close/>
                  <a:moveTo>
                    <a:pt x="657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4" name="AutoShape 23">
              <a:extLst>
                <a:ext uri="{FF2B5EF4-FFF2-40B4-BE49-F238E27FC236}">
                  <a16:creationId xmlns:a16="http://schemas.microsoft.com/office/drawing/2014/main" id="{89D358C1-7CC9-4B18-ADB2-9499A064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757" y="2003764"/>
              <a:ext cx="817792" cy="3129529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1302" y="773"/>
                  </a:moveTo>
                  <a:cubicBezTo>
                    <a:pt x="15930" y="773"/>
                    <a:pt x="19682" y="5262"/>
                    <a:pt x="19682" y="10800"/>
                  </a:cubicBezTo>
                  <a:cubicBezTo>
                    <a:pt x="19682" y="16338"/>
                    <a:pt x="15930" y="20827"/>
                    <a:pt x="11302" y="20827"/>
                  </a:cubicBezTo>
                  <a:lnTo>
                    <a:pt x="11302" y="21588"/>
                  </a:lnTo>
                  <a:cubicBezTo>
                    <a:pt x="17034" y="21326"/>
                    <a:pt x="21600" y="16597"/>
                    <a:pt x="21600" y="10800"/>
                  </a:cubicBezTo>
                  <a:cubicBezTo>
                    <a:pt x="21600" y="5004"/>
                    <a:pt x="17034" y="274"/>
                    <a:pt x="11302" y="12"/>
                  </a:cubicBezTo>
                  <a:lnTo>
                    <a:pt x="11302" y="773"/>
                  </a:lnTo>
                  <a:close/>
                  <a:moveTo>
                    <a:pt x="11302" y="20827"/>
                  </a:moveTo>
                  <a:cubicBezTo>
                    <a:pt x="6673" y="20827"/>
                    <a:pt x="2921" y="16338"/>
                    <a:pt x="2921" y="10800"/>
                  </a:cubicBezTo>
                  <a:cubicBezTo>
                    <a:pt x="2921" y="5262"/>
                    <a:pt x="6673" y="773"/>
                    <a:pt x="11302" y="773"/>
                  </a:cubicBezTo>
                  <a:lnTo>
                    <a:pt x="11302" y="12"/>
                  </a:lnTo>
                  <a:cubicBezTo>
                    <a:pt x="11135" y="4"/>
                    <a:pt x="10968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0968" y="21600"/>
                    <a:pt x="11135" y="21596"/>
                    <a:pt x="11302" y="21588"/>
                  </a:cubicBezTo>
                  <a:lnTo>
                    <a:pt x="11302" y="20827"/>
                  </a:lnTo>
                  <a:close/>
                  <a:moveTo>
                    <a:pt x="11302" y="20827"/>
                  </a:moveTo>
                </a:path>
              </a:pathLst>
            </a:custGeom>
            <a:solidFill>
              <a:srgbClr val="6A7074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5" name="AutoShape 24">
              <a:extLst>
                <a:ext uri="{FF2B5EF4-FFF2-40B4-BE49-F238E27FC236}">
                  <a16:creationId xmlns:a16="http://schemas.microsoft.com/office/drawing/2014/main" id="{8ED22970-7C16-447D-A270-5DFAADAC5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20" y="4566741"/>
              <a:ext cx="1040367" cy="826222"/>
            </a:xfrm>
            <a:custGeom>
              <a:avLst/>
              <a:gdLst/>
              <a:ahLst/>
              <a:cxnLst/>
              <a:rect l="0" t="0" r="r" b="b"/>
              <a:pathLst>
                <a:path w="19132" h="21424">
                  <a:moveTo>
                    <a:pt x="17797" y="3"/>
                  </a:moveTo>
                  <a:lnTo>
                    <a:pt x="7761" y="733"/>
                  </a:lnTo>
                  <a:cubicBezTo>
                    <a:pt x="-1200" y="7143"/>
                    <a:pt x="-1336" y="14163"/>
                    <a:pt x="2026" y="21424"/>
                  </a:cubicBezTo>
                  <a:cubicBezTo>
                    <a:pt x="6079" y="19714"/>
                    <a:pt x="8741" y="14533"/>
                    <a:pt x="9221" y="7261"/>
                  </a:cubicBezTo>
                  <a:lnTo>
                    <a:pt x="14745" y="6871"/>
                  </a:lnTo>
                  <a:cubicBezTo>
                    <a:pt x="19351" y="6546"/>
                    <a:pt x="20264" y="-176"/>
                    <a:pt x="17797" y="3"/>
                  </a:cubicBezTo>
                  <a:close/>
                  <a:moveTo>
                    <a:pt x="17797" y="3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6" name="AutoShape 25">
              <a:extLst>
                <a:ext uri="{FF2B5EF4-FFF2-40B4-BE49-F238E27FC236}">
                  <a16:creationId xmlns:a16="http://schemas.microsoft.com/office/drawing/2014/main" id="{68AE2A78-FA1B-45E1-86C2-6DEAB77F7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19" y="4809550"/>
              <a:ext cx="691328" cy="268100"/>
            </a:xfrm>
            <a:custGeom>
              <a:avLst/>
              <a:gdLst/>
              <a:ahLst/>
              <a:cxnLst/>
              <a:rect l="0" t="0" r="r" b="b"/>
              <a:pathLst>
                <a:path w="19017" h="20141">
                  <a:moveTo>
                    <a:pt x="3066" y="2177"/>
                  </a:moveTo>
                  <a:lnTo>
                    <a:pt x="15532" y="23"/>
                  </a:lnTo>
                  <a:cubicBezTo>
                    <a:pt x="19890" y="-728"/>
                    <a:pt x="20308" y="17213"/>
                    <a:pt x="15950" y="17967"/>
                  </a:cubicBezTo>
                  <a:lnTo>
                    <a:pt x="3485" y="20119"/>
                  </a:lnTo>
                  <a:cubicBezTo>
                    <a:pt x="-873" y="20872"/>
                    <a:pt x="-1292" y="2931"/>
                    <a:pt x="3066" y="2177"/>
                  </a:cubicBezTo>
                  <a:close/>
                  <a:moveTo>
                    <a:pt x="3066" y="2177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8" name="AutoShape 26">
              <a:extLst>
                <a:ext uri="{FF2B5EF4-FFF2-40B4-BE49-F238E27FC236}">
                  <a16:creationId xmlns:a16="http://schemas.microsoft.com/office/drawing/2014/main" id="{0EBB5525-41BA-4C55-A4DB-1389B33B7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398" y="5038867"/>
              <a:ext cx="738542" cy="264730"/>
            </a:xfrm>
            <a:custGeom>
              <a:avLst/>
              <a:gdLst/>
              <a:ahLst/>
              <a:cxnLst/>
              <a:rect l="0" t="0" r="r" b="b"/>
              <a:pathLst>
                <a:path w="19156" h="20432">
                  <a:moveTo>
                    <a:pt x="2903" y="1894"/>
                  </a:moveTo>
                  <a:lnTo>
                    <a:pt x="15857" y="14"/>
                  </a:lnTo>
                  <a:cubicBezTo>
                    <a:pt x="19982" y="-584"/>
                    <a:pt x="20378" y="17940"/>
                    <a:pt x="16253" y="18538"/>
                  </a:cubicBezTo>
                  <a:lnTo>
                    <a:pt x="3299" y="20418"/>
                  </a:lnTo>
                  <a:cubicBezTo>
                    <a:pt x="-826" y="21016"/>
                    <a:pt x="-1222" y="2492"/>
                    <a:pt x="2903" y="1894"/>
                  </a:cubicBezTo>
                  <a:close/>
                  <a:moveTo>
                    <a:pt x="2903" y="1894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09" name="AutoShape 27">
              <a:extLst>
                <a:ext uri="{FF2B5EF4-FFF2-40B4-BE49-F238E27FC236}">
                  <a16:creationId xmlns:a16="http://schemas.microsoft.com/office/drawing/2014/main" id="{2B9F55E3-EAB4-4EC0-86D0-C52CA1E8F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87" y="5268186"/>
              <a:ext cx="666036" cy="256296"/>
            </a:xfrm>
            <a:custGeom>
              <a:avLst/>
              <a:gdLst/>
              <a:ahLst/>
              <a:cxnLst/>
              <a:rect l="0" t="0" r="r" b="b"/>
              <a:pathLst>
                <a:path w="18960" h="20428">
                  <a:moveTo>
                    <a:pt x="3136" y="1667"/>
                  </a:moveTo>
                  <a:lnTo>
                    <a:pt x="15396" y="14"/>
                  </a:lnTo>
                  <a:cubicBezTo>
                    <a:pt x="19852" y="-586"/>
                    <a:pt x="20279" y="18160"/>
                    <a:pt x="15823" y="18761"/>
                  </a:cubicBezTo>
                  <a:lnTo>
                    <a:pt x="3563" y="20414"/>
                  </a:lnTo>
                  <a:cubicBezTo>
                    <a:pt x="-893" y="21014"/>
                    <a:pt x="-1321" y="2267"/>
                    <a:pt x="3136" y="1667"/>
                  </a:cubicBezTo>
                  <a:close/>
                  <a:moveTo>
                    <a:pt x="3136" y="1667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0" name="AutoShape 28">
              <a:extLst>
                <a:ext uri="{FF2B5EF4-FFF2-40B4-BE49-F238E27FC236}">
                  <a16:creationId xmlns:a16="http://schemas.microsoft.com/office/drawing/2014/main" id="{DF40C368-2A41-410E-89E8-67B7F4A9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312" y="5497505"/>
              <a:ext cx="554749" cy="251238"/>
            </a:xfrm>
            <a:custGeom>
              <a:avLst/>
              <a:gdLst/>
              <a:ahLst/>
              <a:cxnLst/>
              <a:rect l="0" t="0" r="r" b="b"/>
              <a:pathLst>
                <a:path w="18512" h="20380">
                  <a:moveTo>
                    <a:pt x="3669" y="1300"/>
                  </a:moveTo>
                  <a:lnTo>
                    <a:pt x="14345" y="15"/>
                  </a:lnTo>
                  <a:cubicBezTo>
                    <a:pt x="19557" y="-610"/>
                    <a:pt x="20056" y="18455"/>
                    <a:pt x="14844" y="19082"/>
                  </a:cubicBezTo>
                  <a:lnTo>
                    <a:pt x="4168" y="20365"/>
                  </a:lnTo>
                  <a:cubicBezTo>
                    <a:pt x="-1043" y="20990"/>
                    <a:pt x="-1544" y="1925"/>
                    <a:pt x="3669" y="1300"/>
                  </a:cubicBezTo>
                  <a:close/>
                  <a:moveTo>
                    <a:pt x="3669" y="1300"/>
                  </a:moveTo>
                </a:path>
              </a:pathLst>
            </a:custGeom>
            <a:solidFill>
              <a:srgbClr val="FAC290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1" name="AutoShape 29">
              <a:extLst>
                <a:ext uri="{FF2B5EF4-FFF2-40B4-BE49-F238E27FC236}">
                  <a16:creationId xmlns:a16="http://schemas.microsoft.com/office/drawing/2014/main" id="{60DB96E5-F204-4D37-89B4-B37E96256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6398" y="4823038"/>
              <a:ext cx="655919" cy="244495"/>
            </a:xfrm>
            <a:custGeom>
              <a:avLst/>
              <a:gdLst/>
              <a:ahLst/>
              <a:cxnLst/>
              <a:rect l="0" t="0" r="r" b="b"/>
              <a:pathLst>
                <a:path w="19179" h="20153">
                  <a:moveTo>
                    <a:pt x="2938" y="2342"/>
                  </a:moveTo>
                  <a:lnTo>
                    <a:pt x="15899" y="24"/>
                  </a:lnTo>
                  <a:cubicBezTo>
                    <a:pt x="20074" y="-723"/>
                    <a:pt x="20363" y="16236"/>
                    <a:pt x="16188" y="16982"/>
                  </a:cubicBezTo>
                  <a:lnTo>
                    <a:pt x="3338" y="20130"/>
                  </a:lnTo>
                  <a:cubicBezTo>
                    <a:pt x="-836" y="20877"/>
                    <a:pt x="-1237" y="3092"/>
                    <a:pt x="2938" y="2342"/>
                  </a:cubicBezTo>
                  <a:close/>
                  <a:moveTo>
                    <a:pt x="2938" y="2342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2" name="AutoShape 30">
              <a:extLst>
                <a:ext uri="{FF2B5EF4-FFF2-40B4-BE49-F238E27FC236}">
                  <a16:creationId xmlns:a16="http://schemas.microsoft.com/office/drawing/2014/main" id="{39DE3FC4-6404-4DC5-9EBE-ACA5D7F1C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87" y="5052357"/>
              <a:ext cx="706504" cy="234378"/>
            </a:xfrm>
            <a:custGeom>
              <a:avLst/>
              <a:gdLst/>
              <a:ahLst/>
              <a:cxnLst/>
              <a:rect l="0" t="0" r="r" b="b"/>
              <a:pathLst>
                <a:path w="19254" h="20352">
                  <a:moveTo>
                    <a:pt x="2735" y="1590"/>
                  </a:moveTo>
                  <a:lnTo>
                    <a:pt x="16094" y="9"/>
                  </a:lnTo>
                  <a:cubicBezTo>
                    <a:pt x="19985" y="-451"/>
                    <a:pt x="20446" y="16879"/>
                    <a:pt x="16558" y="17483"/>
                  </a:cubicBezTo>
                  <a:lnTo>
                    <a:pt x="3108" y="20326"/>
                  </a:lnTo>
                  <a:cubicBezTo>
                    <a:pt x="-777" y="21149"/>
                    <a:pt x="-1154" y="2194"/>
                    <a:pt x="2735" y="1590"/>
                  </a:cubicBezTo>
                  <a:close/>
                  <a:moveTo>
                    <a:pt x="2735" y="1590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3" name="AutoShape 31">
              <a:extLst>
                <a:ext uri="{FF2B5EF4-FFF2-40B4-BE49-F238E27FC236}">
                  <a16:creationId xmlns:a16="http://schemas.microsoft.com/office/drawing/2014/main" id="{42FF5874-6B13-4870-BF89-72C49B43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66" y="5295166"/>
              <a:ext cx="630626" cy="224262"/>
            </a:xfrm>
            <a:custGeom>
              <a:avLst/>
              <a:gdLst/>
              <a:ahLst/>
              <a:cxnLst/>
              <a:rect l="0" t="0" r="r" b="b"/>
              <a:pathLst>
                <a:path w="19186" h="20551">
                  <a:moveTo>
                    <a:pt x="3059" y="747"/>
                  </a:moveTo>
                  <a:lnTo>
                    <a:pt x="15886" y="3"/>
                  </a:lnTo>
                  <a:cubicBezTo>
                    <a:pt x="20237" y="-248"/>
                    <a:pt x="20308" y="17508"/>
                    <a:pt x="15963" y="18144"/>
                  </a:cubicBezTo>
                  <a:lnTo>
                    <a:pt x="3475" y="20526"/>
                  </a:lnTo>
                  <a:cubicBezTo>
                    <a:pt x="-866" y="21352"/>
                    <a:pt x="-1292" y="998"/>
                    <a:pt x="3059" y="747"/>
                  </a:cubicBezTo>
                  <a:close/>
                  <a:moveTo>
                    <a:pt x="3059" y="747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4" name="AutoShape 32">
              <a:extLst>
                <a:ext uri="{FF2B5EF4-FFF2-40B4-BE49-F238E27FC236}">
                  <a16:creationId xmlns:a16="http://schemas.microsoft.com/office/drawing/2014/main" id="{2F7AE079-D30F-4AF2-91E2-2D7AF88DF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292" y="5510994"/>
              <a:ext cx="524399" cy="222574"/>
            </a:xfrm>
            <a:custGeom>
              <a:avLst/>
              <a:gdLst/>
              <a:ahLst/>
              <a:cxnLst/>
              <a:rect l="0" t="0" r="r" b="b"/>
              <a:pathLst>
                <a:path w="18655" h="20542">
                  <a:moveTo>
                    <a:pt x="3572" y="718"/>
                  </a:moveTo>
                  <a:lnTo>
                    <a:pt x="14668" y="5"/>
                  </a:lnTo>
                  <a:cubicBezTo>
                    <a:pt x="19747" y="-322"/>
                    <a:pt x="20093" y="18252"/>
                    <a:pt x="15019" y="18888"/>
                  </a:cubicBezTo>
                  <a:lnTo>
                    <a:pt x="4058" y="20522"/>
                  </a:lnTo>
                  <a:cubicBezTo>
                    <a:pt x="-1012" y="21278"/>
                    <a:pt x="-1507" y="1042"/>
                    <a:pt x="3572" y="718"/>
                  </a:cubicBezTo>
                  <a:close/>
                  <a:moveTo>
                    <a:pt x="3572" y="718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5" name="AutoShape 33">
              <a:extLst>
                <a:ext uri="{FF2B5EF4-FFF2-40B4-BE49-F238E27FC236}">
                  <a16:creationId xmlns:a16="http://schemas.microsoft.com/office/drawing/2014/main" id="{E20F836F-0DC1-4BA7-AA34-04DEA3079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229" y="4580231"/>
              <a:ext cx="784069" cy="256296"/>
            </a:xfrm>
            <a:custGeom>
              <a:avLst/>
              <a:gdLst/>
              <a:ahLst/>
              <a:cxnLst/>
              <a:rect l="0" t="0" r="r" b="b"/>
              <a:pathLst>
                <a:path w="19995" h="21032">
                  <a:moveTo>
                    <a:pt x="18260" y="13"/>
                  </a:moveTo>
                  <a:lnTo>
                    <a:pt x="4643" y="2205"/>
                  </a:lnTo>
                  <a:lnTo>
                    <a:pt x="0" y="21032"/>
                  </a:lnTo>
                  <a:lnTo>
                    <a:pt x="13867" y="19774"/>
                  </a:lnTo>
                  <a:cubicBezTo>
                    <a:pt x="20107" y="19210"/>
                    <a:pt x="21600" y="-568"/>
                    <a:pt x="18260" y="13"/>
                  </a:cubicBezTo>
                  <a:close/>
                  <a:moveTo>
                    <a:pt x="18260" y="13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6" name="AutoShape 34">
              <a:extLst>
                <a:ext uri="{FF2B5EF4-FFF2-40B4-BE49-F238E27FC236}">
                  <a16:creationId xmlns:a16="http://schemas.microsoft.com/office/drawing/2014/main" id="{B3F7B5E7-A892-471D-9895-70DA2EA85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47" y="4607208"/>
              <a:ext cx="714935" cy="822850"/>
            </a:xfrm>
            <a:custGeom>
              <a:avLst/>
              <a:gdLst/>
              <a:ahLst/>
              <a:cxnLst/>
              <a:rect l="0" t="0" r="r" b="b"/>
              <a:pathLst>
                <a:path w="19839" h="20094">
                  <a:moveTo>
                    <a:pt x="0" y="15916"/>
                  </a:moveTo>
                  <a:cubicBezTo>
                    <a:pt x="1161" y="8551"/>
                    <a:pt x="8127" y="1302"/>
                    <a:pt x="16095" y="37"/>
                  </a:cubicBezTo>
                  <a:cubicBezTo>
                    <a:pt x="19200" y="-456"/>
                    <a:pt x="21600" y="4101"/>
                    <a:pt x="18135" y="5580"/>
                  </a:cubicBezTo>
                  <a:cubicBezTo>
                    <a:pt x="16764" y="13432"/>
                    <a:pt x="11003" y="17841"/>
                    <a:pt x="7407" y="19127"/>
                  </a:cubicBezTo>
                  <a:cubicBezTo>
                    <a:pt x="7489" y="20496"/>
                    <a:pt x="1836" y="21144"/>
                    <a:pt x="0" y="15916"/>
                  </a:cubicBezTo>
                  <a:close/>
                  <a:moveTo>
                    <a:pt x="0" y="15916"/>
                  </a:moveTo>
                </a:path>
              </a:pathLst>
            </a:custGeom>
            <a:solidFill>
              <a:srgbClr val="FCDBBC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7" name="AutoShape 35">
              <a:extLst>
                <a:ext uri="{FF2B5EF4-FFF2-40B4-BE49-F238E27FC236}">
                  <a16:creationId xmlns:a16="http://schemas.microsoft.com/office/drawing/2014/main" id="{C2E12EAF-F095-428B-B9E9-36A30474D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93" y="4742102"/>
              <a:ext cx="512596" cy="1171887"/>
            </a:xfrm>
            <a:custGeom>
              <a:avLst/>
              <a:gdLst/>
              <a:ahLst/>
              <a:cxnLst/>
              <a:rect l="0" t="0" r="r" b="b"/>
              <a:pathLst>
                <a:path w="20537" h="21600">
                  <a:moveTo>
                    <a:pt x="19189" y="21600"/>
                  </a:moveTo>
                  <a:cubicBezTo>
                    <a:pt x="21600" y="11096"/>
                    <a:pt x="20427" y="3452"/>
                    <a:pt x="18408" y="0"/>
                  </a:cubicBezTo>
                  <a:lnTo>
                    <a:pt x="0" y="12779"/>
                  </a:lnTo>
                  <a:lnTo>
                    <a:pt x="19189" y="21600"/>
                  </a:lnTo>
                  <a:close/>
                  <a:moveTo>
                    <a:pt x="19189" y="21600"/>
                  </a:moveTo>
                </a:path>
              </a:pathLst>
            </a:custGeom>
            <a:solidFill>
              <a:srgbClr val="4F5457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 charset="0"/>
              </a:endParaRPr>
            </a:p>
          </p:txBody>
        </p:sp>
        <p:sp>
          <p:nvSpPr>
            <p:cNvPr id="118" name="AutoShape 36">
              <a:extLst>
                <a:ext uri="{FF2B5EF4-FFF2-40B4-BE49-F238E27FC236}">
                  <a16:creationId xmlns:a16="http://schemas.microsoft.com/office/drawing/2014/main" id="{9B7085C1-D636-403A-97EF-B136F35C0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85" y="4836527"/>
              <a:ext cx="952685" cy="99315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55"/>
                  </a:moveTo>
                  <a:lnTo>
                    <a:pt x="21322" y="0"/>
                  </a:lnTo>
                  <a:cubicBezTo>
                    <a:pt x="17363" y="8893"/>
                    <a:pt x="18172" y="15692"/>
                    <a:pt x="21600" y="21342"/>
                  </a:cubicBezTo>
                  <a:lnTo>
                    <a:pt x="0" y="21600"/>
                  </a:lnTo>
                  <a:lnTo>
                    <a:pt x="0" y="255"/>
                  </a:lnTo>
                  <a:close/>
                  <a:moveTo>
                    <a:pt x="0" y="255"/>
                  </a:moveTo>
                </a:path>
              </a:pathLst>
            </a:custGeom>
            <a:solidFill>
              <a:srgbClr val="F0F3F4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19" name="AutoShape 37">
              <a:extLst>
                <a:ext uri="{FF2B5EF4-FFF2-40B4-BE49-F238E27FC236}">
                  <a16:creationId xmlns:a16="http://schemas.microsoft.com/office/drawing/2014/main" id="{F0FE2C8C-2322-411C-BF62-EC966F32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4742102"/>
              <a:ext cx="968165" cy="117863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161"/>
                  </a:moveTo>
                  <a:lnTo>
                    <a:pt x="21164" y="0"/>
                  </a:lnTo>
                  <a:cubicBezTo>
                    <a:pt x="16440" y="7024"/>
                    <a:pt x="15701" y="14147"/>
                    <a:pt x="21600" y="21435"/>
                  </a:cubicBezTo>
                  <a:lnTo>
                    <a:pt x="0" y="21600"/>
                  </a:lnTo>
                  <a:lnTo>
                    <a:pt x="0" y="161"/>
                  </a:lnTo>
                  <a:close/>
                  <a:moveTo>
                    <a:pt x="0" y="161"/>
                  </a:moveTo>
                </a:path>
              </a:pathLst>
            </a:custGeom>
            <a:solidFill>
              <a:srgbClr val="899297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 charset="0"/>
              </a:endParaRPr>
            </a:p>
          </p:txBody>
        </p:sp>
        <p:sp>
          <p:nvSpPr>
            <p:cNvPr id="120" name="AutoShape 38">
              <a:extLst>
                <a:ext uri="{FF2B5EF4-FFF2-40B4-BE49-F238E27FC236}">
                  <a16:creationId xmlns:a16="http://schemas.microsoft.com/office/drawing/2014/main" id="{E32A38F5-9390-4530-A978-E1912895F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726824"/>
              <a:ext cx="968166" cy="20065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41" y="0"/>
                  </a:moveTo>
                  <a:cubicBezTo>
                    <a:pt x="19860" y="6855"/>
                    <a:pt x="20642" y="13735"/>
                    <a:pt x="21600" y="20638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9241" y="0"/>
                  </a:lnTo>
                  <a:close/>
                  <a:moveTo>
                    <a:pt x="19241" y="0"/>
                  </a:moveTo>
                </a:path>
              </a:pathLst>
            </a:custGeom>
            <a:solidFill>
              <a:srgbClr val="4F5457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EACB4"/>
                </a:solidFill>
                <a:effectLst/>
                <a:uLnTx/>
                <a:uFillTx/>
                <a:latin typeface="Questrial" charset="0"/>
              </a:endParaRPr>
            </a:p>
          </p:txBody>
        </p:sp>
        <p:sp>
          <p:nvSpPr>
            <p:cNvPr id="121" name="AutoShape 39">
              <a:extLst>
                <a:ext uri="{FF2B5EF4-FFF2-40B4-BE49-F238E27FC236}">
                  <a16:creationId xmlns:a16="http://schemas.microsoft.com/office/drawing/2014/main" id="{FEE21FED-B4A0-464F-8176-1B8DD177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43" y="5659378"/>
              <a:ext cx="362806" cy="16524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16598" y="0"/>
                  </a:lnTo>
                  <a:cubicBezTo>
                    <a:pt x="17931" y="7356"/>
                    <a:pt x="19614" y="14395"/>
                    <a:pt x="21600" y="21160"/>
                  </a:cubicBezTo>
                  <a:lnTo>
                    <a:pt x="3718" y="21600"/>
                  </a:lnTo>
                  <a:cubicBezTo>
                    <a:pt x="2209" y="14378"/>
                    <a:pt x="975" y="7182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F0F3F4">
                <a:lumMod val="90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22" name="AutoShape 41">
              <a:extLst>
                <a:ext uri="{FF2B5EF4-FFF2-40B4-BE49-F238E27FC236}">
                  <a16:creationId xmlns:a16="http://schemas.microsoft.com/office/drawing/2014/main" id="{CDA2E230-D6DA-4DB1-BE05-4A321D0DF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9889" y="4876996"/>
              <a:ext cx="197282" cy="168616"/>
            </a:xfrm>
            <a:custGeom>
              <a:avLst/>
              <a:gdLst/>
              <a:ahLst/>
              <a:cxnLst/>
              <a:rect l="0" t="0" r="r" b="b"/>
              <a:pathLst>
                <a:path w="15270" h="19874">
                  <a:moveTo>
                    <a:pt x="4875" y="68"/>
                  </a:moveTo>
                  <a:cubicBezTo>
                    <a:pt x="17869" y="-1305"/>
                    <a:pt x="19158" y="18826"/>
                    <a:pt x="6034" y="19868"/>
                  </a:cubicBezTo>
                  <a:cubicBezTo>
                    <a:pt x="-1085" y="20295"/>
                    <a:pt x="-2442" y="510"/>
                    <a:pt x="4875" y="68"/>
                  </a:cubicBezTo>
                  <a:close/>
                  <a:moveTo>
                    <a:pt x="4875" y="68"/>
                  </a:moveTo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23" name="AutoShape 42">
              <a:extLst>
                <a:ext uri="{FF2B5EF4-FFF2-40B4-BE49-F238E27FC236}">
                  <a16:creationId xmlns:a16="http://schemas.microsoft.com/office/drawing/2014/main" id="{C98379D4-CE4C-40DC-9151-3CC52550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380" y="5106316"/>
              <a:ext cx="197282" cy="168616"/>
            </a:xfrm>
            <a:custGeom>
              <a:avLst/>
              <a:gdLst/>
              <a:ahLst/>
              <a:cxnLst/>
              <a:rect l="0" t="0" r="r" b="b"/>
              <a:pathLst>
                <a:path w="15270" h="19874">
                  <a:moveTo>
                    <a:pt x="4875" y="66"/>
                  </a:moveTo>
                  <a:cubicBezTo>
                    <a:pt x="17868" y="-1303"/>
                    <a:pt x="19158" y="18828"/>
                    <a:pt x="6034" y="19867"/>
                  </a:cubicBezTo>
                  <a:cubicBezTo>
                    <a:pt x="-1085" y="20297"/>
                    <a:pt x="-2442" y="512"/>
                    <a:pt x="4875" y="66"/>
                  </a:cubicBezTo>
                  <a:close/>
                  <a:moveTo>
                    <a:pt x="4875" y="66"/>
                  </a:moveTo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24" name="AutoShape 43">
              <a:extLst>
                <a:ext uri="{FF2B5EF4-FFF2-40B4-BE49-F238E27FC236}">
                  <a16:creationId xmlns:a16="http://schemas.microsoft.com/office/drawing/2014/main" id="{71CAC474-58BB-4115-AA75-FCB71EFC6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0357" y="5335629"/>
              <a:ext cx="197282" cy="168616"/>
            </a:xfrm>
            <a:custGeom>
              <a:avLst/>
              <a:gdLst/>
              <a:ahLst/>
              <a:cxnLst/>
              <a:rect l="0" t="0" r="r" b="b"/>
              <a:pathLst>
                <a:path w="15270" h="19877">
                  <a:moveTo>
                    <a:pt x="4875" y="67"/>
                  </a:moveTo>
                  <a:cubicBezTo>
                    <a:pt x="17868" y="-1303"/>
                    <a:pt x="19158" y="18833"/>
                    <a:pt x="6034" y="19870"/>
                  </a:cubicBezTo>
                  <a:cubicBezTo>
                    <a:pt x="-1085" y="20297"/>
                    <a:pt x="-2442" y="510"/>
                    <a:pt x="4875" y="67"/>
                  </a:cubicBezTo>
                  <a:close/>
                  <a:moveTo>
                    <a:pt x="4875" y="67"/>
                  </a:moveTo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  <p:sp>
          <p:nvSpPr>
            <p:cNvPr id="125" name="AutoShape 44">
              <a:extLst>
                <a:ext uri="{FF2B5EF4-FFF2-40B4-BE49-F238E27FC236}">
                  <a16:creationId xmlns:a16="http://schemas.microsoft.com/office/drawing/2014/main" id="{F70B91E8-2DD7-4B27-8A83-0F77CA204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292" y="5551458"/>
              <a:ext cx="197282" cy="168616"/>
            </a:xfrm>
            <a:custGeom>
              <a:avLst/>
              <a:gdLst/>
              <a:ahLst/>
              <a:cxnLst/>
              <a:rect l="0" t="0" r="r" b="b"/>
              <a:pathLst>
                <a:path w="15270" h="19877">
                  <a:moveTo>
                    <a:pt x="4875" y="67"/>
                  </a:moveTo>
                  <a:cubicBezTo>
                    <a:pt x="17868" y="-1303"/>
                    <a:pt x="19157" y="18831"/>
                    <a:pt x="6034" y="19870"/>
                  </a:cubicBezTo>
                  <a:cubicBezTo>
                    <a:pt x="-1084" y="20297"/>
                    <a:pt x="-2443" y="513"/>
                    <a:pt x="4875" y="67"/>
                  </a:cubicBezTo>
                  <a:close/>
                  <a:moveTo>
                    <a:pt x="4875" y="67"/>
                  </a:moveTo>
                </a:path>
              </a:pathLst>
            </a:custGeom>
            <a:solidFill>
              <a:srgbClr val="FFF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kern="0">
                <a:solidFill>
                  <a:srgbClr val="9EACB4"/>
                </a:solidFill>
                <a:latin typeface="Questrial" charset="0"/>
              </a:endParaRPr>
            </a:p>
          </p:txBody>
        </p:sp>
      </p:grpSp>
      <p:sp>
        <p:nvSpPr>
          <p:cNvPr id="128" name="Oval 71">
            <a:extLst>
              <a:ext uri="{FF2B5EF4-FFF2-40B4-BE49-F238E27FC236}">
                <a16:creationId xmlns:a16="http://schemas.microsoft.com/office/drawing/2014/main" id="{79CBA214-9D65-4AA4-BF03-9725C48D4BFF}"/>
              </a:ext>
            </a:extLst>
          </p:cNvPr>
          <p:cNvSpPr/>
          <p:nvPr/>
        </p:nvSpPr>
        <p:spPr>
          <a:xfrm>
            <a:off x="5489229" y="3047716"/>
            <a:ext cx="540000" cy="540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9" name="Oval 74">
            <a:extLst>
              <a:ext uri="{FF2B5EF4-FFF2-40B4-BE49-F238E27FC236}">
                <a16:creationId xmlns:a16="http://schemas.microsoft.com/office/drawing/2014/main" id="{98539D8C-0C63-4DFE-96D2-52A538292454}"/>
              </a:ext>
            </a:extLst>
          </p:cNvPr>
          <p:cNvSpPr/>
          <p:nvPr/>
        </p:nvSpPr>
        <p:spPr>
          <a:xfrm>
            <a:off x="5489229" y="3819653"/>
            <a:ext cx="540000" cy="540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0" name="Oval 77">
            <a:extLst>
              <a:ext uri="{FF2B5EF4-FFF2-40B4-BE49-F238E27FC236}">
                <a16:creationId xmlns:a16="http://schemas.microsoft.com/office/drawing/2014/main" id="{AFEE454B-3ADF-4337-80B4-4B9BBF2A9FAF}"/>
              </a:ext>
            </a:extLst>
          </p:cNvPr>
          <p:cNvSpPr/>
          <p:nvPr/>
        </p:nvSpPr>
        <p:spPr>
          <a:xfrm>
            <a:off x="5489229" y="4591590"/>
            <a:ext cx="540000" cy="540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Oval 80">
            <a:extLst>
              <a:ext uri="{FF2B5EF4-FFF2-40B4-BE49-F238E27FC236}">
                <a16:creationId xmlns:a16="http://schemas.microsoft.com/office/drawing/2014/main" id="{0B024EDE-7CF2-4BB5-9D3A-0D09FD0C393D}"/>
              </a:ext>
            </a:extLst>
          </p:cNvPr>
          <p:cNvSpPr/>
          <p:nvPr/>
        </p:nvSpPr>
        <p:spPr>
          <a:xfrm>
            <a:off x="5489229" y="5363526"/>
            <a:ext cx="540000" cy="540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1" name="عنوان فرعي 2">
            <a:extLst>
              <a:ext uri="{FF2B5EF4-FFF2-40B4-BE49-F238E27FC236}">
                <a16:creationId xmlns:a16="http://schemas.microsoft.com/office/drawing/2014/main" id="{28524B8D-F216-4FB1-9235-22D523D747C8}"/>
              </a:ext>
            </a:extLst>
          </p:cNvPr>
          <p:cNvSpPr txBox="1">
            <a:spLocks/>
          </p:cNvSpPr>
          <p:nvPr/>
        </p:nvSpPr>
        <p:spPr>
          <a:xfrm>
            <a:off x="550314" y="5558448"/>
            <a:ext cx="487582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000" dirty="0">
                <a:latin typeface="Simplified Arabic" pitchFamily="18" charset="-78"/>
                <a:cs typeface="AL-Mohanad Bold" pitchFamily="2" charset="-78"/>
              </a:rPr>
              <a:t>ألا يكون الاختراع في مجال محظور.	</a:t>
            </a:r>
            <a:endParaRPr lang="ar-SA" dirty="0">
              <a:latin typeface="Simplified Arabic" pitchFamily="18" charset="-78"/>
              <a:cs typeface="AL-Mohanad Bold" pitchFamily="2" charset="-78"/>
            </a:endParaRPr>
          </a:p>
        </p:txBody>
      </p:sp>
      <p:sp>
        <p:nvSpPr>
          <p:cNvPr id="142" name="عنوان فرعي 2">
            <a:extLst>
              <a:ext uri="{FF2B5EF4-FFF2-40B4-BE49-F238E27FC236}">
                <a16:creationId xmlns:a16="http://schemas.microsoft.com/office/drawing/2014/main" id="{A9979A81-D3A6-4999-8161-AB81EB5938B7}"/>
              </a:ext>
            </a:extLst>
          </p:cNvPr>
          <p:cNvSpPr txBox="1">
            <a:spLocks/>
          </p:cNvSpPr>
          <p:nvPr/>
        </p:nvSpPr>
        <p:spPr>
          <a:xfrm>
            <a:off x="2692516" y="4654054"/>
            <a:ext cx="273362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000" dirty="0">
                <a:latin typeface="Simplified Arabic" pitchFamily="18" charset="-78"/>
                <a:cs typeface="AL-Mohanad Bold" pitchFamily="2" charset="-78"/>
              </a:rPr>
              <a:t>يمكن تحويل الاختراع إلى منتج.</a:t>
            </a:r>
          </a:p>
        </p:txBody>
      </p:sp>
      <p:sp>
        <p:nvSpPr>
          <p:cNvPr id="143" name="عنوان فرعي 2">
            <a:extLst>
              <a:ext uri="{FF2B5EF4-FFF2-40B4-BE49-F238E27FC236}">
                <a16:creationId xmlns:a16="http://schemas.microsoft.com/office/drawing/2014/main" id="{E70F7278-558A-4AE9-B2BF-3CB77BC18E0F}"/>
              </a:ext>
            </a:extLst>
          </p:cNvPr>
          <p:cNvSpPr txBox="1">
            <a:spLocks/>
          </p:cNvSpPr>
          <p:nvPr/>
        </p:nvSpPr>
        <p:spPr>
          <a:xfrm>
            <a:off x="2388848" y="3859657"/>
            <a:ext cx="3037291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2000" dirty="0">
                <a:latin typeface="Simplified Arabic" pitchFamily="18" charset="-78"/>
                <a:cs typeface="AL-Mohanad Bold" pitchFamily="2" charset="-78"/>
              </a:rPr>
              <a:t> تتضمن الفكرة خطوات مبتكرة.	</a:t>
            </a:r>
            <a:endParaRPr lang="ar-SA" dirty="0">
              <a:latin typeface="Simplified Arabic" pitchFamily="18" charset="-78"/>
              <a:cs typeface="AL-Mohanad Bold" pitchFamily="2" charset="-78"/>
            </a:endParaRPr>
          </a:p>
        </p:txBody>
      </p:sp>
      <p:sp>
        <p:nvSpPr>
          <p:cNvPr id="145" name="مستطيل 144">
            <a:extLst>
              <a:ext uri="{FF2B5EF4-FFF2-40B4-BE49-F238E27FC236}">
                <a16:creationId xmlns:a16="http://schemas.microsoft.com/office/drawing/2014/main" id="{9F31AFBA-6CAF-45C7-B22E-567A4962106C}"/>
              </a:ext>
            </a:extLst>
          </p:cNvPr>
          <p:cNvSpPr/>
          <p:nvPr/>
        </p:nvSpPr>
        <p:spPr>
          <a:xfrm>
            <a:off x="2674952" y="2045730"/>
            <a:ext cx="3440593" cy="523220"/>
          </a:xfrm>
          <a:prstGeom prst="rect">
            <a:avLst/>
          </a:prstGeom>
          <a:gradFill flip="none" rotWithShape="1">
            <a:gsLst>
              <a:gs pos="70000">
                <a:srgbClr val="FF6600"/>
              </a:gs>
              <a:gs pos="0">
                <a:schemeClr val="bg1">
                  <a:alpha val="27000"/>
                </a:schemeClr>
              </a:gs>
              <a:gs pos="28000">
                <a:srgbClr val="FF6600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معايير براءة الاختراع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34B1744-66C6-44A2-B5E8-1183270BCB56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43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04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8572702" y="2045730"/>
            <a:ext cx="3440593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الابتكار</a:t>
            </a:r>
          </a:p>
        </p:txBody>
      </p:sp>
      <p:sp>
        <p:nvSpPr>
          <p:cNvPr id="69" name="عنوان فرعي 2">
            <a:extLst>
              <a:ext uri="{FF2B5EF4-FFF2-40B4-BE49-F238E27FC236}">
                <a16:creationId xmlns:a16="http://schemas.microsoft.com/office/drawing/2014/main" id="{145FBA37-198F-46D2-9C12-906AB15250F1}"/>
              </a:ext>
            </a:extLst>
          </p:cNvPr>
          <p:cNvSpPr txBox="1">
            <a:spLocks/>
          </p:cNvSpPr>
          <p:nvPr/>
        </p:nvSpPr>
        <p:spPr>
          <a:xfrm>
            <a:off x="558520" y="3581573"/>
            <a:ext cx="5257063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</a:pPr>
            <a:r>
              <a:rPr lang="ar-SA" sz="4000" b="1" dirty="0">
                <a:latin typeface="Simplified Arabic" pitchFamily="18" charset="-78"/>
                <a:cs typeface="AL-Mohanad Bold" pitchFamily="2" charset="-78"/>
              </a:rPr>
              <a:t>تقديم فكرة جديدة غير مسبوقة</a:t>
            </a:r>
          </a:p>
        </p:txBody>
      </p:sp>
      <p:sp>
        <p:nvSpPr>
          <p:cNvPr id="70" name="عنوان فرعي 2">
            <a:extLst>
              <a:ext uri="{FF2B5EF4-FFF2-40B4-BE49-F238E27FC236}">
                <a16:creationId xmlns:a16="http://schemas.microsoft.com/office/drawing/2014/main" id="{545815BF-5EA9-43DD-87A5-57FFE6FBF9F8}"/>
              </a:ext>
            </a:extLst>
          </p:cNvPr>
          <p:cNvSpPr txBox="1">
            <a:spLocks/>
          </p:cNvSpPr>
          <p:nvPr/>
        </p:nvSpPr>
        <p:spPr>
          <a:xfrm>
            <a:off x="7050446" y="3186452"/>
            <a:ext cx="4313896" cy="242562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lnSpc>
                <a:spcPct val="11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tx1"/>
                </a:solidFill>
                <a:latin typeface="Simplified Arabic" pitchFamily="18" charset="-78"/>
                <a:cs typeface="AL-Mohanad Bold" pitchFamily="2" charset="-78"/>
              </a:rPr>
              <a:t>القدرة على تطوير فكرة أو عمل أو تصميم أو اسلوب بطريقة أفضل و أيسر و أكثر استخداما و جدوى.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C81030AF-1678-4719-891E-C6C87A528BB6}"/>
              </a:ext>
            </a:extLst>
          </p:cNvPr>
          <p:cNvSpPr/>
          <p:nvPr/>
        </p:nvSpPr>
        <p:spPr>
          <a:xfrm>
            <a:off x="2959924" y="2045730"/>
            <a:ext cx="3440593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/>
            <a:r>
              <a:rPr lang="ar-SA" sz="2800" b="1" dirty="0" err="1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الابداع</a:t>
            </a:r>
            <a:endParaRPr lang="ar-SA" sz="28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7C9577-55E9-4731-AB95-7DF761DCAEF6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0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06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5917296" y="2045730"/>
            <a:ext cx="6096000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الفرق بين الابتكار والإبداع والاختراع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934DCD40-5EFA-40FD-8513-22707D991CA4}"/>
              </a:ext>
            </a:extLst>
          </p:cNvPr>
          <p:cNvGrpSpPr/>
          <p:nvPr/>
        </p:nvGrpSpPr>
        <p:grpSpPr>
          <a:xfrm>
            <a:off x="8062629" y="2856297"/>
            <a:ext cx="2585244" cy="3358932"/>
            <a:chOff x="7162080" y="2703892"/>
            <a:chExt cx="2585244" cy="3358932"/>
          </a:xfrm>
        </p:grpSpPr>
        <p:sp>
          <p:nvSpPr>
            <p:cNvPr id="31" name="Rectangle 70">
              <a:extLst>
                <a:ext uri="{FF2B5EF4-FFF2-40B4-BE49-F238E27FC236}">
                  <a16:creationId xmlns:a16="http://schemas.microsoft.com/office/drawing/2014/main" id="{F4D87B0F-4E62-44DC-91FF-6A993E1340E9}"/>
                </a:ext>
              </a:extLst>
            </p:cNvPr>
            <p:cNvSpPr/>
            <p:nvPr/>
          </p:nvSpPr>
          <p:spPr>
            <a:xfrm>
              <a:off x="7162080" y="3542824"/>
              <a:ext cx="2585244" cy="25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BA8E1833-45BB-44DC-95A5-26F0AF2457AE}"/>
                </a:ext>
              </a:extLst>
            </p:cNvPr>
            <p:cNvSpPr/>
            <p:nvPr/>
          </p:nvSpPr>
          <p:spPr>
            <a:xfrm>
              <a:off x="7381505" y="3896013"/>
              <a:ext cx="2229637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فكرة جديدة من العدم لحل مشكلة قائمة و قابلة للإنتاج الصناعي</a:t>
              </a:r>
              <a:endParaRPr lang="ar-SA" sz="2800" b="1" dirty="0"/>
            </a:p>
          </p:txBody>
        </p:sp>
        <p:sp>
          <p:nvSpPr>
            <p:cNvPr id="37" name="Rectangle 70">
              <a:extLst>
                <a:ext uri="{FF2B5EF4-FFF2-40B4-BE49-F238E27FC236}">
                  <a16:creationId xmlns:a16="http://schemas.microsoft.com/office/drawing/2014/main" id="{AC708AED-E42E-47AC-8403-53C27D79D6BB}"/>
                </a:ext>
              </a:extLst>
            </p:cNvPr>
            <p:cNvSpPr/>
            <p:nvPr/>
          </p:nvSpPr>
          <p:spPr>
            <a:xfrm>
              <a:off x="7162080" y="2703892"/>
              <a:ext cx="2585244" cy="57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1CE12BE2-19FB-44E2-AF2E-36C089241C62}"/>
                </a:ext>
              </a:extLst>
            </p:cNvPr>
            <p:cNvSpPr/>
            <p:nvPr/>
          </p:nvSpPr>
          <p:spPr>
            <a:xfrm>
              <a:off x="7507981" y="2736304"/>
              <a:ext cx="18318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rtl="1"/>
              <a:r>
                <a:rPr lang="ar-SA" sz="2800" b="1" dirty="0">
                  <a:latin typeface="Simplified Arabic" panose="02020603050405020304" pitchFamily="18" charset="-78"/>
                  <a:cs typeface="AL-Mohanad Bold" pitchFamily="2" charset="-78"/>
                </a:rPr>
                <a:t>الاختراع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1A7019D1-FC40-4348-A8CE-E3D9D8F3A074}"/>
              </a:ext>
            </a:extLst>
          </p:cNvPr>
          <p:cNvGrpSpPr/>
          <p:nvPr/>
        </p:nvGrpSpPr>
        <p:grpSpPr>
          <a:xfrm>
            <a:off x="4826218" y="2856297"/>
            <a:ext cx="2585244" cy="3358932"/>
            <a:chOff x="4576836" y="2703892"/>
            <a:chExt cx="2585244" cy="3358932"/>
          </a:xfrm>
        </p:grpSpPr>
        <p:sp>
          <p:nvSpPr>
            <p:cNvPr id="30" name="Rectangle 69">
              <a:extLst>
                <a:ext uri="{FF2B5EF4-FFF2-40B4-BE49-F238E27FC236}">
                  <a16:creationId xmlns:a16="http://schemas.microsoft.com/office/drawing/2014/main" id="{0049723C-AE26-433B-A132-A416F4F51B3E}"/>
                </a:ext>
              </a:extLst>
            </p:cNvPr>
            <p:cNvSpPr/>
            <p:nvPr/>
          </p:nvSpPr>
          <p:spPr>
            <a:xfrm>
              <a:off x="4576836" y="3542824"/>
              <a:ext cx="2585244" cy="25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50FDF9D8-3ACA-4915-A55F-B443846C2F5C}"/>
                </a:ext>
              </a:extLst>
            </p:cNvPr>
            <p:cNvSpPr/>
            <p:nvPr/>
          </p:nvSpPr>
          <p:spPr>
            <a:xfrm>
              <a:off x="5001171" y="3984068"/>
              <a:ext cx="173657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anose="02020603050405020304" pitchFamily="18" charset="-78"/>
                  <a:cs typeface="AL-Mohanad Bold" pitchFamily="2" charset="-78"/>
                </a:rPr>
                <a:t>تطوير فكرة جديدة غير مسبوقة</a:t>
              </a:r>
            </a:p>
          </p:txBody>
        </p:sp>
        <p:sp>
          <p:nvSpPr>
            <p:cNvPr id="36" name="Rectangle 69">
              <a:extLst>
                <a:ext uri="{FF2B5EF4-FFF2-40B4-BE49-F238E27FC236}">
                  <a16:creationId xmlns:a16="http://schemas.microsoft.com/office/drawing/2014/main" id="{BBBB973F-4C46-4727-9615-58126262159F}"/>
                </a:ext>
              </a:extLst>
            </p:cNvPr>
            <p:cNvSpPr/>
            <p:nvPr/>
          </p:nvSpPr>
          <p:spPr>
            <a:xfrm>
              <a:off x="4576836" y="2703892"/>
              <a:ext cx="2585244" cy="57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39" name="مستطيل 38">
              <a:extLst>
                <a:ext uri="{FF2B5EF4-FFF2-40B4-BE49-F238E27FC236}">
                  <a16:creationId xmlns:a16="http://schemas.microsoft.com/office/drawing/2014/main" id="{9EFE0722-4AB2-42B1-9269-7761A37D9671}"/>
                </a:ext>
              </a:extLst>
            </p:cNvPr>
            <p:cNvSpPr/>
            <p:nvPr/>
          </p:nvSpPr>
          <p:spPr>
            <a:xfrm>
              <a:off x="5001170" y="2761059"/>
              <a:ext cx="1736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anose="02020603050405020304" pitchFamily="18" charset="-78"/>
                  <a:cs typeface="AL-Mohanad Bold" pitchFamily="2" charset="-78"/>
                </a:rPr>
                <a:t>الإبداع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C4687827-D73A-4F96-983F-CE6E9C07F8B2}"/>
              </a:ext>
            </a:extLst>
          </p:cNvPr>
          <p:cNvGrpSpPr/>
          <p:nvPr/>
        </p:nvGrpSpPr>
        <p:grpSpPr>
          <a:xfrm>
            <a:off x="1478975" y="2856297"/>
            <a:ext cx="2585244" cy="3358932"/>
            <a:chOff x="1991592" y="2703892"/>
            <a:chExt cx="2585244" cy="3358932"/>
          </a:xfrm>
        </p:grpSpPr>
        <p:sp>
          <p:nvSpPr>
            <p:cNvPr id="29" name="Rectangle 68">
              <a:extLst>
                <a:ext uri="{FF2B5EF4-FFF2-40B4-BE49-F238E27FC236}">
                  <a16:creationId xmlns:a16="http://schemas.microsoft.com/office/drawing/2014/main" id="{453DAE12-F788-40FD-BBC2-4958A1D989F4}"/>
                </a:ext>
              </a:extLst>
            </p:cNvPr>
            <p:cNvSpPr/>
            <p:nvPr/>
          </p:nvSpPr>
          <p:spPr>
            <a:xfrm>
              <a:off x="1991592" y="3542824"/>
              <a:ext cx="2585244" cy="25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7425B967-1ED7-4C73-9419-FDEA7933A95C}"/>
                </a:ext>
              </a:extLst>
            </p:cNvPr>
            <p:cNvSpPr/>
            <p:nvPr/>
          </p:nvSpPr>
          <p:spPr>
            <a:xfrm>
              <a:off x="2233108" y="3984068"/>
              <a:ext cx="21022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anose="02020603050405020304" pitchFamily="18" charset="-78"/>
                  <a:cs typeface="AL-Mohanad Bold" pitchFamily="2" charset="-78"/>
                </a:rPr>
                <a:t>تحويل الفكرة المطورة إلى تطبيق عملي</a:t>
              </a:r>
            </a:p>
          </p:txBody>
        </p:sp>
        <p:sp>
          <p:nvSpPr>
            <p:cNvPr id="35" name="Rectangle 68">
              <a:extLst>
                <a:ext uri="{FF2B5EF4-FFF2-40B4-BE49-F238E27FC236}">
                  <a16:creationId xmlns:a16="http://schemas.microsoft.com/office/drawing/2014/main" id="{634CEFEB-93B9-490E-A325-35E255EFE1F2}"/>
                </a:ext>
              </a:extLst>
            </p:cNvPr>
            <p:cNvSpPr/>
            <p:nvPr/>
          </p:nvSpPr>
          <p:spPr>
            <a:xfrm>
              <a:off x="1991592" y="2703892"/>
              <a:ext cx="2585244" cy="57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90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6C824F0E-4E20-43BD-AD0B-F78A9B4EF551}"/>
                </a:ext>
              </a:extLst>
            </p:cNvPr>
            <p:cNvSpPr/>
            <p:nvPr/>
          </p:nvSpPr>
          <p:spPr>
            <a:xfrm>
              <a:off x="2432112" y="2760560"/>
              <a:ext cx="17365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anose="02020603050405020304" pitchFamily="18" charset="-78"/>
                  <a:cs typeface="AL-Mohanad Bold" pitchFamily="2" charset="-78"/>
                </a:rPr>
                <a:t>الابتكار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614039C-780D-431F-8561-7E9ECFFB22F8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84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5255CB9-ACCE-4FEE-9307-8F535601EF46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07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048000" y="1597870"/>
            <a:ext cx="6096000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خصائص </a:t>
            </a:r>
            <a:r>
              <a:rPr lang="ar-SA" sz="2800" b="1" dirty="0" err="1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الابداع</a:t>
            </a: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 و الابتكار</a:t>
            </a:r>
          </a:p>
        </p:txBody>
      </p:sp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537464E7-6BDF-4D89-B0A5-85731F9E01A3}"/>
              </a:ext>
            </a:extLst>
          </p:cNvPr>
          <p:cNvCxnSpPr>
            <a:cxnSpLocks/>
            <a:stCxn id="42" idx="0"/>
          </p:cNvCxnSpPr>
          <p:nvPr/>
        </p:nvCxnSpPr>
        <p:spPr>
          <a:xfrm>
            <a:off x="1445617" y="2326008"/>
            <a:ext cx="37654" cy="3172295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8">
            <a:extLst>
              <a:ext uri="{FF2B5EF4-FFF2-40B4-BE49-F238E27FC236}">
                <a16:creationId xmlns:a16="http://schemas.microsoft.com/office/drawing/2014/main" id="{0C9C128A-AC56-456C-B1E2-ED04C5C31EE3}"/>
              </a:ext>
            </a:extLst>
          </p:cNvPr>
          <p:cNvSpPr/>
          <p:nvPr/>
        </p:nvSpPr>
        <p:spPr>
          <a:xfrm flipH="1" flipV="1">
            <a:off x="1483271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10">
            <a:extLst>
              <a:ext uri="{FF2B5EF4-FFF2-40B4-BE49-F238E27FC236}">
                <a16:creationId xmlns:a16="http://schemas.microsoft.com/office/drawing/2014/main" id="{656C2493-FBD0-4478-A655-7330D959B826}"/>
              </a:ext>
            </a:extLst>
          </p:cNvPr>
          <p:cNvCxnSpPr>
            <a:cxnSpLocks/>
            <a:stCxn id="44" idx="0"/>
            <a:endCxn id="33" idx="0"/>
          </p:cNvCxnSpPr>
          <p:nvPr/>
        </p:nvCxnSpPr>
        <p:spPr>
          <a:xfrm flipH="1">
            <a:off x="2166692" y="6181724"/>
            <a:ext cx="7887330" cy="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24">
            <a:extLst>
              <a:ext uri="{FF2B5EF4-FFF2-40B4-BE49-F238E27FC236}">
                <a16:creationId xmlns:a16="http://schemas.microsoft.com/office/drawing/2014/main" id="{8A055B2A-9B65-4A39-ACBE-104119BE856C}"/>
              </a:ext>
            </a:extLst>
          </p:cNvPr>
          <p:cNvSpPr/>
          <p:nvPr/>
        </p:nvSpPr>
        <p:spPr>
          <a:xfrm>
            <a:off x="1175617" y="2326008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32">
            <a:extLst>
              <a:ext uri="{FF2B5EF4-FFF2-40B4-BE49-F238E27FC236}">
                <a16:creationId xmlns:a16="http://schemas.microsoft.com/office/drawing/2014/main" id="{EE410A5B-46D0-4CE5-80DB-36B55E905A75}"/>
              </a:ext>
            </a:extLst>
          </p:cNvPr>
          <p:cNvCxnSpPr>
            <a:cxnSpLocks/>
            <a:stCxn id="48" idx="0"/>
          </p:cNvCxnSpPr>
          <p:nvPr/>
        </p:nvCxnSpPr>
        <p:spPr>
          <a:xfrm>
            <a:off x="10724841" y="2326008"/>
            <a:ext cx="12602" cy="3296860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33">
            <a:extLst>
              <a:ext uri="{FF2B5EF4-FFF2-40B4-BE49-F238E27FC236}">
                <a16:creationId xmlns:a16="http://schemas.microsoft.com/office/drawing/2014/main" id="{200FFAF1-D48B-422F-BA29-C9AEDB81BB7E}"/>
              </a:ext>
            </a:extLst>
          </p:cNvPr>
          <p:cNvSpPr/>
          <p:nvPr/>
        </p:nvSpPr>
        <p:spPr>
          <a:xfrm flipV="1">
            <a:off x="9370602" y="4814883"/>
            <a:ext cx="1366841" cy="1366841"/>
          </a:xfrm>
          <a:prstGeom prst="arc">
            <a:avLst/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1">
            <a:extLst>
              <a:ext uri="{FF2B5EF4-FFF2-40B4-BE49-F238E27FC236}">
                <a16:creationId xmlns:a16="http://schemas.microsoft.com/office/drawing/2014/main" id="{C3ACE337-16CF-4B3B-AB92-E24C6C02AE93}"/>
              </a:ext>
            </a:extLst>
          </p:cNvPr>
          <p:cNvSpPr/>
          <p:nvPr/>
        </p:nvSpPr>
        <p:spPr>
          <a:xfrm>
            <a:off x="1175617" y="3886774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B886C476-4C87-4907-B1A5-A2604A7D3431}"/>
              </a:ext>
            </a:extLst>
          </p:cNvPr>
          <p:cNvSpPr/>
          <p:nvPr/>
        </p:nvSpPr>
        <p:spPr>
          <a:xfrm>
            <a:off x="1211648" y="5303421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55">
            <a:extLst>
              <a:ext uri="{FF2B5EF4-FFF2-40B4-BE49-F238E27FC236}">
                <a16:creationId xmlns:a16="http://schemas.microsoft.com/office/drawing/2014/main" id="{4BC3D645-1491-49A5-85A6-5C9E7079C340}"/>
              </a:ext>
            </a:extLst>
          </p:cNvPr>
          <p:cNvSpPr/>
          <p:nvPr/>
        </p:nvSpPr>
        <p:spPr>
          <a:xfrm flipH="1">
            <a:off x="10454841" y="2326008"/>
            <a:ext cx="540000" cy="5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61">
            <a:extLst>
              <a:ext uri="{FF2B5EF4-FFF2-40B4-BE49-F238E27FC236}">
                <a16:creationId xmlns:a16="http://schemas.microsoft.com/office/drawing/2014/main" id="{9FBEE59F-5F21-469A-983F-0BA6E8B73D37}"/>
              </a:ext>
            </a:extLst>
          </p:cNvPr>
          <p:cNvSpPr/>
          <p:nvPr/>
        </p:nvSpPr>
        <p:spPr>
          <a:xfrm flipH="1">
            <a:off x="10454841" y="3880752"/>
            <a:ext cx="540000" cy="54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67">
            <a:extLst>
              <a:ext uri="{FF2B5EF4-FFF2-40B4-BE49-F238E27FC236}">
                <a16:creationId xmlns:a16="http://schemas.microsoft.com/office/drawing/2014/main" id="{CFCB5463-596A-4FAD-A7FC-0F61A33842AA}"/>
              </a:ext>
            </a:extLst>
          </p:cNvPr>
          <p:cNvSpPr/>
          <p:nvPr/>
        </p:nvSpPr>
        <p:spPr>
          <a:xfrm flipH="1">
            <a:off x="10438729" y="5298767"/>
            <a:ext cx="540000" cy="5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47">
            <a:extLst>
              <a:ext uri="{FF2B5EF4-FFF2-40B4-BE49-F238E27FC236}">
                <a16:creationId xmlns:a16="http://schemas.microsoft.com/office/drawing/2014/main" id="{C4915064-99E2-4177-88FF-6EBAB605936A}"/>
              </a:ext>
            </a:extLst>
          </p:cNvPr>
          <p:cNvSpPr/>
          <p:nvPr/>
        </p:nvSpPr>
        <p:spPr>
          <a:xfrm>
            <a:off x="4673671" y="5855872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47">
            <a:extLst>
              <a:ext uri="{FF2B5EF4-FFF2-40B4-BE49-F238E27FC236}">
                <a16:creationId xmlns:a16="http://schemas.microsoft.com/office/drawing/2014/main" id="{1A479E37-4B40-4916-8C9A-E33F8AC6951E}"/>
              </a:ext>
            </a:extLst>
          </p:cNvPr>
          <p:cNvSpPr/>
          <p:nvPr/>
        </p:nvSpPr>
        <p:spPr>
          <a:xfrm>
            <a:off x="6785702" y="5855872"/>
            <a:ext cx="540000" cy="5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7DEB336D-4432-44F9-A108-7AB9C2C42E70}"/>
              </a:ext>
            </a:extLst>
          </p:cNvPr>
          <p:cNvSpPr/>
          <p:nvPr/>
        </p:nvSpPr>
        <p:spPr>
          <a:xfrm>
            <a:off x="8717621" y="2409391"/>
            <a:ext cx="1641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الإبداع يحتاج إلى دعم القيادة.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9E306FE2-F670-45AD-8F0C-41B2D4A6BACD}"/>
              </a:ext>
            </a:extLst>
          </p:cNvPr>
          <p:cNvSpPr/>
          <p:nvPr/>
        </p:nvSpPr>
        <p:spPr>
          <a:xfrm>
            <a:off x="8644007" y="3838195"/>
            <a:ext cx="1641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تبدأ الفكرة الإبداعية صغيرة و تتطور.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40263B-7E6E-4C40-A227-D7A5C2D10BC5}"/>
              </a:ext>
            </a:extLst>
          </p:cNvPr>
          <p:cNvSpPr/>
          <p:nvPr/>
        </p:nvSpPr>
        <p:spPr>
          <a:xfrm>
            <a:off x="8602530" y="5245601"/>
            <a:ext cx="1757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لا يقتصر الإبداع على الأذكياء.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A0651CFD-C7F4-46FC-ABF4-77C02CF88F3C}"/>
              </a:ext>
            </a:extLst>
          </p:cNvPr>
          <p:cNvSpPr/>
          <p:nvPr/>
        </p:nvSpPr>
        <p:spPr>
          <a:xfrm>
            <a:off x="6301411" y="4851812"/>
            <a:ext cx="1833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يوجد الإبداع داخل كل شخص و بدرجات مختلفة.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129D9A24-0EF7-43B1-90D7-2EB9C8CE5F89}"/>
              </a:ext>
            </a:extLst>
          </p:cNvPr>
          <p:cNvSpPr/>
          <p:nvPr/>
        </p:nvSpPr>
        <p:spPr>
          <a:xfrm>
            <a:off x="3879249" y="4798465"/>
            <a:ext cx="20368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يهدف الإبداع إلى تحقيق فوائد و منافع للفرد و المنظمة والمجتمع.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67511713-DD43-4B74-8B81-5D897619808D}"/>
              </a:ext>
            </a:extLst>
          </p:cNvPr>
          <p:cNvSpPr/>
          <p:nvPr/>
        </p:nvSpPr>
        <p:spPr>
          <a:xfrm>
            <a:off x="1792564" y="5341750"/>
            <a:ext cx="1586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يمكن تنمية الإبداع.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D7B8D56D-93D3-49CF-A856-91EE08FF9141}"/>
              </a:ext>
            </a:extLst>
          </p:cNvPr>
          <p:cNvSpPr/>
          <p:nvPr/>
        </p:nvSpPr>
        <p:spPr>
          <a:xfrm>
            <a:off x="1789606" y="3765972"/>
            <a:ext cx="211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مهم أن الفكرة الإبداعية تخدم المجتمع لتكون قابلة للتطبيق.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FE9D08B9-CEB1-48F6-9F98-EFFA091C9ECA}"/>
              </a:ext>
            </a:extLst>
          </p:cNvPr>
          <p:cNvSpPr/>
          <p:nvPr/>
        </p:nvSpPr>
        <p:spPr>
          <a:xfrm>
            <a:off x="1772296" y="2394182"/>
            <a:ext cx="21140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dirty="0">
                <a:latin typeface="Simplified Arabic" pitchFamily="18" charset="-78"/>
                <a:cs typeface="AL-Mohanad Bold" pitchFamily="2" charset="-78"/>
              </a:rPr>
              <a:t>الإبداع ممكن في جميع المجالات وليس التقنية فقط.</a:t>
            </a:r>
            <a:endParaRPr lang="ar-SA" sz="2400" dirty="0">
              <a:latin typeface="Simplified Arabic" pitchFamily="18" charset="-78"/>
              <a:cs typeface="AL-Mohanad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815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2670">
            <a:extLst>
              <a:ext uri="{FF2B5EF4-FFF2-40B4-BE49-F238E27FC236}">
                <a16:creationId xmlns:a16="http://schemas.microsoft.com/office/drawing/2014/main" id="{5C09609B-9B82-436C-BEC5-953BBFB547CF}"/>
              </a:ext>
            </a:extLst>
          </p:cNvPr>
          <p:cNvSpPr/>
          <p:nvPr/>
        </p:nvSpPr>
        <p:spPr>
          <a:xfrm flipV="1">
            <a:off x="4585078" y="693419"/>
            <a:ext cx="0" cy="1909872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56" name="Shape 2681">
            <a:extLst>
              <a:ext uri="{FF2B5EF4-FFF2-40B4-BE49-F238E27FC236}">
                <a16:creationId xmlns:a16="http://schemas.microsoft.com/office/drawing/2014/main" id="{65348096-2A1D-4304-8589-17E3C5BCE432}"/>
              </a:ext>
            </a:extLst>
          </p:cNvPr>
          <p:cNvSpPr/>
          <p:nvPr/>
        </p:nvSpPr>
        <p:spPr>
          <a:xfrm flipV="1">
            <a:off x="7358914" y="693418"/>
            <a:ext cx="0" cy="1933219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sp>
        <p:nvSpPr>
          <p:cNvPr id="76" name="Shape 2692">
            <a:extLst>
              <a:ext uri="{FF2B5EF4-FFF2-40B4-BE49-F238E27FC236}">
                <a16:creationId xmlns:a16="http://schemas.microsoft.com/office/drawing/2014/main" id="{D39EE43C-6E9F-4856-AD7B-143267704B08}"/>
              </a:ext>
            </a:extLst>
          </p:cNvPr>
          <p:cNvSpPr/>
          <p:nvPr/>
        </p:nvSpPr>
        <p:spPr>
          <a:xfrm flipV="1">
            <a:off x="10266099" y="693418"/>
            <a:ext cx="0" cy="1969367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08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201427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8757453" y="993720"/>
            <a:ext cx="3440592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9074731" y="1034098"/>
            <a:ext cx="2936294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40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الاختراع والابتكار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048000" y="1597870"/>
            <a:ext cx="6096000" cy="523220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عوامل دعم </a:t>
            </a:r>
            <a:r>
              <a:rPr lang="ar-SA" sz="2800" b="1" dirty="0" err="1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الابداع</a:t>
            </a:r>
            <a:r>
              <a:rPr lang="ar-SA" sz="2800" b="1" dirty="0">
                <a:solidFill>
                  <a:schemeClr val="bg1"/>
                </a:solidFill>
                <a:latin typeface="Simplified Arabic" pitchFamily="18" charset="-78"/>
                <a:cs typeface="AL-Mohanad Bold" pitchFamily="2" charset="-78"/>
              </a:rPr>
              <a:t> و الابتكار</a:t>
            </a:r>
          </a:p>
        </p:txBody>
      </p:sp>
      <p:sp>
        <p:nvSpPr>
          <p:cNvPr id="67" name="شكل حر: شكل 66">
            <a:extLst>
              <a:ext uri="{FF2B5EF4-FFF2-40B4-BE49-F238E27FC236}">
                <a16:creationId xmlns:a16="http://schemas.microsoft.com/office/drawing/2014/main" id="{37F5B36A-1F14-4CBF-909F-CE5CA5648D3A}"/>
              </a:ext>
            </a:extLst>
          </p:cNvPr>
          <p:cNvSpPr/>
          <p:nvPr/>
        </p:nvSpPr>
        <p:spPr>
          <a:xfrm rot="18699512">
            <a:off x="-3919710" y="480358"/>
            <a:ext cx="3247348" cy="3564030"/>
          </a:xfrm>
          <a:custGeom>
            <a:avLst/>
            <a:gdLst>
              <a:gd name="connsiteX0" fmla="*/ 2136183 w 3892744"/>
              <a:gd name="connsiteY0" fmla="*/ 0 h 4272364"/>
              <a:gd name="connsiteX1" fmla="*/ 3784566 w 3892744"/>
              <a:gd name="connsiteY1" fmla="*/ 777372 h 4272364"/>
              <a:gd name="connsiteX2" fmla="*/ 3892744 w 3892744"/>
              <a:gd name="connsiteY2" fmla="*/ 922036 h 4272364"/>
              <a:gd name="connsiteX3" fmla="*/ 3819982 w 3892744"/>
              <a:gd name="connsiteY3" fmla="*/ 855905 h 4272364"/>
              <a:gd name="connsiteX4" fmla="*/ 2722933 w 3892744"/>
              <a:gd name="connsiteY4" fmla="*/ 462075 h 4272364"/>
              <a:gd name="connsiteX5" fmla="*/ 998266 w 3892744"/>
              <a:gd name="connsiteY5" fmla="*/ 2186742 h 4272364"/>
              <a:gd name="connsiteX6" fmla="*/ 2722933 w 3892744"/>
              <a:gd name="connsiteY6" fmla="*/ 3911409 h 4272364"/>
              <a:gd name="connsiteX7" fmla="*/ 3545012 w 3892744"/>
              <a:gd name="connsiteY7" fmla="*/ 3703251 h 4272364"/>
              <a:gd name="connsiteX8" fmla="*/ 3657271 w 3892744"/>
              <a:gd name="connsiteY8" fmla="*/ 3635052 h 4272364"/>
              <a:gd name="connsiteX9" fmla="*/ 3646692 w 3892744"/>
              <a:gd name="connsiteY9" fmla="*/ 3646691 h 4272364"/>
              <a:gd name="connsiteX10" fmla="*/ 2136183 w 3892744"/>
              <a:gd name="connsiteY10" fmla="*/ 4272364 h 4272364"/>
              <a:gd name="connsiteX11" fmla="*/ 0 w 3892744"/>
              <a:gd name="connsiteY11" fmla="*/ 2136182 h 4272364"/>
              <a:gd name="connsiteX12" fmla="*/ 2136183 w 3892744"/>
              <a:gd name="connsiteY12" fmla="*/ 0 h 427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92744" h="4272364">
                <a:moveTo>
                  <a:pt x="2136183" y="0"/>
                </a:moveTo>
                <a:cubicBezTo>
                  <a:pt x="2799810" y="0"/>
                  <a:pt x="3392758" y="302611"/>
                  <a:pt x="3784566" y="777372"/>
                </a:cubicBezTo>
                <a:lnTo>
                  <a:pt x="3892744" y="922036"/>
                </a:lnTo>
                <a:lnTo>
                  <a:pt x="3819982" y="855905"/>
                </a:lnTo>
                <a:cubicBezTo>
                  <a:pt x="3521857" y="609871"/>
                  <a:pt x="3139655" y="462075"/>
                  <a:pt x="2722933" y="462075"/>
                </a:cubicBezTo>
                <a:cubicBezTo>
                  <a:pt x="1770426" y="462075"/>
                  <a:pt x="998266" y="1234235"/>
                  <a:pt x="998266" y="2186742"/>
                </a:cubicBezTo>
                <a:cubicBezTo>
                  <a:pt x="998266" y="3139249"/>
                  <a:pt x="1770426" y="3911409"/>
                  <a:pt x="2722933" y="3911409"/>
                </a:cubicBezTo>
                <a:cubicBezTo>
                  <a:pt x="3020592" y="3911409"/>
                  <a:pt x="3300638" y="3836003"/>
                  <a:pt x="3545012" y="3703251"/>
                </a:cubicBezTo>
                <a:lnTo>
                  <a:pt x="3657271" y="3635052"/>
                </a:lnTo>
                <a:lnTo>
                  <a:pt x="3646692" y="3646691"/>
                </a:lnTo>
                <a:cubicBezTo>
                  <a:pt x="3260119" y="4033264"/>
                  <a:pt x="2726074" y="4272364"/>
                  <a:pt x="2136183" y="4272364"/>
                </a:cubicBezTo>
                <a:cubicBezTo>
                  <a:pt x="956402" y="4272364"/>
                  <a:pt x="0" y="3315963"/>
                  <a:pt x="0" y="2136182"/>
                </a:cubicBezTo>
                <a:cubicBezTo>
                  <a:pt x="0" y="956401"/>
                  <a:pt x="956402" y="0"/>
                  <a:pt x="2136183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>
                  <a:lumMod val="10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8">
            <a:extLst>
              <a:ext uri="{FF2B5EF4-FFF2-40B4-BE49-F238E27FC236}">
                <a16:creationId xmlns:a16="http://schemas.microsoft.com/office/drawing/2014/main" id="{483A0B69-89A2-487F-93B6-5FB7D4650325}"/>
              </a:ext>
            </a:extLst>
          </p:cNvPr>
          <p:cNvSpPr/>
          <p:nvPr/>
        </p:nvSpPr>
        <p:spPr>
          <a:xfrm>
            <a:off x="-4248226" y="749300"/>
            <a:ext cx="756132" cy="756130"/>
          </a:xfrm>
          <a:prstGeom prst="ellipse">
            <a:avLst/>
          </a:prstGeom>
          <a:solidFill>
            <a:schemeClr val="accent4"/>
          </a:solidFill>
          <a:ln w="825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Oval 6">
            <a:extLst>
              <a:ext uri="{FF2B5EF4-FFF2-40B4-BE49-F238E27FC236}">
                <a16:creationId xmlns:a16="http://schemas.microsoft.com/office/drawing/2014/main" id="{1D5D0EEC-38E8-4948-AA97-2F902EE8F885}"/>
              </a:ext>
            </a:extLst>
          </p:cNvPr>
          <p:cNvSpPr/>
          <p:nvPr/>
        </p:nvSpPr>
        <p:spPr>
          <a:xfrm>
            <a:off x="-3063884" y="3714124"/>
            <a:ext cx="756132" cy="756130"/>
          </a:xfrm>
          <a:prstGeom prst="ellipse">
            <a:avLst/>
          </a:prstGeom>
          <a:solidFill>
            <a:schemeClr val="accent5"/>
          </a:solidFill>
          <a:ln w="825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2" name="Group 17">
            <a:extLst>
              <a:ext uri="{FF2B5EF4-FFF2-40B4-BE49-F238E27FC236}">
                <a16:creationId xmlns:a16="http://schemas.microsoft.com/office/drawing/2014/main" id="{15D1EF05-6489-4E0A-A135-E39BB28B0228}"/>
              </a:ext>
            </a:extLst>
          </p:cNvPr>
          <p:cNvGrpSpPr/>
          <p:nvPr/>
        </p:nvGrpSpPr>
        <p:grpSpPr>
          <a:xfrm>
            <a:off x="-4478738" y="1948057"/>
            <a:ext cx="756132" cy="756130"/>
            <a:chOff x="6315075" y="4853844"/>
            <a:chExt cx="1267227" cy="1267227"/>
          </a:xfrm>
        </p:grpSpPr>
        <p:sp>
          <p:nvSpPr>
            <p:cNvPr id="63" name="Oval 5">
              <a:extLst>
                <a:ext uri="{FF2B5EF4-FFF2-40B4-BE49-F238E27FC236}">
                  <a16:creationId xmlns:a16="http://schemas.microsoft.com/office/drawing/2014/main" id="{49562479-6FD8-41A2-9E50-5F23482537B7}"/>
                </a:ext>
              </a:extLst>
            </p:cNvPr>
            <p:cNvSpPr/>
            <p:nvPr/>
          </p:nvSpPr>
          <p:spPr>
            <a:xfrm>
              <a:off x="6315075" y="4853844"/>
              <a:ext cx="1267227" cy="1267227"/>
            </a:xfrm>
            <a:prstGeom prst="ellipse">
              <a:avLst/>
            </a:prstGeom>
            <a:solidFill>
              <a:schemeClr val="accent1"/>
            </a:solidFill>
            <a:ln w="82550">
              <a:solidFill>
                <a:schemeClr val="bg1">
                  <a:alpha val="5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253">
              <a:extLst>
                <a:ext uri="{FF2B5EF4-FFF2-40B4-BE49-F238E27FC236}">
                  <a16:creationId xmlns:a16="http://schemas.microsoft.com/office/drawing/2014/main" id="{892EC4F0-1428-450D-92BE-55D082EA1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9661" y="5380620"/>
              <a:ext cx="131294" cy="171197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68" name="Oval 8">
            <a:extLst>
              <a:ext uri="{FF2B5EF4-FFF2-40B4-BE49-F238E27FC236}">
                <a16:creationId xmlns:a16="http://schemas.microsoft.com/office/drawing/2014/main" id="{9BB0FBCA-816B-459B-AC95-6A962F8D7A82}"/>
              </a:ext>
            </a:extLst>
          </p:cNvPr>
          <p:cNvSpPr/>
          <p:nvPr/>
        </p:nvSpPr>
        <p:spPr>
          <a:xfrm>
            <a:off x="-4165542" y="2998209"/>
            <a:ext cx="756132" cy="756130"/>
          </a:xfrm>
          <a:prstGeom prst="ellipse">
            <a:avLst/>
          </a:prstGeom>
          <a:solidFill>
            <a:schemeClr val="accent4"/>
          </a:solidFill>
          <a:ln w="825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Shape 2670">
            <a:extLst>
              <a:ext uri="{FF2B5EF4-FFF2-40B4-BE49-F238E27FC236}">
                <a16:creationId xmlns:a16="http://schemas.microsoft.com/office/drawing/2014/main" id="{19D46D65-6091-4E8A-8A71-2EDBEA78F500}"/>
              </a:ext>
            </a:extLst>
          </p:cNvPr>
          <p:cNvSpPr/>
          <p:nvPr/>
        </p:nvSpPr>
        <p:spPr>
          <a:xfrm flipV="1">
            <a:off x="1674660" y="693419"/>
            <a:ext cx="0" cy="1909871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>
              <a:defRPr sz="3200"/>
            </a:pPr>
            <a:endParaRPr sz="4267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9D4F325-13A5-4D28-A98A-BD2C96583A64}"/>
              </a:ext>
            </a:extLst>
          </p:cNvPr>
          <p:cNvGrpSpPr/>
          <p:nvPr/>
        </p:nvGrpSpPr>
        <p:grpSpPr>
          <a:xfrm>
            <a:off x="378758" y="2588579"/>
            <a:ext cx="11223592" cy="3412931"/>
            <a:chOff x="378758" y="2588579"/>
            <a:chExt cx="11223592" cy="3412931"/>
          </a:xfrm>
        </p:grpSpPr>
        <p:sp>
          <p:nvSpPr>
            <p:cNvPr id="31" name="Shape 2662">
              <a:extLst>
                <a:ext uri="{FF2B5EF4-FFF2-40B4-BE49-F238E27FC236}">
                  <a16:creationId xmlns:a16="http://schemas.microsoft.com/office/drawing/2014/main" id="{E9D6B7D1-AEC3-4C8E-9B20-AB23BAC24385}"/>
                </a:ext>
              </a:extLst>
            </p:cNvPr>
            <p:cNvSpPr/>
            <p:nvPr/>
          </p:nvSpPr>
          <p:spPr>
            <a:xfrm>
              <a:off x="3289176" y="2982003"/>
              <a:ext cx="2520000" cy="2985412"/>
            </a:xfrm>
            <a:prstGeom prst="roundRect">
              <a:avLst>
                <a:gd name="adj" fmla="val 5907"/>
              </a:avLst>
            </a:prstGeom>
            <a:solidFill>
              <a:srgbClr val="FFFFFF"/>
            </a:solidFill>
            <a:ln w="12700" cap="flat">
              <a:solidFill>
                <a:srgbClr val="C00000"/>
              </a:solidFill>
              <a:miter lim="400000"/>
            </a:ln>
            <a:effectLst>
              <a:outerShdw blurRad="190500" dist="127000" dir="5400000" rotWithShape="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33" name="Shape 2663">
              <a:extLst>
                <a:ext uri="{FF2B5EF4-FFF2-40B4-BE49-F238E27FC236}">
                  <a16:creationId xmlns:a16="http://schemas.microsoft.com/office/drawing/2014/main" id="{654CE2F6-6FEE-4463-844F-F480AACEE9D2}"/>
                </a:ext>
              </a:extLst>
            </p:cNvPr>
            <p:cNvSpPr/>
            <p:nvPr/>
          </p:nvSpPr>
          <p:spPr>
            <a:xfrm>
              <a:off x="4492403" y="2818213"/>
              <a:ext cx="291393" cy="23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4" y="0"/>
                  </a:moveTo>
                  <a:lnTo>
                    <a:pt x="21600" y="21600"/>
                  </a:lnTo>
                  <a:lnTo>
                    <a:pt x="4126" y="20621"/>
                  </a:lnTo>
                  <a:lnTo>
                    <a:pt x="0" y="18607"/>
                  </a:lnTo>
                  <a:lnTo>
                    <a:pt x="18014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grpSp>
          <p:nvGrpSpPr>
            <p:cNvPr id="35" name="Group 2669">
              <a:extLst>
                <a:ext uri="{FF2B5EF4-FFF2-40B4-BE49-F238E27FC236}">
                  <a16:creationId xmlns:a16="http://schemas.microsoft.com/office/drawing/2014/main" id="{D962D625-9600-4CCD-B542-A6C7221FF385}"/>
                </a:ext>
              </a:extLst>
            </p:cNvPr>
            <p:cNvGrpSpPr/>
            <p:nvPr/>
          </p:nvGrpSpPr>
          <p:grpSpPr>
            <a:xfrm>
              <a:off x="4439409" y="2588579"/>
              <a:ext cx="291394" cy="433163"/>
              <a:chOff x="0" y="0"/>
              <a:chExt cx="637250" cy="770508"/>
            </a:xfrm>
          </p:grpSpPr>
          <p:sp>
            <p:nvSpPr>
              <p:cNvPr id="38" name="Shape 2664">
                <a:extLst>
                  <a:ext uri="{FF2B5EF4-FFF2-40B4-BE49-F238E27FC236}">
                    <a16:creationId xmlns:a16="http://schemas.microsoft.com/office/drawing/2014/main" id="{BD0D89DE-ADEB-48C6-BA0D-A7CC73185791}"/>
                  </a:ext>
                </a:extLst>
              </p:cNvPr>
              <p:cNvSpPr/>
              <p:nvPr/>
            </p:nvSpPr>
            <p:spPr>
              <a:xfrm>
                <a:off x="0" y="375610"/>
                <a:ext cx="637251" cy="38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836" y="21552"/>
                    </a:lnTo>
                    <a:lnTo>
                      <a:pt x="476" y="21600"/>
                    </a:lnTo>
                    <a:lnTo>
                      <a:pt x="0" y="158"/>
                    </a:lnTo>
                    <a:cubicBezTo>
                      <a:pt x="0" y="158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39" name="Shape 2665">
                <a:extLst>
                  <a:ext uri="{FF2B5EF4-FFF2-40B4-BE49-F238E27FC236}">
                    <a16:creationId xmlns:a16="http://schemas.microsoft.com/office/drawing/2014/main" id="{8C17012E-D594-43E8-89D3-2A54F6CE25C3}"/>
                  </a:ext>
                </a:extLst>
              </p:cNvPr>
              <p:cNvSpPr/>
              <p:nvPr/>
            </p:nvSpPr>
            <p:spPr>
              <a:xfrm>
                <a:off x="9884" y="583185"/>
                <a:ext cx="610320" cy="182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21600"/>
                    </a:moveTo>
                    <a:lnTo>
                      <a:pt x="21493" y="21498"/>
                    </a:lnTo>
                    <a:lnTo>
                      <a:pt x="21600" y="15288"/>
                    </a:lnTo>
                    <a:lnTo>
                      <a:pt x="0" y="0"/>
                    </a:lnTo>
                    <a:cubicBezTo>
                      <a:pt x="0" y="0"/>
                      <a:pt x="234" y="21600"/>
                      <a:pt x="234" y="21600"/>
                    </a:cubicBezTo>
                    <a:close/>
                  </a:path>
                </a:pathLst>
              </a:custGeom>
              <a:solidFill>
                <a:srgbClr val="212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41" name="Shape 2666">
                <a:extLst>
                  <a:ext uri="{FF2B5EF4-FFF2-40B4-BE49-F238E27FC236}">
                    <a16:creationId xmlns:a16="http://schemas.microsoft.com/office/drawing/2014/main" id="{AE8800D1-698E-468E-9A21-31DB9C2FB0D0}"/>
                  </a:ext>
                </a:extLst>
              </p:cNvPr>
              <p:cNvSpPr/>
              <p:nvPr/>
            </p:nvSpPr>
            <p:spPr>
              <a:xfrm>
                <a:off x="0" y="375610"/>
                <a:ext cx="586005" cy="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07"/>
                    </a:moveTo>
                    <a:lnTo>
                      <a:pt x="80" y="21600"/>
                    </a:lnTo>
                    <a:lnTo>
                      <a:pt x="21600" y="0"/>
                    </a:lnTo>
                    <a:cubicBezTo>
                      <a:pt x="21600" y="0"/>
                      <a:pt x="0" y="907"/>
                      <a:pt x="0" y="90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42" name="Shape 2667">
                <a:extLst>
                  <a:ext uri="{FF2B5EF4-FFF2-40B4-BE49-F238E27FC236}">
                    <a16:creationId xmlns:a16="http://schemas.microsoft.com/office/drawing/2014/main" id="{79BA92B1-3357-4679-8701-DD21DF2DC83F}"/>
                  </a:ext>
                </a:extLst>
              </p:cNvPr>
              <p:cNvSpPr/>
              <p:nvPr/>
            </p:nvSpPr>
            <p:spPr>
              <a:xfrm>
                <a:off x="108729" y="0"/>
                <a:ext cx="431589" cy="734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9" extrusionOk="0">
                    <a:moveTo>
                      <a:pt x="20822" y="20670"/>
                    </a:moveTo>
                    <a:lnTo>
                      <a:pt x="19505" y="20671"/>
                    </a:lnTo>
                    <a:cubicBezTo>
                      <a:pt x="18901" y="18847"/>
                      <a:pt x="16346" y="11769"/>
                      <a:pt x="15615" y="9884"/>
                    </a:cubicBezTo>
                    <a:cubicBezTo>
                      <a:pt x="15467" y="9499"/>
                      <a:pt x="15285" y="9151"/>
                      <a:pt x="15108" y="8788"/>
                    </a:cubicBezTo>
                    <a:cubicBezTo>
                      <a:pt x="14346" y="7215"/>
                      <a:pt x="13961" y="6225"/>
                      <a:pt x="15576" y="5446"/>
                    </a:cubicBezTo>
                    <a:cubicBezTo>
                      <a:pt x="16992" y="4762"/>
                      <a:pt x="17485" y="3585"/>
                      <a:pt x="16830" y="2436"/>
                    </a:cubicBezTo>
                    <a:cubicBezTo>
                      <a:pt x="16194" y="1318"/>
                      <a:pt x="14272" y="97"/>
                      <a:pt x="10790" y="0"/>
                    </a:cubicBezTo>
                    <a:cubicBezTo>
                      <a:pt x="10781" y="0"/>
                      <a:pt x="10772" y="74"/>
                      <a:pt x="10763" y="75"/>
                    </a:cubicBezTo>
                    <a:cubicBezTo>
                      <a:pt x="10757" y="75"/>
                      <a:pt x="10753" y="152"/>
                      <a:pt x="10748" y="152"/>
                    </a:cubicBezTo>
                    <a:cubicBezTo>
                      <a:pt x="10743" y="152"/>
                      <a:pt x="10739" y="152"/>
                      <a:pt x="10732" y="152"/>
                    </a:cubicBezTo>
                    <a:cubicBezTo>
                      <a:pt x="10723" y="153"/>
                      <a:pt x="10714" y="80"/>
                      <a:pt x="10706" y="80"/>
                    </a:cubicBezTo>
                    <a:cubicBezTo>
                      <a:pt x="7225" y="182"/>
                      <a:pt x="5309" y="1371"/>
                      <a:pt x="4679" y="2490"/>
                    </a:cubicBezTo>
                    <a:cubicBezTo>
                      <a:pt x="4029" y="3641"/>
                      <a:pt x="4527" y="4805"/>
                      <a:pt x="5947" y="5486"/>
                    </a:cubicBezTo>
                    <a:cubicBezTo>
                      <a:pt x="7567" y="6262"/>
                      <a:pt x="7186" y="7257"/>
                      <a:pt x="6431" y="8831"/>
                    </a:cubicBezTo>
                    <a:cubicBezTo>
                      <a:pt x="6257" y="9194"/>
                      <a:pt x="6077" y="9511"/>
                      <a:pt x="5930" y="9897"/>
                    </a:cubicBezTo>
                    <a:cubicBezTo>
                      <a:pt x="5210" y="11783"/>
                      <a:pt x="2687" y="18861"/>
                      <a:pt x="2091" y="20686"/>
                    </a:cubicBezTo>
                    <a:lnTo>
                      <a:pt x="776" y="20687"/>
                    </a:lnTo>
                    <a:cubicBezTo>
                      <a:pt x="346" y="20688"/>
                      <a:pt x="0" y="20892"/>
                      <a:pt x="0" y="21144"/>
                    </a:cubicBezTo>
                    <a:cubicBezTo>
                      <a:pt x="1" y="21396"/>
                      <a:pt x="349" y="21600"/>
                      <a:pt x="777" y="21599"/>
                    </a:cubicBezTo>
                    <a:lnTo>
                      <a:pt x="2726" y="21598"/>
                    </a:lnTo>
                    <a:cubicBezTo>
                      <a:pt x="3094" y="21598"/>
                      <a:pt x="3411" y="21499"/>
                      <a:pt x="3485" y="21287"/>
                    </a:cubicBezTo>
                    <a:cubicBezTo>
                      <a:pt x="3517" y="21197"/>
                      <a:pt x="6632" y="12243"/>
                      <a:pt x="7445" y="10118"/>
                    </a:cubicBezTo>
                    <a:cubicBezTo>
                      <a:pt x="7582" y="9757"/>
                      <a:pt x="7756" y="9407"/>
                      <a:pt x="7925" y="9055"/>
                    </a:cubicBezTo>
                    <a:cubicBezTo>
                      <a:pt x="8660" y="7524"/>
                      <a:pt x="9419" y="5948"/>
                      <a:pt x="6929" y="4754"/>
                    </a:cubicBezTo>
                    <a:cubicBezTo>
                      <a:pt x="6011" y="4314"/>
                      <a:pt x="5707" y="3524"/>
                      <a:pt x="6151" y="2736"/>
                    </a:cubicBezTo>
                    <a:cubicBezTo>
                      <a:pt x="6755" y="1665"/>
                      <a:pt x="8472" y="990"/>
                      <a:pt x="10751" y="916"/>
                    </a:cubicBezTo>
                    <a:cubicBezTo>
                      <a:pt x="13028" y="986"/>
                      <a:pt x="14748" y="1661"/>
                      <a:pt x="15359" y="2731"/>
                    </a:cubicBezTo>
                    <a:cubicBezTo>
                      <a:pt x="15807" y="3518"/>
                      <a:pt x="15505" y="4313"/>
                      <a:pt x="14592" y="4754"/>
                    </a:cubicBezTo>
                    <a:cubicBezTo>
                      <a:pt x="12107" y="5952"/>
                      <a:pt x="12874" y="7535"/>
                      <a:pt x="13616" y="9065"/>
                    </a:cubicBezTo>
                    <a:cubicBezTo>
                      <a:pt x="13787" y="9416"/>
                      <a:pt x="13962" y="9779"/>
                      <a:pt x="14102" y="10140"/>
                    </a:cubicBezTo>
                    <a:cubicBezTo>
                      <a:pt x="14924" y="12263"/>
                      <a:pt x="18081" y="21184"/>
                      <a:pt x="18115" y="21275"/>
                    </a:cubicBezTo>
                    <a:cubicBezTo>
                      <a:pt x="18189" y="21486"/>
                      <a:pt x="18506" y="21585"/>
                      <a:pt x="18875" y="21584"/>
                    </a:cubicBezTo>
                    <a:lnTo>
                      <a:pt x="20824" y="21583"/>
                    </a:lnTo>
                    <a:cubicBezTo>
                      <a:pt x="21254" y="21582"/>
                      <a:pt x="21600" y="21378"/>
                      <a:pt x="21599" y="21126"/>
                    </a:cubicBezTo>
                    <a:cubicBezTo>
                      <a:pt x="21599" y="20874"/>
                      <a:pt x="21252" y="20670"/>
                      <a:pt x="20822" y="2067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43" name="Shape 2668">
                <a:extLst>
                  <a:ext uri="{FF2B5EF4-FFF2-40B4-BE49-F238E27FC236}">
                    <a16:creationId xmlns:a16="http://schemas.microsoft.com/office/drawing/2014/main" id="{70111A09-A29A-4DEC-BF1C-21BFACAFA388}"/>
                  </a:ext>
                </a:extLst>
              </p:cNvPr>
              <p:cNvSpPr/>
              <p:nvPr/>
            </p:nvSpPr>
            <p:spPr>
              <a:xfrm>
                <a:off x="-1" y="721568"/>
                <a:ext cx="621084" cy="48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79" extrusionOk="0">
                    <a:moveTo>
                      <a:pt x="21598" y="10597"/>
                    </a:moveTo>
                    <a:cubicBezTo>
                      <a:pt x="21599" y="16454"/>
                      <a:pt x="21218" y="21212"/>
                      <a:pt x="20745" y="21225"/>
                    </a:cubicBezTo>
                    <a:lnTo>
                      <a:pt x="856" y="21578"/>
                    </a:lnTo>
                    <a:cubicBezTo>
                      <a:pt x="383" y="21591"/>
                      <a:pt x="0" y="16845"/>
                      <a:pt x="0" y="10989"/>
                    </a:cubicBezTo>
                    <a:lnTo>
                      <a:pt x="0" y="10989"/>
                    </a:lnTo>
                    <a:cubicBezTo>
                      <a:pt x="-1" y="5124"/>
                      <a:pt x="381" y="366"/>
                      <a:pt x="854" y="357"/>
                    </a:cubicBezTo>
                    <a:lnTo>
                      <a:pt x="20743" y="0"/>
                    </a:lnTo>
                    <a:cubicBezTo>
                      <a:pt x="21215" y="-9"/>
                      <a:pt x="21598" y="4737"/>
                      <a:pt x="21598" y="10597"/>
                    </a:cubicBezTo>
                    <a:cubicBezTo>
                      <a:pt x="21598" y="10597"/>
                      <a:pt x="21598" y="10597"/>
                      <a:pt x="21598" y="1059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</p:grpSp>
        <p:sp>
          <p:nvSpPr>
            <p:cNvPr id="29" name="TextBox 100">
              <a:extLst>
                <a:ext uri="{FF2B5EF4-FFF2-40B4-BE49-F238E27FC236}">
                  <a16:creationId xmlns:a16="http://schemas.microsoft.com/office/drawing/2014/main" id="{962A26C6-A70A-496E-883A-0E0750831423}"/>
                </a:ext>
              </a:extLst>
            </p:cNvPr>
            <p:cNvSpPr txBox="1"/>
            <p:nvPr/>
          </p:nvSpPr>
          <p:spPr>
            <a:xfrm>
              <a:off x="4215154" y="3272238"/>
              <a:ext cx="702115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3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03</a:t>
              </a:r>
            </a:p>
          </p:txBody>
        </p:sp>
        <p:sp>
          <p:nvSpPr>
            <p:cNvPr id="50" name="Shape 2673">
              <a:extLst>
                <a:ext uri="{FF2B5EF4-FFF2-40B4-BE49-F238E27FC236}">
                  <a16:creationId xmlns:a16="http://schemas.microsoft.com/office/drawing/2014/main" id="{F26B6202-E071-4960-AD1F-0016C67319CD}"/>
                </a:ext>
              </a:extLst>
            </p:cNvPr>
            <p:cNvSpPr/>
            <p:nvPr/>
          </p:nvSpPr>
          <p:spPr>
            <a:xfrm>
              <a:off x="6119088" y="3005350"/>
              <a:ext cx="2520000" cy="2985412"/>
            </a:xfrm>
            <a:prstGeom prst="roundRect">
              <a:avLst>
                <a:gd name="adj" fmla="val 5907"/>
              </a:avLst>
            </a:prstGeom>
            <a:solidFill>
              <a:srgbClr val="FFFFFF"/>
            </a:solidFill>
            <a:ln w="12700" cap="flat">
              <a:solidFill>
                <a:srgbClr val="C00000"/>
              </a:solidFill>
              <a:miter lim="400000"/>
            </a:ln>
            <a:effectLst>
              <a:outerShdw blurRad="190500" dist="127000" dir="5400000" rotWithShape="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54" name="Shape 2674">
              <a:extLst>
                <a:ext uri="{FF2B5EF4-FFF2-40B4-BE49-F238E27FC236}">
                  <a16:creationId xmlns:a16="http://schemas.microsoft.com/office/drawing/2014/main" id="{BBDCD5AC-B846-48B5-B4CB-A21420F9344A}"/>
                </a:ext>
              </a:extLst>
            </p:cNvPr>
            <p:cNvSpPr/>
            <p:nvPr/>
          </p:nvSpPr>
          <p:spPr>
            <a:xfrm>
              <a:off x="7266239" y="2841560"/>
              <a:ext cx="291393" cy="23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4" y="0"/>
                  </a:moveTo>
                  <a:lnTo>
                    <a:pt x="21600" y="21600"/>
                  </a:lnTo>
                  <a:lnTo>
                    <a:pt x="4126" y="20621"/>
                  </a:lnTo>
                  <a:lnTo>
                    <a:pt x="0" y="18607"/>
                  </a:lnTo>
                  <a:lnTo>
                    <a:pt x="18014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grpSp>
          <p:nvGrpSpPr>
            <p:cNvPr id="55" name="Group 2680">
              <a:extLst>
                <a:ext uri="{FF2B5EF4-FFF2-40B4-BE49-F238E27FC236}">
                  <a16:creationId xmlns:a16="http://schemas.microsoft.com/office/drawing/2014/main" id="{DF3D64F1-1BEE-4462-BF03-408D0594976F}"/>
                </a:ext>
              </a:extLst>
            </p:cNvPr>
            <p:cNvGrpSpPr/>
            <p:nvPr/>
          </p:nvGrpSpPr>
          <p:grpSpPr>
            <a:xfrm>
              <a:off x="7216420" y="2611926"/>
              <a:ext cx="291394" cy="433163"/>
              <a:chOff x="0" y="0"/>
              <a:chExt cx="637250" cy="770508"/>
            </a:xfrm>
          </p:grpSpPr>
          <p:sp>
            <p:nvSpPr>
              <p:cNvPr id="57" name="Shape 2675">
                <a:extLst>
                  <a:ext uri="{FF2B5EF4-FFF2-40B4-BE49-F238E27FC236}">
                    <a16:creationId xmlns:a16="http://schemas.microsoft.com/office/drawing/2014/main" id="{FF0C8D55-C9A2-4AA9-8780-2AECAA197919}"/>
                  </a:ext>
                </a:extLst>
              </p:cNvPr>
              <p:cNvSpPr/>
              <p:nvPr/>
            </p:nvSpPr>
            <p:spPr>
              <a:xfrm>
                <a:off x="0" y="375610"/>
                <a:ext cx="637251" cy="38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836" y="21552"/>
                    </a:lnTo>
                    <a:lnTo>
                      <a:pt x="476" y="21600"/>
                    </a:lnTo>
                    <a:lnTo>
                      <a:pt x="0" y="158"/>
                    </a:lnTo>
                    <a:cubicBezTo>
                      <a:pt x="0" y="158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58" name="Shape 2676">
                <a:extLst>
                  <a:ext uri="{FF2B5EF4-FFF2-40B4-BE49-F238E27FC236}">
                    <a16:creationId xmlns:a16="http://schemas.microsoft.com/office/drawing/2014/main" id="{C6A98C0E-6E15-464E-A73F-DF2874B26427}"/>
                  </a:ext>
                </a:extLst>
              </p:cNvPr>
              <p:cNvSpPr/>
              <p:nvPr/>
            </p:nvSpPr>
            <p:spPr>
              <a:xfrm>
                <a:off x="9884" y="583185"/>
                <a:ext cx="610320" cy="182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21600"/>
                    </a:moveTo>
                    <a:lnTo>
                      <a:pt x="21493" y="21498"/>
                    </a:lnTo>
                    <a:lnTo>
                      <a:pt x="21600" y="15288"/>
                    </a:lnTo>
                    <a:lnTo>
                      <a:pt x="0" y="0"/>
                    </a:lnTo>
                    <a:cubicBezTo>
                      <a:pt x="0" y="0"/>
                      <a:pt x="234" y="21600"/>
                      <a:pt x="234" y="21600"/>
                    </a:cubicBezTo>
                    <a:close/>
                  </a:path>
                </a:pathLst>
              </a:custGeom>
              <a:solidFill>
                <a:srgbClr val="212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59" name="Shape 2677">
                <a:extLst>
                  <a:ext uri="{FF2B5EF4-FFF2-40B4-BE49-F238E27FC236}">
                    <a16:creationId xmlns:a16="http://schemas.microsoft.com/office/drawing/2014/main" id="{3DA4B6D7-268F-45AC-BBA1-07906C8832FB}"/>
                  </a:ext>
                </a:extLst>
              </p:cNvPr>
              <p:cNvSpPr/>
              <p:nvPr/>
            </p:nvSpPr>
            <p:spPr>
              <a:xfrm>
                <a:off x="0" y="375610"/>
                <a:ext cx="586005" cy="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07"/>
                    </a:moveTo>
                    <a:lnTo>
                      <a:pt x="80" y="21600"/>
                    </a:lnTo>
                    <a:lnTo>
                      <a:pt x="21600" y="0"/>
                    </a:lnTo>
                    <a:cubicBezTo>
                      <a:pt x="21600" y="0"/>
                      <a:pt x="0" y="907"/>
                      <a:pt x="0" y="90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60" name="Shape 2678">
                <a:extLst>
                  <a:ext uri="{FF2B5EF4-FFF2-40B4-BE49-F238E27FC236}">
                    <a16:creationId xmlns:a16="http://schemas.microsoft.com/office/drawing/2014/main" id="{CF15AADF-C0FA-44ED-8E3A-60D3B12514F1}"/>
                  </a:ext>
                </a:extLst>
              </p:cNvPr>
              <p:cNvSpPr/>
              <p:nvPr/>
            </p:nvSpPr>
            <p:spPr>
              <a:xfrm>
                <a:off x="108729" y="0"/>
                <a:ext cx="431589" cy="734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9" extrusionOk="0">
                    <a:moveTo>
                      <a:pt x="20822" y="20670"/>
                    </a:moveTo>
                    <a:lnTo>
                      <a:pt x="19505" y="20671"/>
                    </a:lnTo>
                    <a:cubicBezTo>
                      <a:pt x="18901" y="18847"/>
                      <a:pt x="16346" y="11769"/>
                      <a:pt x="15615" y="9884"/>
                    </a:cubicBezTo>
                    <a:cubicBezTo>
                      <a:pt x="15467" y="9499"/>
                      <a:pt x="15285" y="9151"/>
                      <a:pt x="15108" y="8788"/>
                    </a:cubicBezTo>
                    <a:cubicBezTo>
                      <a:pt x="14346" y="7215"/>
                      <a:pt x="13961" y="6225"/>
                      <a:pt x="15576" y="5446"/>
                    </a:cubicBezTo>
                    <a:cubicBezTo>
                      <a:pt x="16992" y="4762"/>
                      <a:pt x="17485" y="3585"/>
                      <a:pt x="16830" y="2436"/>
                    </a:cubicBezTo>
                    <a:cubicBezTo>
                      <a:pt x="16194" y="1318"/>
                      <a:pt x="14272" y="97"/>
                      <a:pt x="10790" y="0"/>
                    </a:cubicBezTo>
                    <a:cubicBezTo>
                      <a:pt x="10781" y="0"/>
                      <a:pt x="10772" y="74"/>
                      <a:pt x="10763" y="75"/>
                    </a:cubicBezTo>
                    <a:cubicBezTo>
                      <a:pt x="10757" y="75"/>
                      <a:pt x="10753" y="152"/>
                      <a:pt x="10748" y="152"/>
                    </a:cubicBezTo>
                    <a:cubicBezTo>
                      <a:pt x="10743" y="152"/>
                      <a:pt x="10739" y="152"/>
                      <a:pt x="10732" y="152"/>
                    </a:cubicBezTo>
                    <a:cubicBezTo>
                      <a:pt x="10723" y="153"/>
                      <a:pt x="10714" y="80"/>
                      <a:pt x="10706" y="80"/>
                    </a:cubicBezTo>
                    <a:cubicBezTo>
                      <a:pt x="7225" y="182"/>
                      <a:pt x="5309" y="1371"/>
                      <a:pt x="4679" y="2490"/>
                    </a:cubicBezTo>
                    <a:cubicBezTo>
                      <a:pt x="4029" y="3641"/>
                      <a:pt x="4527" y="4805"/>
                      <a:pt x="5947" y="5486"/>
                    </a:cubicBezTo>
                    <a:cubicBezTo>
                      <a:pt x="7567" y="6262"/>
                      <a:pt x="7186" y="7257"/>
                      <a:pt x="6431" y="8831"/>
                    </a:cubicBezTo>
                    <a:cubicBezTo>
                      <a:pt x="6257" y="9194"/>
                      <a:pt x="6077" y="9511"/>
                      <a:pt x="5930" y="9897"/>
                    </a:cubicBezTo>
                    <a:cubicBezTo>
                      <a:pt x="5210" y="11783"/>
                      <a:pt x="2687" y="18861"/>
                      <a:pt x="2091" y="20686"/>
                    </a:cubicBezTo>
                    <a:lnTo>
                      <a:pt x="776" y="20687"/>
                    </a:lnTo>
                    <a:cubicBezTo>
                      <a:pt x="346" y="20688"/>
                      <a:pt x="0" y="20892"/>
                      <a:pt x="0" y="21144"/>
                    </a:cubicBezTo>
                    <a:cubicBezTo>
                      <a:pt x="1" y="21396"/>
                      <a:pt x="349" y="21600"/>
                      <a:pt x="777" y="21599"/>
                    </a:cubicBezTo>
                    <a:lnTo>
                      <a:pt x="2726" y="21598"/>
                    </a:lnTo>
                    <a:cubicBezTo>
                      <a:pt x="3094" y="21598"/>
                      <a:pt x="3411" y="21499"/>
                      <a:pt x="3485" y="21287"/>
                    </a:cubicBezTo>
                    <a:cubicBezTo>
                      <a:pt x="3517" y="21197"/>
                      <a:pt x="6632" y="12243"/>
                      <a:pt x="7445" y="10118"/>
                    </a:cubicBezTo>
                    <a:cubicBezTo>
                      <a:pt x="7582" y="9757"/>
                      <a:pt x="7756" y="9407"/>
                      <a:pt x="7925" y="9055"/>
                    </a:cubicBezTo>
                    <a:cubicBezTo>
                      <a:pt x="8660" y="7524"/>
                      <a:pt x="9419" y="5948"/>
                      <a:pt x="6929" y="4754"/>
                    </a:cubicBezTo>
                    <a:cubicBezTo>
                      <a:pt x="6011" y="4314"/>
                      <a:pt x="5707" y="3524"/>
                      <a:pt x="6151" y="2736"/>
                    </a:cubicBezTo>
                    <a:cubicBezTo>
                      <a:pt x="6755" y="1665"/>
                      <a:pt x="8472" y="990"/>
                      <a:pt x="10751" y="916"/>
                    </a:cubicBezTo>
                    <a:cubicBezTo>
                      <a:pt x="13028" y="986"/>
                      <a:pt x="14748" y="1661"/>
                      <a:pt x="15359" y="2731"/>
                    </a:cubicBezTo>
                    <a:cubicBezTo>
                      <a:pt x="15807" y="3518"/>
                      <a:pt x="15505" y="4313"/>
                      <a:pt x="14592" y="4754"/>
                    </a:cubicBezTo>
                    <a:cubicBezTo>
                      <a:pt x="12107" y="5952"/>
                      <a:pt x="12874" y="7535"/>
                      <a:pt x="13616" y="9065"/>
                    </a:cubicBezTo>
                    <a:cubicBezTo>
                      <a:pt x="13787" y="9416"/>
                      <a:pt x="13962" y="9779"/>
                      <a:pt x="14102" y="10140"/>
                    </a:cubicBezTo>
                    <a:cubicBezTo>
                      <a:pt x="14924" y="12263"/>
                      <a:pt x="18081" y="21184"/>
                      <a:pt x="18115" y="21275"/>
                    </a:cubicBezTo>
                    <a:cubicBezTo>
                      <a:pt x="18189" y="21486"/>
                      <a:pt x="18506" y="21585"/>
                      <a:pt x="18875" y="21584"/>
                    </a:cubicBezTo>
                    <a:lnTo>
                      <a:pt x="20824" y="21583"/>
                    </a:lnTo>
                    <a:cubicBezTo>
                      <a:pt x="21254" y="21582"/>
                      <a:pt x="21600" y="21378"/>
                      <a:pt x="21599" y="21126"/>
                    </a:cubicBezTo>
                    <a:cubicBezTo>
                      <a:pt x="21599" y="20874"/>
                      <a:pt x="21252" y="20670"/>
                      <a:pt x="20822" y="2067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61" name="Shape 2679">
                <a:extLst>
                  <a:ext uri="{FF2B5EF4-FFF2-40B4-BE49-F238E27FC236}">
                    <a16:creationId xmlns:a16="http://schemas.microsoft.com/office/drawing/2014/main" id="{829FA693-51C7-4FE9-91DA-69549DB7F15F}"/>
                  </a:ext>
                </a:extLst>
              </p:cNvPr>
              <p:cNvSpPr/>
              <p:nvPr/>
            </p:nvSpPr>
            <p:spPr>
              <a:xfrm>
                <a:off x="-1" y="721568"/>
                <a:ext cx="621084" cy="48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79" extrusionOk="0">
                    <a:moveTo>
                      <a:pt x="21598" y="10597"/>
                    </a:moveTo>
                    <a:cubicBezTo>
                      <a:pt x="21599" y="16454"/>
                      <a:pt x="21218" y="21212"/>
                      <a:pt x="20745" y="21225"/>
                    </a:cubicBezTo>
                    <a:lnTo>
                      <a:pt x="856" y="21578"/>
                    </a:lnTo>
                    <a:cubicBezTo>
                      <a:pt x="383" y="21591"/>
                      <a:pt x="0" y="16845"/>
                      <a:pt x="0" y="10989"/>
                    </a:cubicBezTo>
                    <a:lnTo>
                      <a:pt x="0" y="10989"/>
                    </a:lnTo>
                    <a:cubicBezTo>
                      <a:pt x="-1" y="5124"/>
                      <a:pt x="381" y="366"/>
                      <a:pt x="854" y="357"/>
                    </a:cubicBezTo>
                    <a:lnTo>
                      <a:pt x="20743" y="0"/>
                    </a:lnTo>
                    <a:cubicBezTo>
                      <a:pt x="21215" y="-9"/>
                      <a:pt x="21598" y="4737"/>
                      <a:pt x="21598" y="10597"/>
                    </a:cubicBezTo>
                    <a:cubicBezTo>
                      <a:pt x="21598" y="10597"/>
                      <a:pt x="21598" y="10597"/>
                      <a:pt x="21598" y="1059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</p:grpSp>
        <p:sp>
          <p:nvSpPr>
            <p:cNvPr id="48" name="TextBox 104">
              <a:extLst>
                <a:ext uri="{FF2B5EF4-FFF2-40B4-BE49-F238E27FC236}">
                  <a16:creationId xmlns:a16="http://schemas.microsoft.com/office/drawing/2014/main" id="{15982E29-AF86-4CAE-813D-580EAB280811}"/>
                </a:ext>
              </a:extLst>
            </p:cNvPr>
            <p:cNvSpPr txBox="1"/>
            <p:nvPr/>
          </p:nvSpPr>
          <p:spPr>
            <a:xfrm>
              <a:off x="7007856" y="3258824"/>
              <a:ext cx="702116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02</a:t>
              </a:r>
            </a:p>
          </p:txBody>
        </p:sp>
        <p:sp>
          <p:nvSpPr>
            <p:cNvPr id="87" name="Shape 2662">
              <a:extLst>
                <a:ext uri="{FF2B5EF4-FFF2-40B4-BE49-F238E27FC236}">
                  <a16:creationId xmlns:a16="http://schemas.microsoft.com/office/drawing/2014/main" id="{78AE395C-9FDE-45D5-BA36-3CB1261A1841}"/>
                </a:ext>
              </a:extLst>
            </p:cNvPr>
            <p:cNvSpPr/>
            <p:nvPr/>
          </p:nvSpPr>
          <p:spPr>
            <a:xfrm>
              <a:off x="378758" y="2982003"/>
              <a:ext cx="2520000" cy="2985412"/>
            </a:xfrm>
            <a:prstGeom prst="roundRect">
              <a:avLst>
                <a:gd name="adj" fmla="val 5907"/>
              </a:avLst>
            </a:prstGeom>
            <a:solidFill>
              <a:srgbClr val="FFFFFF"/>
            </a:solidFill>
            <a:ln w="12700" cap="flat">
              <a:solidFill>
                <a:srgbClr val="C00000"/>
              </a:solidFill>
              <a:miter lim="400000"/>
            </a:ln>
            <a:effectLst>
              <a:outerShdw blurRad="190500" dist="127000" dir="5400000" rotWithShape="0">
                <a:srgbClr val="000000">
                  <a:alpha val="2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sp>
          <p:nvSpPr>
            <p:cNvPr id="89" name="Shape 2663">
              <a:extLst>
                <a:ext uri="{FF2B5EF4-FFF2-40B4-BE49-F238E27FC236}">
                  <a16:creationId xmlns:a16="http://schemas.microsoft.com/office/drawing/2014/main" id="{FB5E5DE2-FC84-45AF-BDAE-27E254AB66C2}"/>
                </a:ext>
              </a:extLst>
            </p:cNvPr>
            <p:cNvSpPr/>
            <p:nvPr/>
          </p:nvSpPr>
          <p:spPr>
            <a:xfrm>
              <a:off x="1581985" y="2818213"/>
              <a:ext cx="291393" cy="232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14" y="0"/>
                  </a:moveTo>
                  <a:lnTo>
                    <a:pt x="21600" y="21600"/>
                  </a:lnTo>
                  <a:lnTo>
                    <a:pt x="4126" y="20621"/>
                  </a:lnTo>
                  <a:lnTo>
                    <a:pt x="0" y="18607"/>
                  </a:lnTo>
                  <a:lnTo>
                    <a:pt x="18014" y="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200"/>
              </a:pPr>
              <a:endParaRPr sz="4267"/>
            </a:p>
          </p:txBody>
        </p:sp>
        <p:grpSp>
          <p:nvGrpSpPr>
            <p:cNvPr id="90" name="Group 2669">
              <a:extLst>
                <a:ext uri="{FF2B5EF4-FFF2-40B4-BE49-F238E27FC236}">
                  <a16:creationId xmlns:a16="http://schemas.microsoft.com/office/drawing/2014/main" id="{B2810E60-38AA-4CA9-8DA7-201FB259999E}"/>
                </a:ext>
              </a:extLst>
            </p:cNvPr>
            <p:cNvGrpSpPr/>
            <p:nvPr/>
          </p:nvGrpSpPr>
          <p:grpSpPr>
            <a:xfrm>
              <a:off x="1530577" y="2588579"/>
              <a:ext cx="291394" cy="433163"/>
              <a:chOff x="0" y="0"/>
              <a:chExt cx="637250" cy="770508"/>
            </a:xfrm>
          </p:grpSpPr>
          <p:sp>
            <p:nvSpPr>
              <p:cNvPr id="92" name="Shape 2664">
                <a:extLst>
                  <a:ext uri="{FF2B5EF4-FFF2-40B4-BE49-F238E27FC236}">
                    <a16:creationId xmlns:a16="http://schemas.microsoft.com/office/drawing/2014/main" id="{8590766B-9123-4D38-9764-A2302FC9CCBD}"/>
                  </a:ext>
                </a:extLst>
              </p:cNvPr>
              <p:cNvSpPr/>
              <p:nvPr/>
            </p:nvSpPr>
            <p:spPr>
              <a:xfrm>
                <a:off x="0" y="375610"/>
                <a:ext cx="637251" cy="389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0836" y="21552"/>
                    </a:lnTo>
                    <a:lnTo>
                      <a:pt x="476" y="21600"/>
                    </a:lnTo>
                    <a:lnTo>
                      <a:pt x="0" y="158"/>
                    </a:lnTo>
                    <a:cubicBezTo>
                      <a:pt x="0" y="158"/>
                      <a:pt x="21600" y="0"/>
                      <a:pt x="216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93" name="Shape 2665">
                <a:extLst>
                  <a:ext uri="{FF2B5EF4-FFF2-40B4-BE49-F238E27FC236}">
                    <a16:creationId xmlns:a16="http://schemas.microsoft.com/office/drawing/2014/main" id="{E0E5665E-AEEE-4542-BFFF-69F87F314628}"/>
                  </a:ext>
                </a:extLst>
              </p:cNvPr>
              <p:cNvSpPr/>
              <p:nvPr/>
            </p:nvSpPr>
            <p:spPr>
              <a:xfrm>
                <a:off x="9884" y="583185"/>
                <a:ext cx="610320" cy="1820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21600"/>
                    </a:moveTo>
                    <a:lnTo>
                      <a:pt x="21493" y="21498"/>
                    </a:lnTo>
                    <a:lnTo>
                      <a:pt x="21600" y="15288"/>
                    </a:lnTo>
                    <a:lnTo>
                      <a:pt x="0" y="0"/>
                    </a:lnTo>
                    <a:cubicBezTo>
                      <a:pt x="0" y="0"/>
                      <a:pt x="234" y="21600"/>
                      <a:pt x="234" y="21600"/>
                    </a:cubicBezTo>
                    <a:close/>
                  </a:path>
                </a:pathLst>
              </a:custGeom>
              <a:solidFill>
                <a:srgbClr val="2128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94" name="Shape 2666">
                <a:extLst>
                  <a:ext uri="{FF2B5EF4-FFF2-40B4-BE49-F238E27FC236}">
                    <a16:creationId xmlns:a16="http://schemas.microsoft.com/office/drawing/2014/main" id="{4BC7858A-BAF8-4A89-8D3A-500F6F93C29E}"/>
                  </a:ext>
                </a:extLst>
              </p:cNvPr>
              <p:cNvSpPr/>
              <p:nvPr/>
            </p:nvSpPr>
            <p:spPr>
              <a:xfrm>
                <a:off x="0" y="375610"/>
                <a:ext cx="586005" cy="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07"/>
                    </a:moveTo>
                    <a:lnTo>
                      <a:pt x="80" y="21600"/>
                    </a:lnTo>
                    <a:lnTo>
                      <a:pt x="21600" y="0"/>
                    </a:lnTo>
                    <a:cubicBezTo>
                      <a:pt x="21600" y="0"/>
                      <a:pt x="0" y="907"/>
                      <a:pt x="0" y="90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  <p:sp>
            <p:nvSpPr>
              <p:cNvPr id="95" name="Shape 2667">
                <a:extLst>
                  <a:ext uri="{FF2B5EF4-FFF2-40B4-BE49-F238E27FC236}">
                    <a16:creationId xmlns:a16="http://schemas.microsoft.com/office/drawing/2014/main" id="{19A89F30-6A6A-4AF7-A2DA-1E8AC5DABE54}"/>
                  </a:ext>
                </a:extLst>
              </p:cNvPr>
              <p:cNvSpPr/>
              <p:nvPr/>
            </p:nvSpPr>
            <p:spPr>
              <a:xfrm>
                <a:off x="108729" y="0"/>
                <a:ext cx="431589" cy="7341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599" extrusionOk="0">
                    <a:moveTo>
                      <a:pt x="20822" y="20670"/>
                    </a:moveTo>
                    <a:lnTo>
                      <a:pt x="19505" y="20671"/>
                    </a:lnTo>
                    <a:cubicBezTo>
                      <a:pt x="18901" y="18847"/>
                      <a:pt x="16346" y="11769"/>
                      <a:pt x="15615" y="9884"/>
                    </a:cubicBezTo>
                    <a:cubicBezTo>
                      <a:pt x="15467" y="9499"/>
                      <a:pt x="15285" y="9151"/>
                      <a:pt x="15108" y="8788"/>
                    </a:cubicBezTo>
                    <a:cubicBezTo>
                      <a:pt x="14346" y="7215"/>
                      <a:pt x="13961" y="6225"/>
                      <a:pt x="15576" y="5446"/>
                    </a:cubicBezTo>
                    <a:cubicBezTo>
                      <a:pt x="16992" y="4762"/>
                      <a:pt x="17485" y="3585"/>
                      <a:pt x="16830" y="2436"/>
                    </a:cubicBezTo>
                    <a:cubicBezTo>
                      <a:pt x="16194" y="1318"/>
                      <a:pt x="14272" y="97"/>
                      <a:pt x="10790" y="0"/>
                    </a:cubicBezTo>
                    <a:cubicBezTo>
                      <a:pt x="10781" y="0"/>
                      <a:pt x="10772" y="74"/>
                      <a:pt x="10763" y="75"/>
                    </a:cubicBezTo>
                    <a:cubicBezTo>
                      <a:pt x="10757" y="75"/>
                      <a:pt x="10753" y="152"/>
                      <a:pt x="10748" y="152"/>
                    </a:cubicBezTo>
                    <a:cubicBezTo>
                      <a:pt x="10743" y="152"/>
                      <a:pt x="10739" y="152"/>
                      <a:pt x="10732" y="152"/>
                    </a:cubicBezTo>
                    <a:cubicBezTo>
                      <a:pt x="10723" y="153"/>
                      <a:pt x="10714" y="80"/>
                      <a:pt x="10706" y="80"/>
                    </a:cubicBezTo>
                    <a:cubicBezTo>
                      <a:pt x="7225" y="182"/>
                      <a:pt x="5309" y="1371"/>
                      <a:pt x="4679" y="2490"/>
                    </a:cubicBezTo>
                    <a:cubicBezTo>
                      <a:pt x="4029" y="3641"/>
                      <a:pt x="4527" y="4805"/>
                      <a:pt x="5947" y="5486"/>
                    </a:cubicBezTo>
                    <a:cubicBezTo>
                      <a:pt x="7567" y="6262"/>
                      <a:pt x="7186" y="7257"/>
                      <a:pt x="6431" y="8831"/>
                    </a:cubicBezTo>
                    <a:cubicBezTo>
                      <a:pt x="6257" y="9194"/>
                      <a:pt x="6077" y="9511"/>
                      <a:pt x="5930" y="9897"/>
                    </a:cubicBezTo>
                    <a:cubicBezTo>
                      <a:pt x="5210" y="11783"/>
                      <a:pt x="2687" y="18861"/>
                      <a:pt x="2091" y="20686"/>
                    </a:cubicBezTo>
                    <a:lnTo>
                      <a:pt x="776" y="20687"/>
                    </a:lnTo>
                    <a:cubicBezTo>
                      <a:pt x="346" y="20688"/>
                      <a:pt x="0" y="20892"/>
                      <a:pt x="0" y="21144"/>
                    </a:cubicBezTo>
                    <a:cubicBezTo>
                      <a:pt x="1" y="21396"/>
                      <a:pt x="349" y="21600"/>
                      <a:pt x="777" y="21599"/>
                    </a:cubicBezTo>
                    <a:lnTo>
                      <a:pt x="2726" y="21598"/>
                    </a:lnTo>
                    <a:cubicBezTo>
                      <a:pt x="3094" y="21598"/>
                      <a:pt x="3411" y="21499"/>
                      <a:pt x="3485" y="21287"/>
                    </a:cubicBezTo>
                    <a:cubicBezTo>
                      <a:pt x="3517" y="21197"/>
                      <a:pt x="6632" y="12243"/>
                      <a:pt x="7445" y="10118"/>
                    </a:cubicBezTo>
                    <a:cubicBezTo>
                      <a:pt x="7582" y="9757"/>
                      <a:pt x="7756" y="9407"/>
                      <a:pt x="7925" y="9055"/>
                    </a:cubicBezTo>
                    <a:cubicBezTo>
                      <a:pt x="8660" y="7524"/>
                      <a:pt x="9419" y="5948"/>
                      <a:pt x="6929" y="4754"/>
                    </a:cubicBezTo>
                    <a:cubicBezTo>
                      <a:pt x="6011" y="4314"/>
                      <a:pt x="5707" y="3524"/>
                      <a:pt x="6151" y="2736"/>
                    </a:cubicBezTo>
                    <a:cubicBezTo>
                      <a:pt x="6755" y="1665"/>
                      <a:pt x="8472" y="990"/>
                      <a:pt x="10751" y="916"/>
                    </a:cubicBezTo>
                    <a:cubicBezTo>
                      <a:pt x="13028" y="986"/>
                      <a:pt x="14748" y="1661"/>
                      <a:pt x="15359" y="2731"/>
                    </a:cubicBezTo>
                    <a:cubicBezTo>
                      <a:pt x="15807" y="3518"/>
                      <a:pt x="15505" y="4313"/>
                      <a:pt x="14592" y="4754"/>
                    </a:cubicBezTo>
                    <a:cubicBezTo>
                      <a:pt x="12107" y="5952"/>
                      <a:pt x="12874" y="7535"/>
                      <a:pt x="13616" y="9065"/>
                    </a:cubicBezTo>
                    <a:cubicBezTo>
                      <a:pt x="13787" y="9416"/>
                      <a:pt x="13962" y="9779"/>
                      <a:pt x="14102" y="10140"/>
                    </a:cubicBezTo>
                    <a:cubicBezTo>
                      <a:pt x="14924" y="12263"/>
                      <a:pt x="18081" y="21184"/>
                      <a:pt x="18115" y="21275"/>
                    </a:cubicBezTo>
                    <a:cubicBezTo>
                      <a:pt x="18189" y="21486"/>
                      <a:pt x="18506" y="21585"/>
                      <a:pt x="18875" y="21584"/>
                    </a:cubicBezTo>
                    <a:lnTo>
                      <a:pt x="20824" y="21583"/>
                    </a:lnTo>
                    <a:cubicBezTo>
                      <a:pt x="21254" y="21582"/>
                      <a:pt x="21600" y="21378"/>
                      <a:pt x="21599" y="21126"/>
                    </a:cubicBezTo>
                    <a:cubicBezTo>
                      <a:pt x="21599" y="20874"/>
                      <a:pt x="21252" y="20670"/>
                      <a:pt x="20822" y="2067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Shape 2668">
                <a:extLst>
                  <a:ext uri="{FF2B5EF4-FFF2-40B4-BE49-F238E27FC236}">
                    <a16:creationId xmlns:a16="http://schemas.microsoft.com/office/drawing/2014/main" id="{349A4643-F561-4887-B25C-99E9D7FD1A71}"/>
                  </a:ext>
                </a:extLst>
              </p:cNvPr>
              <p:cNvSpPr/>
              <p:nvPr/>
            </p:nvSpPr>
            <p:spPr>
              <a:xfrm>
                <a:off x="-1" y="721568"/>
                <a:ext cx="621084" cy="48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79" extrusionOk="0">
                    <a:moveTo>
                      <a:pt x="21598" y="10597"/>
                    </a:moveTo>
                    <a:cubicBezTo>
                      <a:pt x="21599" y="16454"/>
                      <a:pt x="21218" y="21212"/>
                      <a:pt x="20745" y="21225"/>
                    </a:cubicBezTo>
                    <a:lnTo>
                      <a:pt x="856" y="21578"/>
                    </a:lnTo>
                    <a:cubicBezTo>
                      <a:pt x="383" y="21591"/>
                      <a:pt x="0" y="16845"/>
                      <a:pt x="0" y="10989"/>
                    </a:cubicBezTo>
                    <a:lnTo>
                      <a:pt x="0" y="10989"/>
                    </a:lnTo>
                    <a:cubicBezTo>
                      <a:pt x="-1" y="5124"/>
                      <a:pt x="381" y="366"/>
                      <a:pt x="854" y="357"/>
                    </a:cubicBezTo>
                    <a:lnTo>
                      <a:pt x="20743" y="0"/>
                    </a:lnTo>
                    <a:cubicBezTo>
                      <a:pt x="21215" y="-9"/>
                      <a:pt x="21598" y="4737"/>
                      <a:pt x="21598" y="10597"/>
                    </a:cubicBezTo>
                    <a:cubicBezTo>
                      <a:pt x="21598" y="10597"/>
                      <a:pt x="21598" y="10597"/>
                      <a:pt x="21598" y="10597"/>
                    </a:cubicBezTo>
                    <a:close/>
                  </a:path>
                </a:pathLst>
              </a:custGeom>
              <a:solidFill>
                <a:srgbClr val="4147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8594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/>
              </a:p>
            </p:txBody>
          </p:sp>
        </p:grpSp>
        <p:sp>
          <p:nvSpPr>
            <p:cNvPr id="85" name="TextBox 100">
              <a:extLst>
                <a:ext uri="{FF2B5EF4-FFF2-40B4-BE49-F238E27FC236}">
                  <a16:creationId xmlns:a16="http://schemas.microsoft.com/office/drawing/2014/main" id="{8BBC185F-E38F-411C-82A6-AB6D1DD8EC08}"/>
                </a:ext>
              </a:extLst>
            </p:cNvPr>
            <p:cNvSpPr txBox="1"/>
            <p:nvPr/>
          </p:nvSpPr>
          <p:spPr>
            <a:xfrm>
              <a:off x="1304735" y="3272238"/>
              <a:ext cx="702115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04</a:t>
              </a:r>
            </a:p>
          </p:txBody>
        </p: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60327FA6-8FB4-4315-AED3-02195FF2ABF7}"/>
                </a:ext>
              </a:extLst>
            </p:cNvPr>
            <p:cNvGrpSpPr/>
            <p:nvPr/>
          </p:nvGrpSpPr>
          <p:grpSpPr>
            <a:xfrm>
              <a:off x="9082350" y="2622674"/>
              <a:ext cx="2520000" cy="3378836"/>
              <a:chOff x="9082350" y="2648074"/>
              <a:chExt cx="2520000" cy="3378836"/>
            </a:xfrm>
          </p:grpSpPr>
          <p:sp>
            <p:nvSpPr>
              <p:cNvPr id="72" name="Shape 2684">
                <a:extLst>
                  <a:ext uri="{FF2B5EF4-FFF2-40B4-BE49-F238E27FC236}">
                    <a16:creationId xmlns:a16="http://schemas.microsoft.com/office/drawing/2014/main" id="{AF20FF11-78D7-408D-81F3-2B4808222791}"/>
                  </a:ext>
                </a:extLst>
              </p:cNvPr>
              <p:cNvSpPr/>
              <p:nvPr/>
            </p:nvSpPr>
            <p:spPr>
              <a:xfrm>
                <a:off x="9082350" y="3041498"/>
                <a:ext cx="2520000" cy="2985412"/>
              </a:xfrm>
              <a:prstGeom prst="roundRect">
                <a:avLst>
                  <a:gd name="adj" fmla="val 5907"/>
                </a:avLst>
              </a:prstGeom>
              <a:solidFill>
                <a:srgbClr val="FFFFFF"/>
              </a:solidFill>
              <a:ln w="12700" cap="flat">
                <a:solidFill>
                  <a:srgbClr val="C00000"/>
                </a:solidFill>
                <a:miter lim="400000"/>
              </a:ln>
              <a:effectLst>
                <a:outerShdw blurRad="190500" dist="127000" dir="5400000" rotWithShape="0">
                  <a:srgbClr val="000000">
                    <a:alpha val="2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/>
              </a:p>
            </p:txBody>
          </p:sp>
          <p:sp>
            <p:nvSpPr>
              <p:cNvPr id="74" name="Shape 2685">
                <a:extLst>
                  <a:ext uri="{FF2B5EF4-FFF2-40B4-BE49-F238E27FC236}">
                    <a16:creationId xmlns:a16="http://schemas.microsoft.com/office/drawing/2014/main" id="{71AB2C1E-DB88-4460-B68B-C81583887255}"/>
                  </a:ext>
                </a:extLst>
              </p:cNvPr>
              <p:cNvSpPr/>
              <p:nvPr/>
            </p:nvSpPr>
            <p:spPr>
              <a:xfrm>
                <a:off x="10173424" y="2877707"/>
                <a:ext cx="291393" cy="232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14" y="0"/>
                    </a:moveTo>
                    <a:lnTo>
                      <a:pt x="21600" y="21600"/>
                    </a:lnTo>
                    <a:lnTo>
                      <a:pt x="4126" y="20621"/>
                    </a:lnTo>
                    <a:lnTo>
                      <a:pt x="0" y="18607"/>
                    </a:lnTo>
                    <a:lnTo>
                      <a:pt x="18014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3200"/>
                </a:pPr>
                <a:endParaRPr sz="4267"/>
              </a:p>
            </p:txBody>
          </p:sp>
          <p:grpSp>
            <p:nvGrpSpPr>
              <p:cNvPr id="75" name="Group 2691">
                <a:extLst>
                  <a:ext uri="{FF2B5EF4-FFF2-40B4-BE49-F238E27FC236}">
                    <a16:creationId xmlns:a16="http://schemas.microsoft.com/office/drawing/2014/main" id="{45B93835-6E86-4CB9-8ED7-A256DE4B88D5}"/>
                  </a:ext>
                </a:extLst>
              </p:cNvPr>
              <p:cNvGrpSpPr/>
              <p:nvPr/>
            </p:nvGrpSpPr>
            <p:grpSpPr>
              <a:xfrm>
                <a:off x="10120430" y="2648074"/>
                <a:ext cx="291394" cy="433163"/>
                <a:chOff x="0" y="0"/>
                <a:chExt cx="637250" cy="770508"/>
              </a:xfrm>
            </p:grpSpPr>
            <p:sp>
              <p:nvSpPr>
                <p:cNvPr id="77" name="Shape 2686">
                  <a:extLst>
                    <a:ext uri="{FF2B5EF4-FFF2-40B4-BE49-F238E27FC236}">
                      <a16:creationId xmlns:a16="http://schemas.microsoft.com/office/drawing/2014/main" id="{250C8DE2-86DB-43C3-B586-811A5DF6F20C}"/>
                    </a:ext>
                  </a:extLst>
                </p:cNvPr>
                <p:cNvSpPr/>
                <p:nvPr/>
              </p:nvSpPr>
              <p:spPr>
                <a:xfrm>
                  <a:off x="0" y="375610"/>
                  <a:ext cx="637251" cy="389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20836" y="21552"/>
                      </a:lnTo>
                      <a:lnTo>
                        <a:pt x="476" y="21600"/>
                      </a:lnTo>
                      <a:lnTo>
                        <a:pt x="0" y="158"/>
                      </a:lnTo>
                      <a:cubicBezTo>
                        <a:pt x="0" y="158"/>
                        <a:pt x="21600" y="0"/>
                        <a:pt x="216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2859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78" name="Shape 2687">
                  <a:extLst>
                    <a:ext uri="{FF2B5EF4-FFF2-40B4-BE49-F238E27FC236}">
                      <a16:creationId xmlns:a16="http://schemas.microsoft.com/office/drawing/2014/main" id="{071A094F-26B8-4324-80A5-86A3508E17D6}"/>
                    </a:ext>
                  </a:extLst>
                </p:cNvPr>
                <p:cNvSpPr/>
                <p:nvPr/>
              </p:nvSpPr>
              <p:spPr>
                <a:xfrm>
                  <a:off x="9884" y="583185"/>
                  <a:ext cx="610320" cy="18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34" y="21600"/>
                      </a:moveTo>
                      <a:lnTo>
                        <a:pt x="21493" y="21498"/>
                      </a:lnTo>
                      <a:lnTo>
                        <a:pt x="21600" y="15288"/>
                      </a:lnTo>
                      <a:lnTo>
                        <a:pt x="0" y="0"/>
                      </a:lnTo>
                      <a:cubicBezTo>
                        <a:pt x="0" y="0"/>
                        <a:pt x="234" y="21600"/>
                        <a:pt x="234" y="21600"/>
                      </a:cubicBezTo>
                      <a:close/>
                    </a:path>
                  </a:pathLst>
                </a:custGeom>
                <a:solidFill>
                  <a:srgbClr val="2128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2859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79" name="Shape 2688">
                  <a:extLst>
                    <a:ext uri="{FF2B5EF4-FFF2-40B4-BE49-F238E27FC236}">
                      <a16:creationId xmlns:a16="http://schemas.microsoft.com/office/drawing/2014/main" id="{228F531D-14BC-4578-A439-EAA80C35B464}"/>
                    </a:ext>
                  </a:extLst>
                </p:cNvPr>
                <p:cNvSpPr/>
                <p:nvPr/>
              </p:nvSpPr>
              <p:spPr>
                <a:xfrm>
                  <a:off x="0" y="375610"/>
                  <a:ext cx="586005" cy="62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7"/>
                      </a:moveTo>
                      <a:lnTo>
                        <a:pt x="80" y="21600"/>
                      </a:lnTo>
                      <a:lnTo>
                        <a:pt x="21600" y="0"/>
                      </a:lnTo>
                      <a:cubicBezTo>
                        <a:pt x="21600" y="0"/>
                        <a:pt x="0" y="907"/>
                        <a:pt x="0" y="907"/>
                      </a:cubicBezTo>
                      <a:close/>
                    </a:path>
                  </a:pathLst>
                </a:custGeom>
                <a:solidFill>
                  <a:srgbClr val="41474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2859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80" name="Shape 2689">
                  <a:extLst>
                    <a:ext uri="{FF2B5EF4-FFF2-40B4-BE49-F238E27FC236}">
                      <a16:creationId xmlns:a16="http://schemas.microsoft.com/office/drawing/2014/main" id="{68744E19-B8CB-48CC-B65F-C9F25CCBBD96}"/>
                    </a:ext>
                  </a:extLst>
                </p:cNvPr>
                <p:cNvSpPr/>
                <p:nvPr/>
              </p:nvSpPr>
              <p:spPr>
                <a:xfrm>
                  <a:off x="108729" y="0"/>
                  <a:ext cx="431589" cy="734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9" h="21599" extrusionOk="0">
                      <a:moveTo>
                        <a:pt x="20822" y="20670"/>
                      </a:moveTo>
                      <a:lnTo>
                        <a:pt x="19505" y="20671"/>
                      </a:lnTo>
                      <a:cubicBezTo>
                        <a:pt x="18901" y="18847"/>
                        <a:pt x="16346" y="11769"/>
                        <a:pt x="15615" y="9884"/>
                      </a:cubicBezTo>
                      <a:cubicBezTo>
                        <a:pt x="15467" y="9499"/>
                        <a:pt x="15285" y="9151"/>
                        <a:pt x="15108" y="8788"/>
                      </a:cubicBezTo>
                      <a:cubicBezTo>
                        <a:pt x="14346" y="7215"/>
                        <a:pt x="13961" y="6225"/>
                        <a:pt x="15576" y="5446"/>
                      </a:cubicBezTo>
                      <a:cubicBezTo>
                        <a:pt x="16992" y="4762"/>
                        <a:pt x="17485" y="3585"/>
                        <a:pt x="16830" y="2436"/>
                      </a:cubicBezTo>
                      <a:cubicBezTo>
                        <a:pt x="16194" y="1318"/>
                        <a:pt x="14272" y="97"/>
                        <a:pt x="10790" y="0"/>
                      </a:cubicBezTo>
                      <a:cubicBezTo>
                        <a:pt x="10781" y="0"/>
                        <a:pt x="10772" y="74"/>
                        <a:pt x="10763" y="75"/>
                      </a:cubicBezTo>
                      <a:cubicBezTo>
                        <a:pt x="10757" y="75"/>
                        <a:pt x="10753" y="152"/>
                        <a:pt x="10748" y="152"/>
                      </a:cubicBezTo>
                      <a:cubicBezTo>
                        <a:pt x="10743" y="152"/>
                        <a:pt x="10739" y="152"/>
                        <a:pt x="10732" y="152"/>
                      </a:cubicBezTo>
                      <a:cubicBezTo>
                        <a:pt x="10723" y="153"/>
                        <a:pt x="10714" y="80"/>
                        <a:pt x="10706" y="80"/>
                      </a:cubicBezTo>
                      <a:cubicBezTo>
                        <a:pt x="7225" y="182"/>
                        <a:pt x="5309" y="1371"/>
                        <a:pt x="4679" y="2490"/>
                      </a:cubicBezTo>
                      <a:cubicBezTo>
                        <a:pt x="4029" y="3641"/>
                        <a:pt x="4527" y="4805"/>
                        <a:pt x="5947" y="5486"/>
                      </a:cubicBezTo>
                      <a:cubicBezTo>
                        <a:pt x="7567" y="6262"/>
                        <a:pt x="7186" y="7257"/>
                        <a:pt x="6431" y="8831"/>
                      </a:cubicBezTo>
                      <a:cubicBezTo>
                        <a:pt x="6257" y="9194"/>
                        <a:pt x="6077" y="9511"/>
                        <a:pt x="5930" y="9897"/>
                      </a:cubicBezTo>
                      <a:cubicBezTo>
                        <a:pt x="5210" y="11783"/>
                        <a:pt x="2687" y="18861"/>
                        <a:pt x="2091" y="20686"/>
                      </a:cubicBezTo>
                      <a:lnTo>
                        <a:pt x="776" y="20687"/>
                      </a:lnTo>
                      <a:cubicBezTo>
                        <a:pt x="346" y="20688"/>
                        <a:pt x="0" y="20892"/>
                        <a:pt x="0" y="21144"/>
                      </a:cubicBezTo>
                      <a:cubicBezTo>
                        <a:pt x="1" y="21396"/>
                        <a:pt x="349" y="21600"/>
                        <a:pt x="777" y="21599"/>
                      </a:cubicBezTo>
                      <a:lnTo>
                        <a:pt x="2726" y="21598"/>
                      </a:lnTo>
                      <a:cubicBezTo>
                        <a:pt x="3094" y="21598"/>
                        <a:pt x="3411" y="21499"/>
                        <a:pt x="3485" y="21287"/>
                      </a:cubicBezTo>
                      <a:cubicBezTo>
                        <a:pt x="3517" y="21197"/>
                        <a:pt x="6632" y="12243"/>
                        <a:pt x="7445" y="10118"/>
                      </a:cubicBezTo>
                      <a:cubicBezTo>
                        <a:pt x="7582" y="9757"/>
                        <a:pt x="7756" y="9407"/>
                        <a:pt x="7925" y="9055"/>
                      </a:cubicBezTo>
                      <a:cubicBezTo>
                        <a:pt x="8660" y="7524"/>
                        <a:pt x="9419" y="5948"/>
                        <a:pt x="6929" y="4754"/>
                      </a:cubicBezTo>
                      <a:cubicBezTo>
                        <a:pt x="6011" y="4314"/>
                        <a:pt x="5707" y="3524"/>
                        <a:pt x="6151" y="2736"/>
                      </a:cubicBezTo>
                      <a:cubicBezTo>
                        <a:pt x="6755" y="1665"/>
                        <a:pt x="8472" y="990"/>
                        <a:pt x="10751" y="916"/>
                      </a:cubicBezTo>
                      <a:cubicBezTo>
                        <a:pt x="13028" y="986"/>
                        <a:pt x="14748" y="1661"/>
                        <a:pt x="15359" y="2731"/>
                      </a:cubicBezTo>
                      <a:cubicBezTo>
                        <a:pt x="15807" y="3518"/>
                        <a:pt x="15505" y="4313"/>
                        <a:pt x="14592" y="4754"/>
                      </a:cubicBezTo>
                      <a:cubicBezTo>
                        <a:pt x="12107" y="5952"/>
                        <a:pt x="12874" y="7535"/>
                        <a:pt x="13616" y="9065"/>
                      </a:cubicBezTo>
                      <a:cubicBezTo>
                        <a:pt x="13787" y="9416"/>
                        <a:pt x="13962" y="9779"/>
                        <a:pt x="14102" y="10140"/>
                      </a:cubicBezTo>
                      <a:cubicBezTo>
                        <a:pt x="14924" y="12263"/>
                        <a:pt x="18081" y="21184"/>
                        <a:pt x="18115" y="21275"/>
                      </a:cubicBezTo>
                      <a:cubicBezTo>
                        <a:pt x="18189" y="21486"/>
                        <a:pt x="18506" y="21585"/>
                        <a:pt x="18875" y="21584"/>
                      </a:cubicBezTo>
                      <a:lnTo>
                        <a:pt x="20824" y="21583"/>
                      </a:lnTo>
                      <a:cubicBezTo>
                        <a:pt x="21254" y="21582"/>
                        <a:pt x="21600" y="21378"/>
                        <a:pt x="21599" y="21126"/>
                      </a:cubicBezTo>
                      <a:cubicBezTo>
                        <a:pt x="21599" y="20874"/>
                        <a:pt x="21252" y="20670"/>
                        <a:pt x="20822" y="2067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2859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/>
                </a:p>
              </p:txBody>
            </p:sp>
            <p:sp>
              <p:nvSpPr>
                <p:cNvPr id="81" name="Shape 2690">
                  <a:extLst>
                    <a:ext uri="{FF2B5EF4-FFF2-40B4-BE49-F238E27FC236}">
                      <a16:creationId xmlns:a16="http://schemas.microsoft.com/office/drawing/2014/main" id="{A740F092-0099-4DBF-9B1F-51CCD493E34C}"/>
                    </a:ext>
                  </a:extLst>
                </p:cNvPr>
                <p:cNvSpPr/>
                <p:nvPr/>
              </p:nvSpPr>
              <p:spPr>
                <a:xfrm>
                  <a:off x="-1" y="721568"/>
                  <a:ext cx="621084" cy="489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8" h="21579" extrusionOk="0">
                      <a:moveTo>
                        <a:pt x="21598" y="10597"/>
                      </a:moveTo>
                      <a:cubicBezTo>
                        <a:pt x="21599" y="16454"/>
                        <a:pt x="21218" y="21212"/>
                        <a:pt x="20745" y="21225"/>
                      </a:cubicBezTo>
                      <a:lnTo>
                        <a:pt x="856" y="21578"/>
                      </a:lnTo>
                      <a:cubicBezTo>
                        <a:pt x="383" y="21591"/>
                        <a:pt x="0" y="16845"/>
                        <a:pt x="0" y="10989"/>
                      </a:cubicBezTo>
                      <a:lnTo>
                        <a:pt x="0" y="10989"/>
                      </a:lnTo>
                      <a:cubicBezTo>
                        <a:pt x="-1" y="5124"/>
                        <a:pt x="381" y="366"/>
                        <a:pt x="854" y="357"/>
                      </a:cubicBezTo>
                      <a:lnTo>
                        <a:pt x="20743" y="0"/>
                      </a:lnTo>
                      <a:cubicBezTo>
                        <a:pt x="21215" y="-9"/>
                        <a:pt x="21598" y="4737"/>
                        <a:pt x="21598" y="10597"/>
                      </a:cubicBezTo>
                      <a:cubicBezTo>
                        <a:pt x="21598" y="10597"/>
                        <a:pt x="21598" y="10597"/>
                        <a:pt x="21598" y="10597"/>
                      </a:cubicBezTo>
                      <a:close/>
                    </a:path>
                  </a:pathLst>
                </a:custGeom>
                <a:solidFill>
                  <a:srgbClr val="41474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28594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 sz="4000"/>
                </a:p>
              </p:txBody>
            </p:sp>
          </p:grpSp>
          <p:sp>
            <p:nvSpPr>
              <p:cNvPr id="70" name="TextBox 108">
                <a:extLst>
                  <a:ext uri="{FF2B5EF4-FFF2-40B4-BE49-F238E27FC236}">
                    <a16:creationId xmlns:a16="http://schemas.microsoft.com/office/drawing/2014/main" id="{516EC275-DFBA-428C-A4C3-90682AE3E6F2}"/>
                  </a:ext>
                </a:extLst>
              </p:cNvPr>
              <p:cNvSpPr txBox="1"/>
              <p:nvPr/>
            </p:nvSpPr>
            <p:spPr>
              <a:xfrm>
                <a:off x="9968063" y="3258824"/>
                <a:ext cx="70211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accent4"/>
                    </a:solidFill>
                    <a:latin typeface="Open Sans BOLD" panose="020B0806030504020204" pitchFamily="34" charset="0"/>
                    <a:ea typeface="Open Sans BOLD" panose="020B0806030504020204" pitchFamily="34" charset="0"/>
                    <a:cs typeface="Open Sans BOLD" panose="020B0806030504020204" pitchFamily="34" charset="0"/>
                  </a:rPr>
                  <a:t>01</a:t>
                </a:r>
              </a:p>
            </p:txBody>
          </p:sp>
          <p:sp>
            <p:nvSpPr>
              <p:cNvPr id="34" name="عنوان فرعي 2">
                <a:extLst>
                  <a:ext uri="{FF2B5EF4-FFF2-40B4-BE49-F238E27FC236}">
                    <a16:creationId xmlns:a16="http://schemas.microsoft.com/office/drawing/2014/main" id="{0AAA79EB-5236-496A-B764-D362E88FBA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748893" y="4552238"/>
                <a:ext cx="1254215" cy="547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indent="0" algn="ctr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rtl="1"/>
                <a:r>
                  <a:rPr lang="ar-SA" sz="3200" b="1" dirty="0">
                    <a:solidFill>
                      <a:schemeClr val="tx1"/>
                    </a:solidFill>
                    <a:latin typeface="Simplified Arabic" pitchFamily="18" charset="-78"/>
                    <a:cs typeface="AL-Mohanad Bold" pitchFamily="2" charset="-78"/>
                  </a:rPr>
                  <a:t>التعليم</a:t>
                </a:r>
              </a:p>
            </p:txBody>
          </p:sp>
        </p:grp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EC209E2F-166D-42EF-807F-827906B4185A}"/>
                </a:ext>
              </a:extLst>
            </p:cNvPr>
            <p:cNvSpPr/>
            <p:nvPr/>
          </p:nvSpPr>
          <p:spPr>
            <a:xfrm>
              <a:off x="1188891" y="4704401"/>
              <a:ext cx="9338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الأسرة</a:t>
              </a:r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3F2F2D82-5F9C-4AE2-A37C-669B22D4B9D9}"/>
                </a:ext>
              </a:extLst>
            </p:cNvPr>
            <p:cNvSpPr/>
            <p:nvPr/>
          </p:nvSpPr>
          <p:spPr>
            <a:xfrm>
              <a:off x="6603469" y="4520703"/>
              <a:ext cx="15195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التواصل </a:t>
              </a:r>
            </a:p>
            <a:p>
              <a:pPr algn="ctr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مع المجتمع</a:t>
              </a:r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08C6463-CCEB-4479-ABF7-1FB5826A9DBC}"/>
                </a:ext>
              </a:extLst>
            </p:cNvPr>
            <p:cNvSpPr/>
            <p:nvPr/>
          </p:nvSpPr>
          <p:spPr>
            <a:xfrm>
              <a:off x="3539288" y="4649352"/>
              <a:ext cx="19864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rtl="1"/>
              <a:r>
                <a:rPr lang="ar-SA" sz="2800" b="1" dirty="0">
                  <a:latin typeface="Simplified Arabic" pitchFamily="18" charset="-78"/>
                  <a:cs typeface="AL-Mohanad Bold" pitchFamily="2" charset="-78"/>
                </a:rPr>
                <a:t>الجهات الداعمة</a:t>
              </a:r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1F0FDE34-0A8C-4397-B62C-B0B3B7796B8F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0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C5D26A2-F217-42A4-8295-5A0E92D70FAD}"/>
              </a:ext>
            </a:extLst>
          </p:cNvPr>
          <p:cNvSpPr/>
          <p:nvPr/>
        </p:nvSpPr>
        <p:spPr>
          <a:xfrm>
            <a:off x="3120343" y="1471871"/>
            <a:ext cx="6096000" cy="461665"/>
          </a:xfrm>
          <a:prstGeom prst="rect">
            <a:avLst/>
          </a:prstGeom>
          <a:gradFill flip="none" rotWithShape="1">
            <a:gsLst>
              <a:gs pos="72000">
                <a:srgbClr val="FF6600"/>
              </a:gs>
              <a:gs pos="32000">
                <a:srgbClr val="FF9853"/>
              </a:gs>
              <a:gs pos="0">
                <a:schemeClr val="bg1">
                  <a:alpha val="27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marL="457200" indent="-457200" algn="ctr" rtl="1"/>
            <a:r>
              <a:rPr lang="ar-SA" sz="2400" b="1" dirty="0">
                <a:latin typeface="Simplified Arabic" pitchFamily="18" charset="-78"/>
                <a:cs typeface="AL-Mohanad Bold" pitchFamily="2" charset="-78"/>
              </a:rPr>
              <a:t>مراحل تحويل الأفكار إلى فرص</a:t>
            </a:r>
            <a:endParaRPr lang="ar-SA" sz="2400" b="1" dirty="0">
              <a:solidFill>
                <a:schemeClr val="bg1"/>
              </a:solidFill>
              <a:latin typeface="Simplified Arabic" pitchFamily="18" charset="-78"/>
              <a:cs typeface="AL-Mohanad Bold" pitchFamily="2" charset="-78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1E3FDC0-EEFD-4BB8-BCCD-E45AFA274175}"/>
              </a:ext>
            </a:extLst>
          </p:cNvPr>
          <p:cNvGrpSpPr/>
          <p:nvPr/>
        </p:nvGrpSpPr>
        <p:grpSpPr>
          <a:xfrm>
            <a:off x="171450" y="6108700"/>
            <a:ext cx="638176" cy="638176"/>
            <a:chOff x="171450" y="6108700"/>
            <a:chExt cx="638176" cy="638176"/>
          </a:xfrm>
        </p:grpSpPr>
        <p:sp>
          <p:nvSpPr>
            <p:cNvPr id="3" name="دائرة: مجوفة 2">
              <a:extLst>
                <a:ext uri="{FF2B5EF4-FFF2-40B4-BE49-F238E27FC236}">
                  <a16:creationId xmlns:a16="http://schemas.microsoft.com/office/drawing/2014/main" id="{350F52EB-5F3C-4C0E-ABAA-46AC3111FF86}"/>
                </a:ext>
              </a:extLst>
            </p:cNvPr>
            <p:cNvSpPr/>
            <p:nvPr/>
          </p:nvSpPr>
          <p:spPr>
            <a:xfrm>
              <a:off x="171450" y="6108700"/>
              <a:ext cx="638176" cy="638176"/>
            </a:xfrm>
            <a:prstGeom prst="donut">
              <a:avLst>
                <a:gd name="adj" fmla="val 862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3633AA5-FD60-4A4D-B3C2-0921970BA2DC}"/>
                </a:ext>
              </a:extLst>
            </p:cNvPr>
            <p:cNvSpPr txBox="1"/>
            <p:nvPr/>
          </p:nvSpPr>
          <p:spPr>
            <a:xfrm>
              <a:off x="242713" y="6196955"/>
              <a:ext cx="49564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09</a:t>
              </a:r>
              <a:endPara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330428CD-5232-45F6-9B9E-3509327A06C8}"/>
              </a:ext>
            </a:extLst>
          </p:cNvPr>
          <p:cNvSpPr/>
          <p:nvPr/>
        </p:nvSpPr>
        <p:spPr>
          <a:xfrm>
            <a:off x="10232810" y="6397624"/>
            <a:ext cx="19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 dirty="0">
                <a:solidFill>
                  <a:schemeClr val="bg1">
                    <a:lumMod val="75000"/>
                  </a:schemeClr>
                </a:solidFill>
              </a:rPr>
              <a:t>© المبيريك والشميمري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075A894-F888-4C98-B7FC-83D1F0F6742E}"/>
              </a:ext>
            </a:extLst>
          </p:cNvPr>
          <p:cNvCxnSpPr/>
          <p:nvPr/>
        </p:nvCxnSpPr>
        <p:spPr>
          <a:xfrm>
            <a:off x="11966641" y="1136237"/>
            <a:ext cx="0" cy="4890673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600000" sx="103000" sy="103000" algn="l" rotWithShape="0">
              <a:prstClr val="black">
                <a:alpha val="22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4FE5257-7CA8-42A2-916D-759EE97631F4}"/>
              </a:ext>
            </a:extLst>
          </p:cNvPr>
          <p:cNvGrpSpPr/>
          <p:nvPr/>
        </p:nvGrpSpPr>
        <p:grpSpPr>
          <a:xfrm>
            <a:off x="7938657" y="993720"/>
            <a:ext cx="4259388" cy="865760"/>
            <a:chOff x="8915400" y="1222596"/>
            <a:chExt cx="3440592" cy="865760"/>
          </a:xfrm>
          <a:solidFill>
            <a:srgbClr val="C00000"/>
          </a:solidFill>
        </p:grpSpPr>
        <p:sp>
          <p:nvSpPr>
            <p:cNvPr id="2" name="سهم: بشكل رتبة عسكرية 1">
              <a:extLst>
                <a:ext uri="{FF2B5EF4-FFF2-40B4-BE49-F238E27FC236}">
                  <a16:creationId xmlns:a16="http://schemas.microsoft.com/office/drawing/2014/main" id="{A412F44D-D446-4050-8ECF-DD9C137DD3C1}"/>
                </a:ext>
              </a:extLst>
            </p:cNvPr>
            <p:cNvSpPr/>
            <p:nvPr/>
          </p:nvSpPr>
          <p:spPr>
            <a:xfrm flipH="1">
              <a:off x="8915400" y="1222596"/>
              <a:ext cx="3440592" cy="749300"/>
            </a:xfrm>
            <a:custGeom>
              <a:avLst/>
              <a:gdLst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263681 w 4444548"/>
                <a:gd name="connsiteY5" fmla="*/ 446795 h 893590"/>
                <a:gd name="connsiteX6" fmla="*/ 0 w 4444548"/>
                <a:gd name="connsiteY6" fmla="*/ 0 h 893590"/>
                <a:gd name="connsiteX0" fmla="*/ 0 w 4444548"/>
                <a:gd name="connsiteY0" fmla="*/ 0 h 893590"/>
                <a:gd name="connsiteX1" fmla="*/ 4180867 w 4444548"/>
                <a:gd name="connsiteY1" fmla="*/ 0 h 893590"/>
                <a:gd name="connsiteX2" fmla="*/ 4444548 w 4444548"/>
                <a:gd name="connsiteY2" fmla="*/ 446795 h 893590"/>
                <a:gd name="connsiteX3" fmla="*/ 4180867 w 4444548"/>
                <a:gd name="connsiteY3" fmla="*/ 893590 h 893590"/>
                <a:gd name="connsiteX4" fmla="*/ 0 w 4444548"/>
                <a:gd name="connsiteY4" fmla="*/ 893590 h 893590"/>
                <a:gd name="connsiteX5" fmla="*/ 3331 w 4444548"/>
                <a:gd name="connsiteY5" fmla="*/ 478545 h 893590"/>
                <a:gd name="connsiteX6" fmla="*/ 0 w 4444548"/>
                <a:gd name="connsiteY6" fmla="*/ 0 h 8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548" h="893590">
                  <a:moveTo>
                    <a:pt x="0" y="0"/>
                  </a:moveTo>
                  <a:lnTo>
                    <a:pt x="4180867" y="0"/>
                  </a:lnTo>
                  <a:lnTo>
                    <a:pt x="4444548" y="446795"/>
                  </a:lnTo>
                  <a:lnTo>
                    <a:pt x="4180867" y="893590"/>
                  </a:lnTo>
                  <a:lnTo>
                    <a:pt x="0" y="893590"/>
                  </a:lnTo>
                  <a:cubicBezTo>
                    <a:pt x="1110" y="755242"/>
                    <a:pt x="2221" y="616893"/>
                    <a:pt x="3331" y="478545"/>
                  </a:cubicBezTo>
                  <a:cubicBezTo>
                    <a:pt x="2221" y="319030"/>
                    <a:pt x="1110" y="1595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5" name="مثلث متساوي الساقين 4">
              <a:extLst>
                <a:ext uri="{FF2B5EF4-FFF2-40B4-BE49-F238E27FC236}">
                  <a16:creationId xmlns:a16="http://schemas.microsoft.com/office/drawing/2014/main" id="{98AC0D06-26D1-435D-BF82-E0BD759FFDFE}"/>
                </a:ext>
              </a:extLst>
            </p:cNvPr>
            <p:cNvSpPr/>
            <p:nvPr/>
          </p:nvSpPr>
          <p:spPr>
            <a:xfrm flipV="1">
              <a:off x="12184918" y="1971896"/>
              <a:ext cx="171073" cy="116460"/>
            </a:xfrm>
            <a:prstGeom prst="triangle">
              <a:avLst>
                <a:gd name="adj" fmla="val 0"/>
              </a:avLst>
            </a:prstGeom>
            <a:solidFill>
              <a:srgbClr val="FF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53" name="عنوان 1">
            <a:extLst>
              <a:ext uri="{FF2B5EF4-FFF2-40B4-BE49-F238E27FC236}">
                <a16:creationId xmlns:a16="http://schemas.microsoft.com/office/drawing/2014/main" id="{16CED25A-3047-41B4-B1A4-3FF01A5BDB47}"/>
              </a:ext>
            </a:extLst>
          </p:cNvPr>
          <p:cNvSpPr txBox="1">
            <a:spLocks/>
          </p:cNvSpPr>
          <p:nvPr/>
        </p:nvSpPr>
        <p:spPr>
          <a:xfrm>
            <a:off x="8491829" y="1103784"/>
            <a:ext cx="3297089" cy="7493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hanad Bold" pitchFamily="2" charset="-78"/>
              </a:rPr>
              <a:t>تحويل الأفكار إلى فرص</a:t>
            </a:r>
          </a:p>
        </p:txBody>
      </p:sp>
      <p:sp>
        <p:nvSpPr>
          <p:cNvPr id="85" name="عنوان فرعي 2">
            <a:extLst>
              <a:ext uri="{FF2B5EF4-FFF2-40B4-BE49-F238E27FC236}">
                <a16:creationId xmlns:a16="http://schemas.microsoft.com/office/drawing/2014/main" id="{82803873-CD8D-4298-8E44-CA469B0CA5B9}"/>
              </a:ext>
            </a:extLst>
          </p:cNvPr>
          <p:cNvSpPr txBox="1">
            <a:spLocks/>
          </p:cNvSpPr>
          <p:nvPr/>
        </p:nvSpPr>
        <p:spPr>
          <a:xfrm>
            <a:off x="5474488" y="2349092"/>
            <a:ext cx="6403292" cy="4824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00000"/>
              </a:lnSpc>
              <a:buNone/>
            </a:pPr>
            <a:r>
              <a:rPr lang="ar-SA" sz="2000" b="1" dirty="0">
                <a:latin typeface="Simplified Arabic" pitchFamily="18" charset="-78"/>
                <a:cs typeface="AL-Mohanad Bold" pitchFamily="2" charset="-78"/>
              </a:rPr>
              <a:t>أحد الطرق المقترحة لتطوير الأفكار إلى فرص تشمل أربعة مراحل أساسية:</a:t>
            </a:r>
          </a:p>
        </p:txBody>
      </p:sp>
      <p:sp>
        <p:nvSpPr>
          <p:cNvPr id="31" name="Shape 2521">
            <a:extLst>
              <a:ext uri="{FF2B5EF4-FFF2-40B4-BE49-F238E27FC236}">
                <a16:creationId xmlns:a16="http://schemas.microsoft.com/office/drawing/2014/main" id="{53A79DDD-A8C4-45F6-A640-BD954141FF66}"/>
              </a:ext>
            </a:extLst>
          </p:cNvPr>
          <p:cNvSpPr/>
          <p:nvPr/>
        </p:nvSpPr>
        <p:spPr>
          <a:xfrm>
            <a:off x="667453" y="3291667"/>
            <a:ext cx="2347223" cy="269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5495" y="20936"/>
                  <a:pt x="0" y="21216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2584"/>
                </a:lnTo>
                <a:cubicBezTo>
                  <a:pt x="21600" y="13905"/>
                  <a:pt x="21433" y="17557"/>
                  <a:pt x="21600" y="21600"/>
                </a:cubicBezTo>
                <a:close/>
              </a:path>
            </a:pathLst>
          </a:custGeom>
          <a:solidFill>
            <a:srgbClr val="000000">
              <a:alpha val="29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2" name="Shape 2522">
            <a:extLst>
              <a:ext uri="{FF2B5EF4-FFF2-40B4-BE49-F238E27FC236}">
                <a16:creationId xmlns:a16="http://schemas.microsoft.com/office/drawing/2014/main" id="{BB0CD4F8-74D0-45B3-92C0-30A152E767CB}"/>
              </a:ext>
            </a:extLst>
          </p:cNvPr>
          <p:cNvSpPr/>
          <p:nvPr/>
        </p:nvSpPr>
        <p:spPr>
          <a:xfrm>
            <a:off x="597263" y="3221477"/>
            <a:ext cx="2458508" cy="273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21358" y="0"/>
                </a:moveTo>
                <a:lnTo>
                  <a:pt x="0" y="0"/>
                </a:lnTo>
                <a:lnTo>
                  <a:pt x="0" y="21600"/>
                </a:lnTo>
                <a:lnTo>
                  <a:pt x="9248" y="21112"/>
                </a:lnTo>
                <a:cubicBezTo>
                  <a:pt x="9248" y="21112"/>
                  <a:pt x="12110" y="20879"/>
                  <a:pt x="14781" y="20017"/>
                </a:cubicBezTo>
                <a:cubicBezTo>
                  <a:pt x="17461" y="19152"/>
                  <a:pt x="19950" y="17658"/>
                  <a:pt x="20015" y="17566"/>
                </a:cubicBezTo>
                <a:cubicBezTo>
                  <a:pt x="21600" y="15335"/>
                  <a:pt x="21358" y="0"/>
                  <a:pt x="21358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3" name="Shape 2523">
            <a:extLst>
              <a:ext uri="{FF2B5EF4-FFF2-40B4-BE49-F238E27FC236}">
                <a16:creationId xmlns:a16="http://schemas.microsoft.com/office/drawing/2014/main" id="{02C78DC6-83F8-4345-B2A7-AD2C6BD103D9}"/>
              </a:ext>
            </a:extLst>
          </p:cNvPr>
          <p:cNvSpPr/>
          <p:nvPr/>
        </p:nvSpPr>
        <p:spPr>
          <a:xfrm>
            <a:off x="1640086" y="5427449"/>
            <a:ext cx="1259680" cy="47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7"/>
                </a:moveTo>
                <a:cubicBezTo>
                  <a:pt x="21600" y="1127"/>
                  <a:pt x="15259" y="7326"/>
                  <a:pt x="10803" y="0"/>
                </a:cubicBezTo>
                <a:cubicBezTo>
                  <a:pt x="10803" y="0"/>
                  <a:pt x="11275" y="17844"/>
                  <a:pt x="0" y="21600"/>
                </a:cubicBezTo>
                <a:cubicBezTo>
                  <a:pt x="0" y="21600"/>
                  <a:pt x="9934" y="19456"/>
                  <a:pt x="14448" y="14651"/>
                </a:cubicBezTo>
                <a:cubicBezTo>
                  <a:pt x="19917" y="8828"/>
                  <a:pt x="21600" y="1127"/>
                  <a:pt x="21600" y="1127"/>
                </a:cubicBezTo>
                <a:close/>
              </a:path>
            </a:pathLst>
          </a:custGeom>
          <a:solidFill>
            <a:srgbClr val="EBF0F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5" name="Shape 2524">
            <a:extLst>
              <a:ext uri="{FF2B5EF4-FFF2-40B4-BE49-F238E27FC236}">
                <a16:creationId xmlns:a16="http://schemas.microsoft.com/office/drawing/2014/main" id="{55D0853B-8C02-419F-A243-471E956506B7}"/>
              </a:ext>
            </a:extLst>
          </p:cNvPr>
          <p:cNvSpPr/>
          <p:nvPr/>
        </p:nvSpPr>
        <p:spPr>
          <a:xfrm>
            <a:off x="597263" y="3221477"/>
            <a:ext cx="2460930" cy="84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52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1152"/>
                  <a:pt x="21600" y="1152"/>
                </a:cubicBezTo>
                <a:close/>
              </a:path>
            </a:pathLst>
          </a:custGeom>
          <a:solidFill>
            <a:srgbClr val="C1C6CA">
              <a:alpha val="7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6" name="Shape 2525">
            <a:extLst>
              <a:ext uri="{FF2B5EF4-FFF2-40B4-BE49-F238E27FC236}">
                <a16:creationId xmlns:a16="http://schemas.microsoft.com/office/drawing/2014/main" id="{1841D822-00F2-4B59-A555-6A1FD111DB2F}"/>
              </a:ext>
            </a:extLst>
          </p:cNvPr>
          <p:cNvSpPr/>
          <p:nvPr/>
        </p:nvSpPr>
        <p:spPr>
          <a:xfrm>
            <a:off x="1770439" y="2970799"/>
            <a:ext cx="297963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21391" y="17954"/>
                </a:moveTo>
                <a:lnTo>
                  <a:pt x="21391" y="4312"/>
                </a:lnTo>
                <a:cubicBezTo>
                  <a:pt x="21391" y="1572"/>
                  <a:pt x="18120" y="0"/>
                  <a:pt x="12416" y="0"/>
                </a:cubicBezTo>
                <a:cubicBezTo>
                  <a:pt x="6906" y="0"/>
                  <a:pt x="4637" y="1784"/>
                  <a:pt x="4208" y="2728"/>
                </a:cubicBezTo>
                <a:lnTo>
                  <a:pt x="4197" y="7089"/>
                </a:lnTo>
                <a:lnTo>
                  <a:pt x="6880" y="7089"/>
                </a:lnTo>
                <a:lnTo>
                  <a:pt x="6880" y="2868"/>
                </a:lnTo>
                <a:cubicBezTo>
                  <a:pt x="7040" y="2591"/>
                  <a:pt x="8129" y="1035"/>
                  <a:pt x="12416" y="1035"/>
                </a:cubicBezTo>
                <a:cubicBezTo>
                  <a:pt x="16584" y="1035"/>
                  <a:pt x="18699" y="2138"/>
                  <a:pt x="18699" y="4312"/>
                </a:cubicBezTo>
                <a:lnTo>
                  <a:pt x="18699" y="17977"/>
                </a:lnTo>
                <a:lnTo>
                  <a:pt x="18706" y="18032"/>
                </a:lnTo>
                <a:cubicBezTo>
                  <a:pt x="18708" y="18042"/>
                  <a:pt x="18958" y="19074"/>
                  <a:pt x="17258" y="19796"/>
                </a:cubicBezTo>
                <a:cubicBezTo>
                  <a:pt x="16060" y="20306"/>
                  <a:pt x="14128" y="20565"/>
                  <a:pt x="11518" y="20565"/>
                </a:cubicBezTo>
                <a:cubicBezTo>
                  <a:pt x="4058" y="20565"/>
                  <a:pt x="2693" y="18628"/>
                  <a:pt x="2693" y="14815"/>
                </a:cubicBezTo>
                <a:lnTo>
                  <a:pt x="2693" y="6811"/>
                </a:lnTo>
                <a:cubicBezTo>
                  <a:pt x="2693" y="6525"/>
                  <a:pt x="2091" y="6294"/>
                  <a:pt x="1346" y="6294"/>
                </a:cubicBezTo>
                <a:cubicBezTo>
                  <a:pt x="602" y="6294"/>
                  <a:pt x="0" y="6525"/>
                  <a:pt x="0" y="6811"/>
                </a:cubicBezTo>
                <a:lnTo>
                  <a:pt x="0" y="14815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2"/>
                  <a:pt x="19281" y="20480"/>
                </a:cubicBezTo>
                <a:cubicBezTo>
                  <a:pt x="21600" y="19484"/>
                  <a:pt x="21440" y="18185"/>
                  <a:pt x="21391" y="1795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8" name="Shape 2526">
            <a:extLst>
              <a:ext uri="{FF2B5EF4-FFF2-40B4-BE49-F238E27FC236}">
                <a16:creationId xmlns:a16="http://schemas.microsoft.com/office/drawing/2014/main" id="{612D189D-A39B-4611-A72C-99DEAD226743}"/>
              </a:ext>
            </a:extLst>
          </p:cNvPr>
          <p:cNvSpPr/>
          <p:nvPr/>
        </p:nvSpPr>
        <p:spPr>
          <a:xfrm>
            <a:off x="1970982" y="3161314"/>
            <a:ext cx="37465" cy="5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88"/>
                </a:moveTo>
                <a:cubicBezTo>
                  <a:pt x="21600" y="3133"/>
                  <a:pt x="16767" y="0"/>
                  <a:pt x="10800" y="0"/>
                </a:cubicBezTo>
                <a:cubicBezTo>
                  <a:pt x="4833" y="0"/>
                  <a:pt x="0" y="3133"/>
                  <a:pt x="0" y="698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6988"/>
                  <a:pt x="21600" y="6988"/>
                </a:cubicBezTo>
                <a:close/>
              </a:path>
            </a:pathLst>
          </a:custGeom>
          <a:solidFill>
            <a:srgbClr val="00B9F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39" name="Shape 2527">
            <a:extLst>
              <a:ext uri="{FF2B5EF4-FFF2-40B4-BE49-F238E27FC236}">
                <a16:creationId xmlns:a16="http://schemas.microsoft.com/office/drawing/2014/main" id="{C34F96A3-75C3-447A-B26A-CD8B6751D7D2}"/>
              </a:ext>
            </a:extLst>
          </p:cNvPr>
          <p:cNvSpPr/>
          <p:nvPr/>
        </p:nvSpPr>
        <p:spPr>
          <a:xfrm>
            <a:off x="1750386" y="2960772"/>
            <a:ext cx="297956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21391" y="17955"/>
                </a:moveTo>
                <a:lnTo>
                  <a:pt x="21391" y="4313"/>
                </a:lnTo>
                <a:cubicBezTo>
                  <a:pt x="21391" y="1572"/>
                  <a:pt x="18120" y="0"/>
                  <a:pt x="12415" y="0"/>
                </a:cubicBezTo>
                <a:cubicBezTo>
                  <a:pt x="6905" y="0"/>
                  <a:pt x="4637" y="1785"/>
                  <a:pt x="4207" y="2729"/>
                </a:cubicBezTo>
                <a:lnTo>
                  <a:pt x="4197" y="7090"/>
                </a:lnTo>
                <a:lnTo>
                  <a:pt x="6880" y="7090"/>
                </a:lnTo>
                <a:lnTo>
                  <a:pt x="6880" y="2870"/>
                </a:lnTo>
                <a:cubicBezTo>
                  <a:pt x="7040" y="2592"/>
                  <a:pt x="8129" y="1035"/>
                  <a:pt x="12415" y="1035"/>
                </a:cubicBezTo>
                <a:cubicBezTo>
                  <a:pt x="16584" y="1035"/>
                  <a:pt x="18698" y="2138"/>
                  <a:pt x="18698" y="4313"/>
                </a:cubicBezTo>
                <a:lnTo>
                  <a:pt x="18698" y="17977"/>
                </a:lnTo>
                <a:lnTo>
                  <a:pt x="18706" y="18033"/>
                </a:lnTo>
                <a:cubicBezTo>
                  <a:pt x="18708" y="18043"/>
                  <a:pt x="18958" y="19075"/>
                  <a:pt x="17259" y="19797"/>
                </a:cubicBezTo>
                <a:cubicBezTo>
                  <a:pt x="16060" y="20307"/>
                  <a:pt x="14128" y="20565"/>
                  <a:pt x="11518" y="20565"/>
                </a:cubicBezTo>
                <a:cubicBezTo>
                  <a:pt x="4058" y="20565"/>
                  <a:pt x="2693" y="18629"/>
                  <a:pt x="2693" y="14816"/>
                </a:cubicBezTo>
                <a:lnTo>
                  <a:pt x="2693" y="6812"/>
                </a:lnTo>
                <a:cubicBezTo>
                  <a:pt x="2693" y="6526"/>
                  <a:pt x="2090" y="6294"/>
                  <a:pt x="1346" y="6294"/>
                </a:cubicBezTo>
                <a:cubicBezTo>
                  <a:pt x="602" y="6294"/>
                  <a:pt x="0" y="6526"/>
                  <a:pt x="0" y="6812"/>
                </a:cubicBezTo>
                <a:lnTo>
                  <a:pt x="0" y="14816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4"/>
                  <a:pt x="19281" y="20480"/>
                </a:cubicBezTo>
                <a:cubicBezTo>
                  <a:pt x="21600" y="19485"/>
                  <a:pt x="21441" y="18185"/>
                  <a:pt x="21391" y="17955"/>
                </a:cubicBezTo>
                <a:close/>
              </a:path>
            </a:pathLst>
          </a:custGeom>
          <a:solidFill>
            <a:srgbClr val="00B9F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29" name="TextBox 104">
            <a:extLst>
              <a:ext uri="{FF2B5EF4-FFF2-40B4-BE49-F238E27FC236}">
                <a16:creationId xmlns:a16="http://schemas.microsoft.com/office/drawing/2014/main" id="{B7C42E0F-D76E-44E4-A60F-E5B31B3BD0E0}"/>
              </a:ext>
            </a:extLst>
          </p:cNvPr>
          <p:cNvSpPr txBox="1"/>
          <p:nvPr/>
        </p:nvSpPr>
        <p:spPr>
          <a:xfrm>
            <a:off x="2449249" y="3316013"/>
            <a:ext cx="4616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04</a:t>
            </a:r>
          </a:p>
        </p:txBody>
      </p:sp>
      <p:sp>
        <p:nvSpPr>
          <p:cNvPr id="47" name="Shape 2529">
            <a:extLst>
              <a:ext uri="{FF2B5EF4-FFF2-40B4-BE49-F238E27FC236}">
                <a16:creationId xmlns:a16="http://schemas.microsoft.com/office/drawing/2014/main" id="{61E7A5FF-82E3-4EDB-B6EC-2942798B55C2}"/>
              </a:ext>
            </a:extLst>
          </p:cNvPr>
          <p:cNvSpPr/>
          <p:nvPr/>
        </p:nvSpPr>
        <p:spPr>
          <a:xfrm>
            <a:off x="3517083" y="3291668"/>
            <a:ext cx="2347223" cy="269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5495" y="20936"/>
                  <a:pt x="0" y="21216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2584"/>
                </a:lnTo>
                <a:cubicBezTo>
                  <a:pt x="21600" y="13905"/>
                  <a:pt x="21433" y="17557"/>
                  <a:pt x="21600" y="21600"/>
                </a:cubicBezTo>
                <a:close/>
              </a:path>
            </a:pathLst>
          </a:custGeom>
          <a:solidFill>
            <a:srgbClr val="000000">
              <a:alpha val="29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48" name="Shape 2530">
            <a:extLst>
              <a:ext uri="{FF2B5EF4-FFF2-40B4-BE49-F238E27FC236}">
                <a16:creationId xmlns:a16="http://schemas.microsoft.com/office/drawing/2014/main" id="{2C47BABD-5D5D-4EB6-B3B0-8030D3D9C6F2}"/>
              </a:ext>
            </a:extLst>
          </p:cNvPr>
          <p:cNvSpPr/>
          <p:nvPr/>
        </p:nvSpPr>
        <p:spPr>
          <a:xfrm>
            <a:off x="3446893" y="3221477"/>
            <a:ext cx="2458508" cy="27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21358" y="0"/>
                </a:moveTo>
                <a:lnTo>
                  <a:pt x="0" y="0"/>
                </a:lnTo>
                <a:lnTo>
                  <a:pt x="0" y="21600"/>
                </a:lnTo>
                <a:lnTo>
                  <a:pt x="9248" y="21112"/>
                </a:lnTo>
                <a:cubicBezTo>
                  <a:pt x="9248" y="21112"/>
                  <a:pt x="12110" y="20879"/>
                  <a:pt x="14781" y="20017"/>
                </a:cubicBezTo>
                <a:cubicBezTo>
                  <a:pt x="17461" y="19152"/>
                  <a:pt x="19950" y="17658"/>
                  <a:pt x="20015" y="17566"/>
                </a:cubicBezTo>
                <a:cubicBezTo>
                  <a:pt x="21600" y="15335"/>
                  <a:pt x="21358" y="0"/>
                  <a:pt x="2135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49" name="Shape 2531">
            <a:extLst>
              <a:ext uri="{FF2B5EF4-FFF2-40B4-BE49-F238E27FC236}">
                <a16:creationId xmlns:a16="http://schemas.microsoft.com/office/drawing/2014/main" id="{0A286C0C-2C1F-45FF-888A-CD56D2F3799C}"/>
              </a:ext>
            </a:extLst>
          </p:cNvPr>
          <p:cNvSpPr/>
          <p:nvPr/>
        </p:nvSpPr>
        <p:spPr>
          <a:xfrm>
            <a:off x="4489715" y="5427450"/>
            <a:ext cx="1259681" cy="47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7"/>
                </a:moveTo>
                <a:cubicBezTo>
                  <a:pt x="21600" y="1127"/>
                  <a:pt x="15259" y="7326"/>
                  <a:pt x="10803" y="0"/>
                </a:cubicBezTo>
                <a:cubicBezTo>
                  <a:pt x="10803" y="0"/>
                  <a:pt x="11275" y="17844"/>
                  <a:pt x="0" y="21600"/>
                </a:cubicBezTo>
                <a:cubicBezTo>
                  <a:pt x="0" y="21600"/>
                  <a:pt x="9934" y="19456"/>
                  <a:pt x="14448" y="14651"/>
                </a:cubicBezTo>
                <a:cubicBezTo>
                  <a:pt x="19917" y="8828"/>
                  <a:pt x="21600" y="1127"/>
                  <a:pt x="21600" y="1127"/>
                </a:cubicBezTo>
                <a:close/>
              </a:path>
            </a:pathLst>
          </a:custGeom>
          <a:solidFill>
            <a:srgbClr val="DCE1E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50" name="Shape 2532">
            <a:extLst>
              <a:ext uri="{FF2B5EF4-FFF2-40B4-BE49-F238E27FC236}">
                <a16:creationId xmlns:a16="http://schemas.microsoft.com/office/drawing/2014/main" id="{7D737B10-7242-4813-AD0C-11F221297CD7}"/>
              </a:ext>
            </a:extLst>
          </p:cNvPr>
          <p:cNvSpPr/>
          <p:nvPr/>
        </p:nvSpPr>
        <p:spPr>
          <a:xfrm>
            <a:off x="3446893" y="3221477"/>
            <a:ext cx="2460930" cy="84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52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1152"/>
                  <a:pt x="21600" y="1152"/>
                </a:cubicBezTo>
                <a:close/>
              </a:path>
            </a:pathLst>
          </a:custGeom>
          <a:solidFill>
            <a:srgbClr val="C1C6CA">
              <a:alpha val="7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51" name="Shape 2533">
            <a:extLst>
              <a:ext uri="{FF2B5EF4-FFF2-40B4-BE49-F238E27FC236}">
                <a16:creationId xmlns:a16="http://schemas.microsoft.com/office/drawing/2014/main" id="{0B7698A5-D7EF-42D9-96F8-4A86B5503BB7}"/>
              </a:ext>
            </a:extLst>
          </p:cNvPr>
          <p:cNvSpPr/>
          <p:nvPr/>
        </p:nvSpPr>
        <p:spPr>
          <a:xfrm>
            <a:off x="4620069" y="2970799"/>
            <a:ext cx="297963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21391" y="17954"/>
                </a:moveTo>
                <a:lnTo>
                  <a:pt x="21391" y="4312"/>
                </a:lnTo>
                <a:cubicBezTo>
                  <a:pt x="21391" y="1572"/>
                  <a:pt x="18120" y="0"/>
                  <a:pt x="12416" y="0"/>
                </a:cubicBezTo>
                <a:cubicBezTo>
                  <a:pt x="6906" y="0"/>
                  <a:pt x="4637" y="1784"/>
                  <a:pt x="4208" y="2728"/>
                </a:cubicBezTo>
                <a:lnTo>
                  <a:pt x="4197" y="7089"/>
                </a:lnTo>
                <a:lnTo>
                  <a:pt x="6880" y="7089"/>
                </a:lnTo>
                <a:lnTo>
                  <a:pt x="6880" y="2868"/>
                </a:lnTo>
                <a:cubicBezTo>
                  <a:pt x="7040" y="2591"/>
                  <a:pt x="8129" y="1035"/>
                  <a:pt x="12416" y="1035"/>
                </a:cubicBezTo>
                <a:cubicBezTo>
                  <a:pt x="16584" y="1035"/>
                  <a:pt x="18699" y="2138"/>
                  <a:pt x="18699" y="4312"/>
                </a:cubicBezTo>
                <a:lnTo>
                  <a:pt x="18699" y="17977"/>
                </a:lnTo>
                <a:lnTo>
                  <a:pt x="18706" y="18032"/>
                </a:lnTo>
                <a:cubicBezTo>
                  <a:pt x="18708" y="18042"/>
                  <a:pt x="18958" y="19074"/>
                  <a:pt x="17258" y="19796"/>
                </a:cubicBezTo>
                <a:cubicBezTo>
                  <a:pt x="16060" y="20306"/>
                  <a:pt x="14128" y="20565"/>
                  <a:pt x="11518" y="20565"/>
                </a:cubicBezTo>
                <a:cubicBezTo>
                  <a:pt x="4058" y="20565"/>
                  <a:pt x="2693" y="18628"/>
                  <a:pt x="2693" y="14815"/>
                </a:cubicBezTo>
                <a:lnTo>
                  <a:pt x="2693" y="6811"/>
                </a:lnTo>
                <a:cubicBezTo>
                  <a:pt x="2693" y="6525"/>
                  <a:pt x="2091" y="6294"/>
                  <a:pt x="1346" y="6294"/>
                </a:cubicBezTo>
                <a:cubicBezTo>
                  <a:pt x="602" y="6294"/>
                  <a:pt x="0" y="6525"/>
                  <a:pt x="0" y="6811"/>
                </a:cubicBezTo>
                <a:lnTo>
                  <a:pt x="0" y="14815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2"/>
                  <a:pt x="19281" y="20480"/>
                </a:cubicBezTo>
                <a:cubicBezTo>
                  <a:pt x="21600" y="19484"/>
                  <a:pt x="21440" y="18185"/>
                  <a:pt x="21391" y="1795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54" name="Shape 2534">
            <a:extLst>
              <a:ext uri="{FF2B5EF4-FFF2-40B4-BE49-F238E27FC236}">
                <a16:creationId xmlns:a16="http://schemas.microsoft.com/office/drawing/2014/main" id="{8C7DE809-FAB9-4E92-B6F4-CB35C56407A3}"/>
              </a:ext>
            </a:extLst>
          </p:cNvPr>
          <p:cNvSpPr/>
          <p:nvPr/>
        </p:nvSpPr>
        <p:spPr>
          <a:xfrm>
            <a:off x="4820612" y="3161315"/>
            <a:ext cx="37465" cy="5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88"/>
                </a:moveTo>
                <a:cubicBezTo>
                  <a:pt x="21600" y="3133"/>
                  <a:pt x="16767" y="0"/>
                  <a:pt x="10800" y="0"/>
                </a:cubicBezTo>
                <a:cubicBezTo>
                  <a:pt x="4833" y="0"/>
                  <a:pt x="0" y="3133"/>
                  <a:pt x="0" y="698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6988"/>
                  <a:pt x="21600" y="6988"/>
                </a:cubicBezTo>
                <a:close/>
              </a:path>
            </a:pathLst>
          </a:custGeom>
          <a:solidFill>
            <a:srgbClr val="00BAA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55" name="Shape 2535">
            <a:extLst>
              <a:ext uri="{FF2B5EF4-FFF2-40B4-BE49-F238E27FC236}">
                <a16:creationId xmlns:a16="http://schemas.microsoft.com/office/drawing/2014/main" id="{799A2179-86D7-4A8E-A694-41D9DAF617E2}"/>
              </a:ext>
            </a:extLst>
          </p:cNvPr>
          <p:cNvSpPr/>
          <p:nvPr/>
        </p:nvSpPr>
        <p:spPr>
          <a:xfrm>
            <a:off x="4600016" y="2960772"/>
            <a:ext cx="297956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21391" y="17955"/>
                </a:moveTo>
                <a:lnTo>
                  <a:pt x="21391" y="4313"/>
                </a:lnTo>
                <a:cubicBezTo>
                  <a:pt x="21391" y="1572"/>
                  <a:pt x="18120" y="0"/>
                  <a:pt x="12415" y="0"/>
                </a:cubicBezTo>
                <a:cubicBezTo>
                  <a:pt x="6905" y="0"/>
                  <a:pt x="4637" y="1785"/>
                  <a:pt x="4207" y="2729"/>
                </a:cubicBezTo>
                <a:lnTo>
                  <a:pt x="4197" y="7090"/>
                </a:lnTo>
                <a:lnTo>
                  <a:pt x="6880" y="7090"/>
                </a:lnTo>
                <a:lnTo>
                  <a:pt x="6880" y="2870"/>
                </a:lnTo>
                <a:cubicBezTo>
                  <a:pt x="7040" y="2592"/>
                  <a:pt x="8129" y="1035"/>
                  <a:pt x="12415" y="1035"/>
                </a:cubicBezTo>
                <a:cubicBezTo>
                  <a:pt x="16584" y="1035"/>
                  <a:pt x="18698" y="2138"/>
                  <a:pt x="18698" y="4313"/>
                </a:cubicBezTo>
                <a:lnTo>
                  <a:pt x="18698" y="17977"/>
                </a:lnTo>
                <a:lnTo>
                  <a:pt x="18706" y="18033"/>
                </a:lnTo>
                <a:cubicBezTo>
                  <a:pt x="18708" y="18043"/>
                  <a:pt x="18958" y="19075"/>
                  <a:pt x="17259" y="19797"/>
                </a:cubicBezTo>
                <a:cubicBezTo>
                  <a:pt x="16060" y="20307"/>
                  <a:pt x="14128" y="20565"/>
                  <a:pt x="11518" y="20565"/>
                </a:cubicBezTo>
                <a:cubicBezTo>
                  <a:pt x="4058" y="20565"/>
                  <a:pt x="2693" y="18629"/>
                  <a:pt x="2693" y="14816"/>
                </a:cubicBezTo>
                <a:lnTo>
                  <a:pt x="2693" y="6812"/>
                </a:lnTo>
                <a:cubicBezTo>
                  <a:pt x="2693" y="6526"/>
                  <a:pt x="2090" y="6294"/>
                  <a:pt x="1346" y="6294"/>
                </a:cubicBezTo>
                <a:cubicBezTo>
                  <a:pt x="602" y="6294"/>
                  <a:pt x="0" y="6526"/>
                  <a:pt x="0" y="6812"/>
                </a:cubicBezTo>
                <a:lnTo>
                  <a:pt x="0" y="14816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4"/>
                  <a:pt x="19281" y="20480"/>
                </a:cubicBezTo>
                <a:cubicBezTo>
                  <a:pt x="21600" y="19485"/>
                  <a:pt x="21441" y="18185"/>
                  <a:pt x="21391" y="17955"/>
                </a:cubicBezTo>
                <a:close/>
              </a:path>
            </a:pathLst>
          </a:custGeom>
          <a:solidFill>
            <a:srgbClr val="00BAA7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44" name="TextBox 107">
            <a:extLst>
              <a:ext uri="{FF2B5EF4-FFF2-40B4-BE49-F238E27FC236}">
                <a16:creationId xmlns:a16="http://schemas.microsoft.com/office/drawing/2014/main" id="{051B0053-CA2D-4ABD-BCB8-E280098085C2}"/>
              </a:ext>
            </a:extLst>
          </p:cNvPr>
          <p:cNvSpPr txBox="1"/>
          <p:nvPr/>
        </p:nvSpPr>
        <p:spPr>
          <a:xfrm>
            <a:off x="5304123" y="3316013"/>
            <a:ext cx="4616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03</a:t>
            </a:r>
          </a:p>
        </p:txBody>
      </p:sp>
      <p:grpSp>
        <p:nvGrpSpPr>
          <p:cNvPr id="57" name="Group 2544">
            <a:extLst>
              <a:ext uri="{FF2B5EF4-FFF2-40B4-BE49-F238E27FC236}">
                <a16:creationId xmlns:a16="http://schemas.microsoft.com/office/drawing/2014/main" id="{0299B39E-A541-4F3D-BBD2-C92A4FD11865}"/>
              </a:ext>
            </a:extLst>
          </p:cNvPr>
          <p:cNvGrpSpPr/>
          <p:nvPr/>
        </p:nvGrpSpPr>
        <p:grpSpPr>
          <a:xfrm>
            <a:off x="6296523" y="2960772"/>
            <a:ext cx="2460930" cy="3028683"/>
            <a:chOff x="-1" y="0"/>
            <a:chExt cx="4325836" cy="5323844"/>
          </a:xfrm>
        </p:grpSpPr>
        <p:sp>
          <p:nvSpPr>
            <p:cNvPr id="61" name="Shape 2537">
              <a:extLst>
                <a:ext uri="{FF2B5EF4-FFF2-40B4-BE49-F238E27FC236}">
                  <a16:creationId xmlns:a16="http://schemas.microsoft.com/office/drawing/2014/main" id="{B8B7BB98-BBC0-44CA-AF89-8416080B4B9D}"/>
                </a:ext>
              </a:extLst>
            </p:cNvPr>
            <p:cNvSpPr/>
            <p:nvPr/>
          </p:nvSpPr>
          <p:spPr>
            <a:xfrm>
              <a:off x="123379" y="581652"/>
              <a:ext cx="4125961" cy="4742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5495" y="20936"/>
                    <a:pt x="0" y="21216"/>
                  </a:cubicBezTo>
                  <a:lnTo>
                    <a:pt x="0" y="0"/>
                  </a:lnTo>
                  <a:lnTo>
                    <a:pt x="21600" y="0"/>
                  </a:lnTo>
                  <a:lnTo>
                    <a:pt x="21600" y="12584"/>
                  </a:lnTo>
                  <a:cubicBezTo>
                    <a:pt x="21600" y="13905"/>
                    <a:pt x="21433" y="17557"/>
                    <a:pt x="21600" y="21600"/>
                  </a:cubicBezTo>
                  <a:close/>
                </a:path>
              </a:pathLst>
            </a:custGeom>
            <a:solidFill>
              <a:srgbClr val="000000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64" name="Shape 2538">
              <a:extLst>
                <a:ext uri="{FF2B5EF4-FFF2-40B4-BE49-F238E27FC236}">
                  <a16:creationId xmlns:a16="http://schemas.microsoft.com/office/drawing/2014/main" id="{A37DEFDA-1735-43D2-9DD6-F1C1228AD58D}"/>
                </a:ext>
              </a:extLst>
            </p:cNvPr>
            <p:cNvSpPr/>
            <p:nvPr/>
          </p:nvSpPr>
          <p:spPr>
            <a:xfrm>
              <a:off x="-1" y="458269"/>
              <a:ext cx="4321579" cy="481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600" extrusionOk="0">
                  <a:moveTo>
                    <a:pt x="2135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248" y="21112"/>
                  </a:lnTo>
                  <a:cubicBezTo>
                    <a:pt x="9248" y="21112"/>
                    <a:pt x="12110" y="20879"/>
                    <a:pt x="14781" y="20017"/>
                  </a:cubicBezTo>
                  <a:cubicBezTo>
                    <a:pt x="17461" y="19152"/>
                    <a:pt x="19950" y="17658"/>
                    <a:pt x="20015" y="17566"/>
                  </a:cubicBezTo>
                  <a:cubicBezTo>
                    <a:pt x="21600" y="15335"/>
                    <a:pt x="21358" y="0"/>
                    <a:pt x="2135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66" name="Shape 2539">
              <a:extLst>
                <a:ext uri="{FF2B5EF4-FFF2-40B4-BE49-F238E27FC236}">
                  <a16:creationId xmlns:a16="http://schemas.microsoft.com/office/drawing/2014/main" id="{AA22250A-0D4F-4D26-BD06-AABB8210A545}"/>
                </a:ext>
              </a:extLst>
            </p:cNvPr>
            <p:cNvSpPr/>
            <p:nvPr/>
          </p:nvSpPr>
          <p:spPr>
            <a:xfrm>
              <a:off x="1833077" y="4335947"/>
              <a:ext cx="2214274" cy="83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7"/>
                  </a:moveTo>
                  <a:cubicBezTo>
                    <a:pt x="21600" y="1127"/>
                    <a:pt x="15259" y="7326"/>
                    <a:pt x="10803" y="0"/>
                  </a:cubicBezTo>
                  <a:cubicBezTo>
                    <a:pt x="10803" y="0"/>
                    <a:pt x="11275" y="17844"/>
                    <a:pt x="0" y="21600"/>
                  </a:cubicBezTo>
                  <a:cubicBezTo>
                    <a:pt x="0" y="21600"/>
                    <a:pt x="9934" y="19456"/>
                    <a:pt x="14448" y="14651"/>
                  </a:cubicBezTo>
                  <a:cubicBezTo>
                    <a:pt x="19917" y="8828"/>
                    <a:pt x="21600" y="1127"/>
                    <a:pt x="21600" y="112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69" name="Shape 2540">
              <a:extLst>
                <a:ext uri="{FF2B5EF4-FFF2-40B4-BE49-F238E27FC236}">
                  <a16:creationId xmlns:a16="http://schemas.microsoft.com/office/drawing/2014/main" id="{27B9D336-D387-4BB7-A901-A1929FD86BBE}"/>
                </a:ext>
              </a:extLst>
            </p:cNvPr>
            <p:cNvSpPr/>
            <p:nvPr/>
          </p:nvSpPr>
          <p:spPr>
            <a:xfrm>
              <a:off x="-1" y="458269"/>
              <a:ext cx="4325836" cy="1480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1152"/>
                    <a:pt x="21600" y="1152"/>
                  </a:cubicBez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70" name="Shape 2541">
              <a:extLst>
                <a:ext uri="{FF2B5EF4-FFF2-40B4-BE49-F238E27FC236}">
                  <a16:creationId xmlns:a16="http://schemas.microsoft.com/office/drawing/2014/main" id="{70811B6D-74A9-4915-AF5F-6EC8C81B861C}"/>
                </a:ext>
              </a:extLst>
            </p:cNvPr>
            <p:cNvSpPr/>
            <p:nvPr/>
          </p:nvSpPr>
          <p:spPr>
            <a:xfrm>
              <a:off x="2062216" y="17626"/>
              <a:ext cx="523761" cy="137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21391" y="17954"/>
                  </a:moveTo>
                  <a:lnTo>
                    <a:pt x="21391" y="4312"/>
                  </a:lnTo>
                  <a:cubicBezTo>
                    <a:pt x="21391" y="1572"/>
                    <a:pt x="18120" y="0"/>
                    <a:pt x="12416" y="0"/>
                  </a:cubicBezTo>
                  <a:cubicBezTo>
                    <a:pt x="6906" y="0"/>
                    <a:pt x="4637" y="1784"/>
                    <a:pt x="4208" y="2728"/>
                  </a:cubicBezTo>
                  <a:lnTo>
                    <a:pt x="4197" y="7089"/>
                  </a:lnTo>
                  <a:lnTo>
                    <a:pt x="6880" y="7089"/>
                  </a:lnTo>
                  <a:lnTo>
                    <a:pt x="6880" y="2868"/>
                  </a:lnTo>
                  <a:cubicBezTo>
                    <a:pt x="7040" y="2591"/>
                    <a:pt x="8129" y="1035"/>
                    <a:pt x="12416" y="1035"/>
                  </a:cubicBezTo>
                  <a:cubicBezTo>
                    <a:pt x="16584" y="1035"/>
                    <a:pt x="18699" y="2138"/>
                    <a:pt x="18699" y="4312"/>
                  </a:cubicBezTo>
                  <a:lnTo>
                    <a:pt x="18699" y="17977"/>
                  </a:lnTo>
                  <a:lnTo>
                    <a:pt x="18706" y="18032"/>
                  </a:lnTo>
                  <a:cubicBezTo>
                    <a:pt x="18708" y="18042"/>
                    <a:pt x="18958" y="19074"/>
                    <a:pt x="17258" y="19796"/>
                  </a:cubicBezTo>
                  <a:cubicBezTo>
                    <a:pt x="16060" y="20306"/>
                    <a:pt x="14128" y="20565"/>
                    <a:pt x="11518" y="20565"/>
                  </a:cubicBezTo>
                  <a:cubicBezTo>
                    <a:pt x="4058" y="20565"/>
                    <a:pt x="2693" y="18628"/>
                    <a:pt x="2693" y="14815"/>
                  </a:cubicBezTo>
                  <a:lnTo>
                    <a:pt x="2693" y="6811"/>
                  </a:lnTo>
                  <a:cubicBezTo>
                    <a:pt x="2693" y="6525"/>
                    <a:pt x="2091" y="6294"/>
                    <a:pt x="1346" y="6294"/>
                  </a:cubicBezTo>
                  <a:cubicBezTo>
                    <a:pt x="602" y="6294"/>
                    <a:pt x="0" y="6525"/>
                    <a:pt x="0" y="6811"/>
                  </a:cubicBezTo>
                  <a:lnTo>
                    <a:pt x="0" y="14815"/>
                  </a:lnTo>
                  <a:cubicBezTo>
                    <a:pt x="0" y="17353"/>
                    <a:pt x="0" y="21600"/>
                    <a:pt x="11518" y="21600"/>
                  </a:cubicBezTo>
                  <a:cubicBezTo>
                    <a:pt x="14939" y="21600"/>
                    <a:pt x="17550" y="21222"/>
                    <a:pt x="19281" y="20480"/>
                  </a:cubicBezTo>
                  <a:cubicBezTo>
                    <a:pt x="21600" y="19484"/>
                    <a:pt x="21440" y="18185"/>
                    <a:pt x="21391" y="1795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71" name="Shape 2542">
              <a:extLst>
                <a:ext uri="{FF2B5EF4-FFF2-40B4-BE49-F238E27FC236}">
                  <a16:creationId xmlns:a16="http://schemas.microsoft.com/office/drawing/2014/main" id="{615DAF5F-E2EB-4B5F-AF93-BAC3A983857F}"/>
                </a:ext>
              </a:extLst>
            </p:cNvPr>
            <p:cNvSpPr/>
            <p:nvPr/>
          </p:nvSpPr>
          <p:spPr>
            <a:xfrm>
              <a:off x="2414730" y="352516"/>
              <a:ext cx="65856" cy="101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988"/>
                  </a:moveTo>
                  <a:cubicBezTo>
                    <a:pt x="21600" y="3133"/>
                    <a:pt x="16767" y="0"/>
                    <a:pt x="10800" y="0"/>
                  </a:cubicBezTo>
                  <a:cubicBezTo>
                    <a:pt x="4833" y="0"/>
                    <a:pt x="0" y="3133"/>
                    <a:pt x="0" y="6988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6988"/>
                    <a:pt x="21600" y="6988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  <p:sp>
          <p:nvSpPr>
            <p:cNvPr id="72" name="Shape 2543">
              <a:extLst>
                <a:ext uri="{FF2B5EF4-FFF2-40B4-BE49-F238E27FC236}">
                  <a16:creationId xmlns:a16="http://schemas.microsoft.com/office/drawing/2014/main" id="{2A52E27F-F12E-4D50-8372-0EE1EE59D8BC}"/>
                </a:ext>
              </a:extLst>
            </p:cNvPr>
            <p:cNvSpPr/>
            <p:nvPr/>
          </p:nvSpPr>
          <p:spPr>
            <a:xfrm>
              <a:off x="2026965" y="0"/>
              <a:ext cx="523749" cy="137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600" extrusionOk="0">
                  <a:moveTo>
                    <a:pt x="21391" y="17955"/>
                  </a:moveTo>
                  <a:lnTo>
                    <a:pt x="21391" y="4313"/>
                  </a:lnTo>
                  <a:cubicBezTo>
                    <a:pt x="21391" y="1572"/>
                    <a:pt x="18120" y="0"/>
                    <a:pt x="12415" y="0"/>
                  </a:cubicBezTo>
                  <a:cubicBezTo>
                    <a:pt x="6905" y="0"/>
                    <a:pt x="4637" y="1785"/>
                    <a:pt x="4207" y="2729"/>
                  </a:cubicBezTo>
                  <a:lnTo>
                    <a:pt x="4197" y="7090"/>
                  </a:lnTo>
                  <a:lnTo>
                    <a:pt x="6880" y="7090"/>
                  </a:lnTo>
                  <a:lnTo>
                    <a:pt x="6880" y="2870"/>
                  </a:lnTo>
                  <a:cubicBezTo>
                    <a:pt x="7040" y="2592"/>
                    <a:pt x="8129" y="1035"/>
                    <a:pt x="12415" y="1035"/>
                  </a:cubicBezTo>
                  <a:cubicBezTo>
                    <a:pt x="16584" y="1035"/>
                    <a:pt x="18698" y="2138"/>
                    <a:pt x="18698" y="4313"/>
                  </a:cubicBezTo>
                  <a:lnTo>
                    <a:pt x="18698" y="17977"/>
                  </a:lnTo>
                  <a:lnTo>
                    <a:pt x="18706" y="18033"/>
                  </a:lnTo>
                  <a:cubicBezTo>
                    <a:pt x="18708" y="18043"/>
                    <a:pt x="18958" y="19075"/>
                    <a:pt x="17259" y="19797"/>
                  </a:cubicBezTo>
                  <a:cubicBezTo>
                    <a:pt x="16060" y="20307"/>
                    <a:pt x="14128" y="20565"/>
                    <a:pt x="11518" y="20565"/>
                  </a:cubicBezTo>
                  <a:cubicBezTo>
                    <a:pt x="4058" y="20565"/>
                    <a:pt x="2693" y="18629"/>
                    <a:pt x="2693" y="14816"/>
                  </a:cubicBezTo>
                  <a:lnTo>
                    <a:pt x="2693" y="6812"/>
                  </a:lnTo>
                  <a:cubicBezTo>
                    <a:pt x="2693" y="6526"/>
                    <a:pt x="2090" y="6294"/>
                    <a:pt x="1346" y="6294"/>
                  </a:cubicBezTo>
                  <a:cubicBezTo>
                    <a:pt x="602" y="6294"/>
                    <a:pt x="0" y="6526"/>
                    <a:pt x="0" y="6812"/>
                  </a:cubicBezTo>
                  <a:lnTo>
                    <a:pt x="0" y="14816"/>
                  </a:lnTo>
                  <a:cubicBezTo>
                    <a:pt x="0" y="17353"/>
                    <a:pt x="0" y="21600"/>
                    <a:pt x="11518" y="21600"/>
                  </a:cubicBezTo>
                  <a:cubicBezTo>
                    <a:pt x="14939" y="21600"/>
                    <a:pt x="17550" y="21224"/>
                    <a:pt x="19281" y="20480"/>
                  </a:cubicBezTo>
                  <a:cubicBezTo>
                    <a:pt x="21600" y="19485"/>
                    <a:pt x="21441" y="18185"/>
                    <a:pt x="21391" y="1795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859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/>
            </a:p>
          </p:txBody>
        </p:sp>
      </p:grpSp>
      <p:sp>
        <p:nvSpPr>
          <p:cNvPr id="59" name="TextBox 110">
            <a:extLst>
              <a:ext uri="{FF2B5EF4-FFF2-40B4-BE49-F238E27FC236}">
                <a16:creationId xmlns:a16="http://schemas.microsoft.com/office/drawing/2014/main" id="{76DA4375-855A-4A70-B7B6-0797A691A9FE}"/>
              </a:ext>
            </a:extLst>
          </p:cNvPr>
          <p:cNvSpPr txBox="1"/>
          <p:nvPr/>
        </p:nvSpPr>
        <p:spPr>
          <a:xfrm>
            <a:off x="8148509" y="3316013"/>
            <a:ext cx="4616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02</a:t>
            </a:r>
          </a:p>
        </p:txBody>
      </p:sp>
      <p:sp>
        <p:nvSpPr>
          <p:cNvPr id="78" name="Shape 2545">
            <a:extLst>
              <a:ext uri="{FF2B5EF4-FFF2-40B4-BE49-F238E27FC236}">
                <a16:creationId xmlns:a16="http://schemas.microsoft.com/office/drawing/2014/main" id="{FB66148A-348C-4047-9CF3-FEA8FBA8D852}"/>
              </a:ext>
            </a:extLst>
          </p:cNvPr>
          <p:cNvSpPr/>
          <p:nvPr/>
        </p:nvSpPr>
        <p:spPr>
          <a:xfrm>
            <a:off x="9216343" y="3291668"/>
            <a:ext cx="2347223" cy="2697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5495" y="20936"/>
                  <a:pt x="0" y="21216"/>
                </a:cubicBezTo>
                <a:lnTo>
                  <a:pt x="0" y="0"/>
                </a:lnTo>
                <a:lnTo>
                  <a:pt x="21600" y="0"/>
                </a:lnTo>
                <a:lnTo>
                  <a:pt x="21600" y="12584"/>
                </a:lnTo>
                <a:cubicBezTo>
                  <a:pt x="21600" y="13905"/>
                  <a:pt x="21433" y="17557"/>
                  <a:pt x="21600" y="21600"/>
                </a:cubicBezTo>
                <a:close/>
              </a:path>
            </a:pathLst>
          </a:custGeom>
          <a:solidFill>
            <a:srgbClr val="C00000">
              <a:alpha val="34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79" name="Shape 2546">
            <a:extLst>
              <a:ext uri="{FF2B5EF4-FFF2-40B4-BE49-F238E27FC236}">
                <a16:creationId xmlns:a16="http://schemas.microsoft.com/office/drawing/2014/main" id="{53DD53CA-716B-44B8-A873-ED66216302C4}"/>
              </a:ext>
            </a:extLst>
          </p:cNvPr>
          <p:cNvSpPr/>
          <p:nvPr/>
        </p:nvSpPr>
        <p:spPr>
          <a:xfrm>
            <a:off x="9146153" y="3221477"/>
            <a:ext cx="2458508" cy="27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21358" y="0"/>
                </a:moveTo>
                <a:lnTo>
                  <a:pt x="0" y="0"/>
                </a:lnTo>
                <a:lnTo>
                  <a:pt x="0" y="21600"/>
                </a:lnTo>
                <a:lnTo>
                  <a:pt x="9248" y="21112"/>
                </a:lnTo>
                <a:cubicBezTo>
                  <a:pt x="9248" y="21112"/>
                  <a:pt x="12110" y="20879"/>
                  <a:pt x="14781" y="20017"/>
                </a:cubicBezTo>
                <a:cubicBezTo>
                  <a:pt x="17461" y="19152"/>
                  <a:pt x="19950" y="17658"/>
                  <a:pt x="20015" y="17566"/>
                </a:cubicBezTo>
                <a:cubicBezTo>
                  <a:pt x="21600" y="15335"/>
                  <a:pt x="21358" y="0"/>
                  <a:pt x="21358" y="0"/>
                </a:cubicBezTo>
                <a:close/>
              </a:path>
            </a:pathLst>
          </a:custGeom>
          <a:solidFill>
            <a:srgbClr val="FFC000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80" name="Shape 2547">
            <a:extLst>
              <a:ext uri="{FF2B5EF4-FFF2-40B4-BE49-F238E27FC236}">
                <a16:creationId xmlns:a16="http://schemas.microsoft.com/office/drawing/2014/main" id="{B448ED97-8E02-4AA5-A239-E79C94C2F23D}"/>
              </a:ext>
            </a:extLst>
          </p:cNvPr>
          <p:cNvSpPr/>
          <p:nvPr/>
        </p:nvSpPr>
        <p:spPr>
          <a:xfrm>
            <a:off x="10188975" y="5427450"/>
            <a:ext cx="1259681" cy="474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7"/>
                </a:moveTo>
                <a:cubicBezTo>
                  <a:pt x="21600" y="1127"/>
                  <a:pt x="15259" y="7326"/>
                  <a:pt x="10803" y="0"/>
                </a:cubicBezTo>
                <a:cubicBezTo>
                  <a:pt x="10803" y="0"/>
                  <a:pt x="11275" y="17844"/>
                  <a:pt x="0" y="21600"/>
                </a:cubicBezTo>
                <a:cubicBezTo>
                  <a:pt x="0" y="21600"/>
                  <a:pt x="9934" y="19456"/>
                  <a:pt x="14448" y="14651"/>
                </a:cubicBezTo>
                <a:cubicBezTo>
                  <a:pt x="19917" y="8828"/>
                  <a:pt x="21600" y="1127"/>
                  <a:pt x="21600" y="1127"/>
                </a:cubicBezTo>
                <a:close/>
              </a:path>
            </a:pathLst>
          </a:custGeom>
          <a:solidFill>
            <a:srgbClr val="DCE1E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81" name="Shape 2548">
            <a:extLst>
              <a:ext uri="{FF2B5EF4-FFF2-40B4-BE49-F238E27FC236}">
                <a16:creationId xmlns:a16="http://schemas.microsoft.com/office/drawing/2014/main" id="{AE9061CA-1297-4FA9-856D-A4202DA7148E}"/>
              </a:ext>
            </a:extLst>
          </p:cNvPr>
          <p:cNvSpPr/>
          <p:nvPr/>
        </p:nvSpPr>
        <p:spPr>
          <a:xfrm>
            <a:off x="9146153" y="3221477"/>
            <a:ext cx="2460930" cy="842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52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1152"/>
                  <a:pt x="21600" y="1152"/>
                </a:cubicBezTo>
                <a:close/>
              </a:path>
            </a:pathLst>
          </a:custGeom>
          <a:solidFill>
            <a:srgbClr val="C1C6CA">
              <a:alpha val="36000"/>
            </a:srgb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82" name="Shape 2549">
            <a:extLst>
              <a:ext uri="{FF2B5EF4-FFF2-40B4-BE49-F238E27FC236}">
                <a16:creationId xmlns:a16="http://schemas.microsoft.com/office/drawing/2014/main" id="{16382F8C-F166-4A34-A389-A4236EA2FB8D}"/>
              </a:ext>
            </a:extLst>
          </p:cNvPr>
          <p:cNvSpPr/>
          <p:nvPr/>
        </p:nvSpPr>
        <p:spPr>
          <a:xfrm>
            <a:off x="10319329" y="2970799"/>
            <a:ext cx="297963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21391" y="17954"/>
                </a:moveTo>
                <a:lnTo>
                  <a:pt x="21391" y="4312"/>
                </a:lnTo>
                <a:cubicBezTo>
                  <a:pt x="21391" y="1572"/>
                  <a:pt x="18120" y="0"/>
                  <a:pt x="12416" y="0"/>
                </a:cubicBezTo>
                <a:cubicBezTo>
                  <a:pt x="6906" y="0"/>
                  <a:pt x="4637" y="1784"/>
                  <a:pt x="4208" y="2728"/>
                </a:cubicBezTo>
                <a:lnTo>
                  <a:pt x="4197" y="7089"/>
                </a:lnTo>
                <a:lnTo>
                  <a:pt x="6880" y="7089"/>
                </a:lnTo>
                <a:lnTo>
                  <a:pt x="6880" y="2868"/>
                </a:lnTo>
                <a:cubicBezTo>
                  <a:pt x="7040" y="2591"/>
                  <a:pt x="8129" y="1035"/>
                  <a:pt x="12416" y="1035"/>
                </a:cubicBezTo>
                <a:cubicBezTo>
                  <a:pt x="16584" y="1035"/>
                  <a:pt x="18699" y="2138"/>
                  <a:pt x="18699" y="4312"/>
                </a:cubicBezTo>
                <a:lnTo>
                  <a:pt x="18699" y="17977"/>
                </a:lnTo>
                <a:lnTo>
                  <a:pt x="18706" y="18032"/>
                </a:lnTo>
                <a:cubicBezTo>
                  <a:pt x="18708" y="18042"/>
                  <a:pt x="18958" y="19074"/>
                  <a:pt x="17258" y="19796"/>
                </a:cubicBezTo>
                <a:cubicBezTo>
                  <a:pt x="16060" y="20306"/>
                  <a:pt x="14128" y="20565"/>
                  <a:pt x="11518" y="20565"/>
                </a:cubicBezTo>
                <a:cubicBezTo>
                  <a:pt x="4058" y="20565"/>
                  <a:pt x="2693" y="18628"/>
                  <a:pt x="2693" y="14815"/>
                </a:cubicBezTo>
                <a:lnTo>
                  <a:pt x="2693" y="6811"/>
                </a:lnTo>
                <a:cubicBezTo>
                  <a:pt x="2693" y="6525"/>
                  <a:pt x="2091" y="6294"/>
                  <a:pt x="1346" y="6294"/>
                </a:cubicBezTo>
                <a:cubicBezTo>
                  <a:pt x="602" y="6294"/>
                  <a:pt x="0" y="6525"/>
                  <a:pt x="0" y="6811"/>
                </a:cubicBezTo>
                <a:lnTo>
                  <a:pt x="0" y="14815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2"/>
                  <a:pt x="19281" y="20480"/>
                </a:cubicBezTo>
                <a:cubicBezTo>
                  <a:pt x="21600" y="19484"/>
                  <a:pt x="21440" y="18185"/>
                  <a:pt x="21391" y="17954"/>
                </a:cubicBezTo>
                <a:close/>
              </a:path>
            </a:pathLst>
          </a:custGeom>
          <a:solidFill>
            <a:schemeClr val="accent4">
              <a:alpha val="15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83" name="Shape 2550">
            <a:extLst>
              <a:ext uri="{FF2B5EF4-FFF2-40B4-BE49-F238E27FC236}">
                <a16:creationId xmlns:a16="http://schemas.microsoft.com/office/drawing/2014/main" id="{38C3EE7F-EA93-4437-8361-4B9691876E04}"/>
              </a:ext>
            </a:extLst>
          </p:cNvPr>
          <p:cNvSpPr/>
          <p:nvPr/>
        </p:nvSpPr>
        <p:spPr>
          <a:xfrm>
            <a:off x="10519872" y="3161315"/>
            <a:ext cx="37465" cy="57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988"/>
                </a:moveTo>
                <a:cubicBezTo>
                  <a:pt x="21600" y="3133"/>
                  <a:pt x="16767" y="0"/>
                  <a:pt x="10800" y="0"/>
                </a:cubicBezTo>
                <a:cubicBezTo>
                  <a:pt x="4833" y="0"/>
                  <a:pt x="0" y="3133"/>
                  <a:pt x="0" y="6988"/>
                </a:cubicBezTo>
                <a:lnTo>
                  <a:pt x="0" y="21600"/>
                </a:lnTo>
                <a:lnTo>
                  <a:pt x="21600" y="21600"/>
                </a:lnTo>
                <a:cubicBezTo>
                  <a:pt x="21600" y="21600"/>
                  <a:pt x="21600" y="6988"/>
                  <a:pt x="21600" y="6988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84" name="Shape 2551">
            <a:extLst>
              <a:ext uri="{FF2B5EF4-FFF2-40B4-BE49-F238E27FC236}">
                <a16:creationId xmlns:a16="http://schemas.microsoft.com/office/drawing/2014/main" id="{19E74A58-2AEC-4196-BC36-78C42705BA3A}"/>
              </a:ext>
            </a:extLst>
          </p:cNvPr>
          <p:cNvSpPr/>
          <p:nvPr/>
        </p:nvSpPr>
        <p:spPr>
          <a:xfrm>
            <a:off x="10299275" y="2960772"/>
            <a:ext cx="297956" cy="78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600" extrusionOk="0">
                <a:moveTo>
                  <a:pt x="21391" y="17955"/>
                </a:moveTo>
                <a:lnTo>
                  <a:pt x="21391" y="4313"/>
                </a:lnTo>
                <a:cubicBezTo>
                  <a:pt x="21391" y="1572"/>
                  <a:pt x="18120" y="0"/>
                  <a:pt x="12415" y="0"/>
                </a:cubicBezTo>
                <a:cubicBezTo>
                  <a:pt x="6905" y="0"/>
                  <a:pt x="4637" y="1785"/>
                  <a:pt x="4207" y="2729"/>
                </a:cubicBezTo>
                <a:lnTo>
                  <a:pt x="4197" y="7090"/>
                </a:lnTo>
                <a:lnTo>
                  <a:pt x="6880" y="7090"/>
                </a:lnTo>
                <a:lnTo>
                  <a:pt x="6880" y="2870"/>
                </a:lnTo>
                <a:cubicBezTo>
                  <a:pt x="7040" y="2592"/>
                  <a:pt x="8129" y="1035"/>
                  <a:pt x="12415" y="1035"/>
                </a:cubicBezTo>
                <a:cubicBezTo>
                  <a:pt x="16584" y="1035"/>
                  <a:pt x="18698" y="2138"/>
                  <a:pt x="18698" y="4313"/>
                </a:cubicBezTo>
                <a:lnTo>
                  <a:pt x="18698" y="17977"/>
                </a:lnTo>
                <a:lnTo>
                  <a:pt x="18706" y="18033"/>
                </a:lnTo>
                <a:cubicBezTo>
                  <a:pt x="18708" y="18043"/>
                  <a:pt x="18958" y="19075"/>
                  <a:pt x="17259" y="19797"/>
                </a:cubicBezTo>
                <a:cubicBezTo>
                  <a:pt x="16060" y="20307"/>
                  <a:pt x="14128" y="20565"/>
                  <a:pt x="11518" y="20565"/>
                </a:cubicBezTo>
                <a:cubicBezTo>
                  <a:pt x="4058" y="20565"/>
                  <a:pt x="2693" y="18629"/>
                  <a:pt x="2693" y="14816"/>
                </a:cubicBezTo>
                <a:lnTo>
                  <a:pt x="2693" y="6812"/>
                </a:lnTo>
                <a:cubicBezTo>
                  <a:pt x="2693" y="6526"/>
                  <a:pt x="2090" y="6294"/>
                  <a:pt x="1346" y="6294"/>
                </a:cubicBezTo>
                <a:cubicBezTo>
                  <a:pt x="602" y="6294"/>
                  <a:pt x="0" y="6526"/>
                  <a:pt x="0" y="6812"/>
                </a:cubicBezTo>
                <a:lnTo>
                  <a:pt x="0" y="14816"/>
                </a:lnTo>
                <a:cubicBezTo>
                  <a:pt x="0" y="17353"/>
                  <a:pt x="0" y="21600"/>
                  <a:pt x="11518" y="21600"/>
                </a:cubicBezTo>
                <a:cubicBezTo>
                  <a:pt x="14939" y="21600"/>
                  <a:pt x="17550" y="21224"/>
                  <a:pt x="19281" y="20480"/>
                </a:cubicBezTo>
                <a:cubicBezTo>
                  <a:pt x="21600" y="19485"/>
                  <a:pt x="21441" y="18185"/>
                  <a:pt x="21391" y="17955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8594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/>
          </a:p>
        </p:txBody>
      </p:sp>
      <p:sp>
        <p:nvSpPr>
          <p:cNvPr id="76" name="TextBox 113">
            <a:extLst>
              <a:ext uri="{FF2B5EF4-FFF2-40B4-BE49-F238E27FC236}">
                <a16:creationId xmlns:a16="http://schemas.microsoft.com/office/drawing/2014/main" id="{91FD4290-6BFF-4C75-BF8F-40FC0BDF0868}"/>
              </a:ext>
            </a:extLst>
          </p:cNvPr>
          <p:cNvSpPr txBox="1"/>
          <p:nvPr/>
        </p:nvSpPr>
        <p:spPr>
          <a:xfrm>
            <a:off x="10945828" y="3316013"/>
            <a:ext cx="46166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01</a:t>
            </a:r>
          </a:p>
        </p:txBody>
      </p:sp>
      <p:sp>
        <p:nvSpPr>
          <p:cNvPr id="86" name="TextBox 104">
            <a:extLst>
              <a:ext uri="{FF2B5EF4-FFF2-40B4-BE49-F238E27FC236}">
                <a16:creationId xmlns:a16="http://schemas.microsoft.com/office/drawing/2014/main" id="{93BA84A9-3A12-4394-B3E3-5712A838FFDF}"/>
              </a:ext>
            </a:extLst>
          </p:cNvPr>
          <p:cNvSpPr txBox="1"/>
          <p:nvPr/>
        </p:nvSpPr>
        <p:spPr>
          <a:xfrm>
            <a:off x="966917" y="4753735"/>
            <a:ext cx="172162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اختيار الأفكار</a:t>
            </a:r>
            <a:endParaRPr 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ea typeface="Open Sans Semibold" panose="020B0706030804020204" pitchFamily="34" charset="0"/>
              <a:cs typeface="AL-Mohanad Bold" pitchFamily="2" charset="-78"/>
            </a:endParaRPr>
          </a:p>
        </p:txBody>
      </p:sp>
      <p:sp>
        <p:nvSpPr>
          <p:cNvPr id="87" name="TextBox 107">
            <a:extLst>
              <a:ext uri="{FF2B5EF4-FFF2-40B4-BE49-F238E27FC236}">
                <a16:creationId xmlns:a16="http://schemas.microsoft.com/office/drawing/2014/main" id="{FEBE2847-9F30-4F8B-9162-7BD1E21CEFF0}"/>
              </a:ext>
            </a:extLst>
          </p:cNvPr>
          <p:cNvSpPr txBox="1"/>
          <p:nvPr/>
        </p:nvSpPr>
        <p:spPr>
          <a:xfrm>
            <a:off x="3859462" y="4753735"/>
            <a:ext cx="164628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تقييم الأفكار</a:t>
            </a:r>
            <a:endParaRPr lang="en-US" sz="3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ea typeface="Open Sans Semibold" panose="020B0706030804020204" pitchFamily="34" charset="0"/>
              <a:cs typeface="AL-Mohanad Bold" pitchFamily="2" charset="-78"/>
            </a:endParaRPr>
          </a:p>
        </p:txBody>
      </p:sp>
      <p:sp>
        <p:nvSpPr>
          <p:cNvPr id="88" name="TextBox 110">
            <a:extLst>
              <a:ext uri="{FF2B5EF4-FFF2-40B4-BE49-F238E27FC236}">
                <a16:creationId xmlns:a16="http://schemas.microsoft.com/office/drawing/2014/main" id="{C1B16594-DA04-481A-9140-4672CDEAA840}"/>
              </a:ext>
            </a:extLst>
          </p:cNvPr>
          <p:cNvSpPr txBox="1"/>
          <p:nvPr/>
        </p:nvSpPr>
        <p:spPr>
          <a:xfrm>
            <a:off x="6635722" y="4753735"/>
            <a:ext cx="17825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صياغة الأفكار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ea typeface="Open Sans Semibold" panose="020B0706030804020204" pitchFamily="34" charset="0"/>
              <a:cs typeface="AL-Mohanad Bold" pitchFamily="2" charset="-78"/>
            </a:endParaRPr>
          </a:p>
        </p:txBody>
      </p:sp>
      <p:sp>
        <p:nvSpPr>
          <p:cNvPr id="89" name="TextBox 113">
            <a:extLst>
              <a:ext uri="{FF2B5EF4-FFF2-40B4-BE49-F238E27FC236}">
                <a16:creationId xmlns:a16="http://schemas.microsoft.com/office/drawing/2014/main" id="{3D2C183B-D823-4A4F-8804-70B03AAB5338}"/>
              </a:ext>
            </a:extLst>
          </p:cNvPr>
          <p:cNvSpPr txBox="1"/>
          <p:nvPr/>
        </p:nvSpPr>
        <p:spPr>
          <a:xfrm>
            <a:off x="9519602" y="4753735"/>
            <a:ext cx="160941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ea typeface="Open Sans Semibold" panose="020B0706030804020204" pitchFamily="34" charset="0"/>
                <a:cs typeface="AL-Mohanad Bold" pitchFamily="2" charset="-78"/>
              </a:rPr>
              <a:t>توليد الأفكار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ea typeface="Open Sans Semibold" panose="020B0706030804020204" pitchFamily="34" charset="0"/>
              <a:cs typeface="AL-Mohanad Bold" pitchFamily="2" charset="-78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CA4C83-859A-47E7-AEBF-4BC72270DB8A}"/>
              </a:ext>
            </a:extLst>
          </p:cNvPr>
          <p:cNvSpPr/>
          <p:nvPr/>
        </p:nvSpPr>
        <p:spPr>
          <a:xfrm>
            <a:off x="-600" y="0"/>
            <a:ext cx="12193200" cy="748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69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92D050"/>
      </a:accent2>
      <a:accent3>
        <a:srgbClr val="FFC000"/>
      </a:accent3>
      <a:accent4>
        <a:srgbClr val="FF6600"/>
      </a:accent4>
      <a:accent5>
        <a:srgbClr val="FFC000"/>
      </a:accent5>
      <a:accent6>
        <a:srgbClr val="6600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16169</TotalTime>
  <Words>792</Words>
  <Application>Microsoft Office PowerPoint</Application>
  <PresentationFormat>Widescreen</PresentationFormat>
  <Paragraphs>267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Calibri Light</vt:lpstr>
      <vt:lpstr>Open Sans BOLD</vt:lpstr>
      <vt:lpstr>Courier New</vt:lpstr>
      <vt:lpstr>Bebas Neue</vt:lpstr>
      <vt:lpstr>AL-Mohanad Bold</vt:lpstr>
      <vt:lpstr>Arial</vt:lpstr>
      <vt:lpstr>Simplified Arabic</vt:lpstr>
      <vt:lpstr>Calibri</vt:lpstr>
      <vt:lpstr>Bodoni MT</vt:lpstr>
      <vt:lpstr>Questrial</vt:lpstr>
      <vt:lpstr>Almarai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 PC</dc:creator>
  <cp:lastModifiedBy>Valentina Wilson</cp:lastModifiedBy>
  <cp:revision>1726</cp:revision>
  <dcterms:created xsi:type="dcterms:W3CDTF">2017-10-15T03:42:53Z</dcterms:created>
  <dcterms:modified xsi:type="dcterms:W3CDTF">2024-09-19T12:02:52Z</dcterms:modified>
</cp:coreProperties>
</file>