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747" r:id="rId2"/>
    <p:sldId id="748" r:id="rId3"/>
    <p:sldId id="750" r:id="rId4"/>
    <p:sldId id="751" r:id="rId5"/>
    <p:sldId id="752" r:id="rId6"/>
    <p:sldId id="753" r:id="rId7"/>
    <p:sldId id="754" r:id="rId8"/>
    <p:sldId id="755" r:id="rId9"/>
    <p:sldId id="756" r:id="rId10"/>
    <p:sldId id="757" r:id="rId11"/>
  </p:sldIdLst>
  <p:sldSz cx="12192000" cy="6858000"/>
  <p:notesSz cx="9144000" cy="6858000"/>
  <p:embeddedFontLst>
    <p:embeddedFont>
      <p:font typeface="Almarai Bold" panose="020B0604020202020204" charset="-78"/>
      <p:bold r:id="rId14"/>
    </p:embeddedFont>
    <p:embeddedFont>
      <p:font typeface="AL-Mohanad Bold" pitchFamily="2" charset="-78"/>
      <p:regular r:id="rId15"/>
    </p:embeddedFont>
    <p:embeddedFont>
      <p:font typeface="Bodoni MT" panose="02070603080606020203" pitchFamily="18" charset="0"/>
      <p:regular r:id="rId16"/>
      <p:bold r:id="rId17"/>
      <p:italic r:id="rId18"/>
      <p:boldItalic r:id="rId19"/>
    </p:embeddedFont>
    <p:embeddedFont>
      <p:font typeface="Simplified Arabic" panose="02020603050405020304" pitchFamily="18" charset="-78"/>
      <p:regular r:id="rId20"/>
      <p:bold r:id="rId21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63" userDrawn="1">
          <p15:clr>
            <a:srgbClr val="A4A3A4"/>
          </p15:clr>
        </p15:guide>
        <p15:guide id="3" orient="horz" pos="24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78"/>
    <a:srgbClr val="E6E6E6"/>
    <a:srgbClr val="016B36"/>
    <a:srgbClr val="FF1313"/>
    <a:srgbClr val="008BBC"/>
    <a:srgbClr val="0E5458"/>
    <a:srgbClr val="CCCCCC"/>
    <a:srgbClr val="C5B69F"/>
    <a:srgbClr val="008EC0"/>
    <a:srgbClr val="018B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2DE63D5-997A-4646-A377-4702673A728D}" styleName="نمط فاتح 2 - تمييز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301B821-A1FF-4177-AEE7-76D212191A09}" styleName="نمط متوسط 1 - تميي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نمط فاتح 3 - تميي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نمط متوسط 3 - تميي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301" autoAdjust="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>
        <p:guide pos="3863"/>
        <p:guide orient="horz" pos="243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0" d="100"/>
          <a:sy n="70" d="100"/>
        </p:scale>
        <p:origin x="1956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font" Target="fonts/font5.fntdata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hmed ." userId="a1a06140e442a079" providerId="LiveId" clId="{B085B737-BFC0-4645-BD89-CF84BD42D5E8}"/>
    <pc:docChg chg="modSld">
      <pc:chgData name="Ahmed ." userId="a1a06140e442a079" providerId="LiveId" clId="{B085B737-BFC0-4645-BD89-CF84BD42D5E8}" dt="2024-09-16T16:33:30.122" v="10" actId="404"/>
      <pc:docMkLst>
        <pc:docMk/>
      </pc:docMkLst>
      <pc:sldChg chg="modSp mod">
        <pc:chgData name="Ahmed ." userId="a1a06140e442a079" providerId="LiveId" clId="{B085B737-BFC0-4645-BD89-CF84BD42D5E8}" dt="2024-09-16T16:33:30.122" v="10" actId="404"/>
        <pc:sldMkLst>
          <pc:docMk/>
          <pc:sldMk cId="2478643058" sldId="752"/>
        </pc:sldMkLst>
        <pc:spChg chg="mod">
          <ac:chgData name="Ahmed ." userId="a1a06140e442a079" providerId="LiveId" clId="{B085B737-BFC0-4645-BD89-CF84BD42D5E8}" dt="2024-09-16T16:28:56.649" v="6" actId="1076"/>
          <ac:spMkLst>
            <pc:docMk/>
            <pc:sldMk cId="2478643058" sldId="752"/>
            <ac:spMk id="7" creationId="{9990B45D-54B2-4740-A514-C99B16F95AAB}"/>
          </ac:spMkLst>
        </pc:spChg>
        <pc:spChg chg="mod">
          <ac:chgData name="Ahmed ." userId="a1a06140e442a079" providerId="LiveId" clId="{B085B737-BFC0-4645-BD89-CF84BD42D5E8}" dt="2024-09-16T16:28:56.649" v="6" actId="1076"/>
          <ac:spMkLst>
            <pc:docMk/>
            <pc:sldMk cId="2478643058" sldId="752"/>
            <ac:spMk id="239" creationId="{8A1B73CE-547E-4434-AFA1-A79C0F551754}"/>
          </ac:spMkLst>
        </pc:spChg>
        <pc:spChg chg="mod">
          <ac:chgData name="Ahmed ." userId="a1a06140e442a079" providerId="LiveId" clId="{B085B737-BFC0-4645-BD89-CF84BD42D5E8}" dt="2024-09-16T16:28:56.649" v="6" actId="1076"/>
          <ac:spMkLst>
            <pc:docMk/>
            <pc:sldMk cId="2478643058" sldId="752"/>
            <ac:spMk id="240" creationId="{966901A7-323F-4362-9B9E-FC31C9447CA3}"/>
          </ac:spMkLst>
        </pc:spChg>
        <pc:spChg chg="mod">
          <ac:chgData name="Ahmed ." userId="a1a06140e442a079" providerId="LiveId" clId="{B085B737-BFC0-4645-BD89-CF84BD42D5E8}" dt="2024-09-16T16:28:56.649" v="6" actId="1076"/>
          <ac:spMkLst>
            <pc:docMk/>
            <pc:sldMk cId="2478643058" sldId="752"/>
            <ac:spMk id="241" creationId="{EA5CEB0D-40D0-491F-95D7-09F82D773D91}"/>
          </ac:spMkLst>
        </pc:spChg>
        <pc:spChg chg="mod">
          <ac:chgData name="Ahmed ." userId="a1a06140e442a079" providerId="LiveId" clId="{B085B737-BFC0-4645-BD89-CF84BD42D5E8}" dt="2024-09-16T16:28:56.649" v="6" actId="1076"/>
          <ac:spMkLst>
            <pc:docMk/>
            <pc:sldMk cId="2478643058" sldId="752"/>
            <ac:spMk id="242" creationId="{DBCE0ED4-C0AD-40E2-9CBB-58302B8DF883}"/>
          </ac:spMkLst>
        </pc:spChg>
        <pc:spChg chg="mod">
          <ac:chgData name="Ahmed ." userId="a1a06140e442a079" providerId="LiveId" clId="{B085B737-BFC0-4645-BD89-CF84BD42D5E8}" dt="2024-09-16T16:28:56.649" v="6" actId="1076"/>
          <ac:spMkLst>
            <pc:docMk/>
            <pc:sldMk cId="2478643058" sldId="752"/>
            <ac:spMk id="243" creationId="{3E2FD59C-AB56-432D-88F2-D2C549AF8CE1}"/>
          </ac:spMkLst>
        </pc:spChg>
        <pc:spChg chg="mod">
          <ac:chgData name="Ahmed ." userId="a1a06140e442a079" providerId="LiveId" clId="{B085B737-BFC0-4645-BD89-CF84BD42D5E8}" dt="2024-09-16T16:28:56.649" v="6" actId="1076"/>
          <ac:spMkLst>
            <pc:docMk/>
            <pc:sldMk cId="2478643058" sldId="752"/>
            <ac:spMk id="244" creationId="{C596816F-ADB1-4790-996F-58ED30602A42}"/>
          </ac:spMkLst>
        </pc:spChg>
        <pc:spChg chg="mod">
          <ac:chgData name="Ahmed ." userId="a1a06140e442a079" providerId="LiveId" clId="{B085B737-BFC0-4645-BD89-CF84BD42D5E8}" dt="2024-09-16T16:28:56.649" v="6" actId="1076"/>
          <ac:spMkLst>
            <pc:docMk/>
            <pc:sldMk cId="2478643058" sldId="752"/>
            <ac:spMk id="245" creationId="{19DB082E-C1B1-4E0D-956E-E8D52D1FEDEE}"/>
          </ac:spMkLst>
        </pc:spChg>
        <pc:spChg chg="mod">
          <ac:chgData name="Ahmed ." userId="a1a06140e442a079" providerId="LiveId" clId="{B085B737-BFC0-4645-BD89-CF84BD42D5E8}" dt="2024-09-16T16:28:56.649" v="6" actId="1076"/>
          <ac:spMkLst>
            <pc:docMk/>
            <pc:sldMk cId="2478643058" sldId="752"/>
            <ac:spMk id="246" creationId="{1A0F949C-B5CA-4B96-A785-7213F14AAADE}"/>
          </ac:spMkLst>
        </pc:spChg>
        <pc:spChg chg="mod">
          <ac:chgData name="Ahmed ." userId="a1a06140e442a079" providerId="LiveId" clId="{B085B737-BFC0-4645-BD89-CF84BD42D5E8}" dt="2024-09-16T16:28:56.649" v="6" actId="1076"/>
          <ac:spMkLst>
            <pc:docMk/>
            <pc:sldMk cId="2478643058" sldId="752"/>
            <ac:spMk id="247" creationId="{31975BD1-D1C6-41C0-91EE-87895E7F3CCC}"/>
          </ac:spMkLst>
        </pc:spChg>
        <pc:spChg chg="mod">
          <ac:chgData name="Ahmed ." userId="a1a06140e442a079" providerId="LiveId" clId="{B085B737-BFC0-4645-BD89-CF84BD42D5E8}" dt="2024-09-16T16:28:56.649" v="6" actId="1076"/>
          <ac:spMkLst>
            <pc:docMk/>
            <pc:sldMk cId="2478643058" sldId="752"/>
            <ac:spMk id="248" creationId="{FC68A0FC-06A6-4CD5-970C-591BD82F8CD6}"/>
          </ac:spMkLst>
        </pc:spChg>
        <pc:spChg chg="mod">
          <ac:chgData name="Ahmed ." userId="a1a06140e442a079" providerId="LiveId" clId="{B085B737-BFC0-4645-BD89-CF84BD42D5E8}" dt="2024-09-16T16:28:56.649" v="6" actId="1076"/>
          <ac:spMkLst>
            <pc:docMk/>
            <pc:sldMk cId="2478643058" sldId="752"/>
            <ac:spMk id="249" creationId="{E82CA17F-7A36-4743-8C04-8C179F12B790}"/>
          </ac:spMkLst>
        </pc:spChg>
        <pc:spChg chg="mod">
          <ac:chgData name="Ahmed ." userId="a1a06140e442a079" providerId="LiveId" clId="{B085B737-BFC0-4645-BD89-CF84BD42D5E8}" dt="2024-09-16T16:33:30.122" v="10" actId="404"/>
          <ac:spMkLst>
            <pc:docMk/>
            <pc:sldMk cId="2478643058" sldId="752"/>
            <ac:spMk id="250" creationId="{55E1A2C7-5FAD-4B60-97E5-284EBD983D10}"/>
          </ac:spMkLst>
        </pc:spChg>
        <pc:spChg chg="mod">
          <ac:chgData name="Ahmed ." userId="a1a06140e442a079" providerId="LiveId" clId="{B085B737-BFC0-4645-BD89-CF84BD42D5E8}" dt="2024-09-16T16:28:56.649" v="6" actId="1076"/>
          <ac:spMkLst>
            <pc:docMk/>
            <pc:sldMk cId="2478643058" sldId="752"/>
            <ac:spMk id="251" creationId="{DB5E3E92-C6DF-485E-9049-3EEB134AD581}"/>
          </ac:spMkLst>
        </pc:spChg>
        <pc:spChg chg="mod">
          <ac:chgData name="Ahmed ." userId="a1a06140e442a079" providerId="LiveId" clId="{B085B737-BFC0-4645-BD89-CF84BD42D5E8}" dt="2024-09-16T16:28:56.649" v="6" actId="1076"/>
          <ac:spMkLst>
            <pc:docMk/>
            <pc:sldMk cId="2478643058" sldId="752"/>
            <ac:spMk id="252" creationId="{8B81FFED-8895-4F16-B3F1-C3A7455532DD}"/>
          </ac:spMkLst>
        </pc:spChg>
        <pc:spChg chg="mod">
          <ac:chgData name="Ahmed ." userId="a1a06140e442a079" providerId="LiveId" clId="{B085B737-BFC0-4645-BD89-CF84BD42D5E8}" dt="2024-09-16T16:28:56.649" v="6" actId="1076"/>
          <ac:spMkLst>
            <pc:docMk/>
            <pc:sldMk cId="2478643058" sldId="752"/>
            <ac:spMk id="253" creationId="{9CBA97CA-9609-4FD7-8AAC-F92E662E4240}"/>
          </ac:spMkLst>
        </pc:spChg>
        <pc:spChg chg="mod">
          <ac:chgData name="Ahmed ." userId="a1a06140e442a079" providerId="LiveId" clId="{B085B737-BFC0-4645-BD89-CF84BD42D5E8}" dt="2024-09-16T16:28:56.649" v="6" actId="1076"/>
          <ac:spMkLst>
            <pc:docMk/>
            <pc:sldMk cId="2478643058" sldId="752"/>
            <ac:spMk id="254" creationId="{6D28ED83-D580-4419-8869-AC07F2BDB6FA}"/>
          </ac:spMkLst>
        </pc:spChg>
        <pc:grpChg chg="mod">
          <ac:chgData name="Ahmed ." userId="a1a06140e442a079" providerId="LiveId" clId="{B085B737-BFC0-4645-BD89-CF84BD42D5E8}" dt="2024-09-16T16:28:56.649" v="6" actId="1076"/>
          <ac:grpSpMkLst>
            <pc:docMk/>
            <pc:sldMk cId="2478643058" sldId="752"/>
            <ac:grpSpMk id="238" creationId="{77BD1F2D-3D2F-44E9-B483-9D49D002BAA9}"/>
          </ac:grpSpMkLst>
        </pc:grpChg>
      </pc:sldChg>
    </pc:docChg>
  </pc:docChgLst>
  <pc:docChgLst>
    <pc:chgData name="farouk abu hassanain" userId="319a4f4791f24b01" providerId="LiveId" clId="{D90CAE48-BB91-4927-BA2A-03971EBAA506}"/>
    <pc:docChg chg="modSld">
      <pc:chgData name="farouk abu hassanain" userId="319a4f4791f24b01" providerId="LiveId" clId="{D90CAE48-BB91-4927-BA2A-03971EBAA506}" dt="2020-04-08T20:11:27.080" v="12"/>
      <pc:docMkLst>
        <pc:docMk/>
      </pc:docMkLst>
      <pc:sldChg chg="modSp">
        <pc:chgData name="farouk abu hassanain" userId="319a4f4791f24b01" providerId="LiveId" clId="{D90CAE48-BB91-4927-BA2A-03971EBAA506}" dt="2020-04-08T20:10:30.134" v="2" actId="207"/>
        <pc:sldMkLst>
          <pc:docMk/>
          <pc:sldMk cId="3960331076" sldId="747"/>
        </pc:sldMkLst>
        <pc:spChg chg="mod">
          <ac:chgData name="farouk abu hassanain" userId="319a4f4791f24b01" providerId="LiveId" clId="{D90CAE48-BB91-4927-BA2A-03971EBAA506}" dt="2020-04-08T20:10:30.134" v="2" actId="207"/>
          <ac:spMkLst>
            <pc:docMk/>
            <pc:sldMk cId="3960331076" sldId="747"/>
            <ac:spMk id="2" creationId="{FA05293B-D236-4D7D-852B-28CCA7AA4413}"/>
          </ac:spMkLst>
        </pc:spChg>
        <pc:spChg chg="mod">
          <ac:chgData name="farouk abu hassanain" userId="319a4f4791f24b01" providerId="LiveId" clId="{D90CAE48-BB91-4927-BA2A-03971EBAA506}" dt="2020-04-07T19:47:32.481" v="1" actId="20577"/>
          <ac:spMkLst>
            <pc:docMk/>
            <pc:sldMk cId="3960331076" sldId="747"/>
            <ac:spMk id="25" creationId="{B1A7F0F3-5470-4B76-A157-0127D692FB77}"/>
          </ac:spMkLst>
        </pc:spChg>
      </pc:sldChg>
      <pc:sldChg chg="modSp">
        <pc:chgData name="farouk abu hassanain" userId="319a4f4791f24b01" providerId="LiveId" clId="{D90CAE48-BB91-4927-BA2A-03971EBAA506}" dt="2020-04-08T20:10:50.262" v="5" actId="207"/>
        <pc:sldMkLst>
          <pc:docMk/>
          <pc:sldMk cId="1217957963" sldId="748"/>
        </pc:sldMkLst>
        <pc:spChg chg="mod">
          <ac:chgData name="farouk abu hassanain" userId="319a4f4791f24b01" providerId="LiveId" clId="{D90CAE48-BB91-4927-BA2A-03971EBAA506}" dt="2020-04-08T20:10:50.262" v="5" actId="207"/>
          <ac:spMkLst>
            <pc:docMk/>
            <pc:sldMk cId="1217957963" sldId="748"/>
            <ac:spMk id="52" creationId="{330428CD-5232-45F6-9B9E-3509327A06C8}"/>
          </ac:spMkLst>
        </pc:spChg>
      </pc:sldChg>
      <pc:sldChg chg="modSp">
        <pc:chgData name="farouk abu hassanain" userId="319a4f4791f24b01" providerId="LiveId" clId="{D90CAE48-BB91-4927-BA2A-03971EBAA506}" dt="2020-04-08T20:10:59.575" v="6"/>
        <pc:sldMkLst>
          <pc:docMk/>
          <pc:sldMk cId="1815803684" sldId="751"/>
        </pc:sldMkLst>
        <pc:spChg chg="mod">
          <ac:chgData name="farouk abu hassanain" userId="319a4f4791f24b01" providerId="LiveId" clId="{D90CAE48-BB91-4927-BA2A-03971EBAA506}" dt="2020-04-08T20:10:59.575" v="6"/>
          <ac:spMkLst>
            <pc:docMk/>
            <pc:sldMk cId="1815803684" sldId="751"/>
            <ac:spMk id="52" creationId="{330428CD-5232-45F6-9B9E-3509327A06C8}"/>
          </ac:spMkLst>
        </pc:spChg>
      </pc:sldChg>
      <pc:sldChg chg="modSp">
        <pc:chgData name="farouk abu hassanain" userId="319a4f4791f24b01" providerId="LiveId" clId="{D90CAE48-BB91-4927-BA2A-03971EBAA506}" dt="2020-04-08T20:11:05.527" v="7"/>
        <pc:sldMkLst>
          <pc:docMk/>
          <pc:sldMk cId="2478643058" sldId="752"/>
        </pc:sldMkLst>
        <pc:spChg chg="mod">
          <ac:chgData name="farouk abu hassanain" userId="319a4f4791f24b01" providerId="LiveId" clId="{D90CAE48-BB91-4927-BA2A-03971EBAA506}" dt="2020-04-08T20:11:05.527" v="7"/>
          <ac:spMkLst>
            <pc:docMk/>
            <pc:sldMk cId="2478643058" sldId="752"/>
            <ac:spMk id="52" creationId="{330428CD-5232-45F6-9B9E-3509327A06C8}"/>
          </ac:spMkLst>
        </pc:spChg>
      </pc:sldChg>
      <pc:sldChg chg="modSp">
        <pc:chgData name="farouk abu hassanain" userId="319a4f4791f24b01" providerId="LiveId" clId="{D90CAE48-BB91-4927-BA2A-03971EBAA506}" dt="2020-04-08T20:11:10.394" v="8"/>
        <pc:sldMkLst>
          <pc:docMk/>
          <pc:sldMk cId="1492976353" sldId="753"/>
        </pc:sldMkLst>
        <pc:spChg chg="mod">
          <ac:chgData name="farouk abu hassanain" userId="319a4f4791f24b01" providerId="LiveId" clId="{D90CAE48-BB91-4927-BA2A-03971EBAA506}" dt="2020-04-08T20:11:10.394" v="8"/>
          <ac:spMkLst>
            <pc:docMk/>
            <pc:sldMk cId="1492976353" sldId="753"/>
            <ac:spMk id="52" creationId="{330428CD-5232-45F6-9B9E-3509327A06C8}"/>
          </ac:spMkLst>
        </pc:spChg>
      </pc:sldChg>
      <pc:sldChg chg="modSp">
        <pc:chgData name="farouk abu hassanain" userId="319a4f4791f24b01" providerId="LiveId" clId="{D90CAE48-BB91-4927-BA2A-03971EBAA506}" dt="2020-04-08T20:11:14.395" v="9"/>
        <pc:sldMkLst>
          <pc:docMk/>
          <pc:sldMk cId="1663589756" sldId="754"/>
        </pc:sldMkLst>
        <pc:spChg chg="mod">
          <ac:chgData name="farouk abu hassanain" userId="319a4f4791f24b01" providerId="LiveId" clId="{D90CAE48-BB91-4927-BA2A-03971EBAA506}" dt="2020-04-08T20:11:14.395" v="9"/>
          <ac:spMkLst>
            <pc:docMk/>
            <pc:sldMk cId="1663589756" sldId="754"/>
            <ac:spMk id="52" creationId="{330428CD-5232-45F6-9B9E-3509327A06C8}"/>
          </ac:spMkLst>
        </pc:spChg>
      </pc:sldChg>
      <pc:sldChg chg="modSp">
        <pc:chgData name="farouk abu hassanain" userId="319a4f4791f24b01" providerId="LiveId" clId="{D90CAE48-BB91-4927-BA2A-03971EBAA506}" dt="2020-04-08T20:11:17.431" v="10"/>
        <pc:sldMkLst>
          <pc:docMk/>
          <pc:sldMk cId="3663278887" sldId="755"/>
        </pc:sldMkLst>
        <pc:spChg chg="mod">
          <ac:chgData name="farouk abu hassanain" userId="319a4f4791f24b01" providerId="LiveId" clId="{D90CAE48-BB91-4927-BA2A-03971EBAA506}" dt="2020-04-08T20:11:17.431" v="10"/>
          <ac:spMkLst>
            <pc:docMk/>
            <pc:sldMk cId="3663278887" sldId="755"/>
            <ac:spMk id="52" creationId="{330428CD-5232-45F6-9B9E-3509327A06C8}"/>
          </ac:spMkLst>
        </pc:spChg>
      </pc:sldChg>
      <pc:sldChg chg="modSp">
        <pc:chgData name="farouk abu hassanain" userId="319a4f4791f24b01" providerId="LiveId" clId="{D90CAE48-BB91-4927-BA2A-03971EBAA506}" dt="2020-04-08T20:11:22.641" v="11"/>
        <pc:sldMkLst>
          <pc:docMk/>
          <pc:sldMk cId="2853293946" sldId="756"/>
        </pc:sldMkLst>
        <pc:spChg chg="mod">
          <ac:chgData name="farouk abu hassanain" userId="319a4f4791f24b01" providerId="LiveId" clId="{D90CAE48-BB91-4927-BA2A-03971EBAA506}" dt="2020-04-08T20:11:22.641" v="11"/>
          <ac:spMkLst>
            <pc:docMk/>
            <pc:sldMk cId="2853293946" sldId="756"/>
            <ac:spMk id="52" creationId="{330428CD-5232-45F6-9B9E-3509327A06C8}"/>
          </ac:spMkLst>
        </pc:spChg>
      </pc:sldChg>
      <pc:sldChg chg="modSp">
        <pc:chgData name="farouk abu hassanain" userId="319a4f4791f24b01" providerId="LiveId" clId="{D90CAE48-BB91-4927-BA2A-03971EBAA506}" dt="2020-04-08T20:11:27.080" v="12"/>
        <pc:sldMkLst>
          <pc:docMk/>
          <pc:sldMk cId="1845247652" sldId="757"/>
        </pc:sldMkLst>
        <pc:spChg chg="mod">
          <ac:chgData name="farouk abu hassanain" userId="319a4f4791f24b01" providerId="LiveId" clId="{D90CAE48-BB91-4927-BA2A-03971EBAA506}" dt="2020-04-08T20:11:27.080" v="12"/>
          <ac:spMkLst>
            <pc:docMk/>
            <pc:sldMk cId="1845247652" sldId="757"/>
            <ac:spMk id="52" creationId="{330428CD-5232-45F6-9B9E-3509327A06C8}"/>
          </ac:spMkLst>
        </pc:spChg>
      </pc:sldChg>
    </pc:docChg>
  </pc:docChgLst>
  <pc:docChgLst>
    <pc:chgData name="farouk abu hassanain" userId="319a4f4791f24b01" providerId="LiveId" clId="{DAC70C65-84DA-483B-A75A-288DD5F83CE1}"/>
    <pc:docChg chg="custSel delSld modSld">
      <pc:chgData name="farouk abu hassanain" userId="319a4f4791f24b01" providerId="LiveId" clId="{DAC70C65-84DA-483B-A75A-288DD5F83CE1}" dt="2020-04-07T13:06:31.007" v="20" actId="478"/>
      <pc:docMkLst>
        <pc:docMk/>
      </pc:docMkLst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447835101" sldId="675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3515673097" sldId="738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1963005515" sldId="739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2641954015" sldId="740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4197779072" sldId="741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1542063919" sldId="742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1125617846" sldId="743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819332142" sldId="744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3104027225" sldId="745"/>
        </pc:sldMkLst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419389130" sldId="746"/>
        </pc:sldMkLst>
      </pc:sldChg>
      <pc:sldChg chg="delSp">
        <pc:chgData name="farouk abu hassanain" userId="319a4f4791f24b01" providerId="LiveId" clId="{DAC70C65-84DA-483B-A75A-288DD5F83CE1}" dt="2020-04-07T13:05:42.464" v="4" actId="478"/>
        <pc:sldMkLst>
          <pc:docMk/>
          <pc:sldMk cId="1217957963" sldId="748"/>
        </pc:sldMkLst>
        <pc:spChg chg="del">
          <ac:chgData name="farouk abu hassanain" userId="319a4f4791f24b01" providerId="LiveId" clId="{DAC70C65-84DA-483B-A75A-288DD5F83CE1}" dt="2020-04-07T13:05:39.057" v="3" actId="478"/>
          <ac:spMkLst>
            <pc:docMk/>
            <pc:sldMk cId="1217957963" sldId="748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5:39.057" v="3" actId="478"/>
          <ac:spMkLst>
            <pc:docMk/>
            <pc:sldMk cId="1217957963" sldId="748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5:42.464" v="4" actId="478"/>
          <ac:spMkLst>
            <pc:docMk/>
            <pc:sldMk cId="1217957963" sldId="748"/>
            <ac:spMk id="51" creationId="{CB52545B-9758-4B64-8695-1156494B8DDF}"/>
          </ac:spMkLst>
        </pc:spChg>
      </pc:sldChg>
      <pc:sldChg chg="del">
        <pc:chgData name="farouk abu hassanain" userId="319a4f4791f24b01" providerId="LiveId" clId="{DAC70C65-84DA-483B-A75A-288DD5F83CE1}" dt="2020-04-07T13:05:08.802" v="0" actId="47"/>
        <pc:sldMkLst>
          <pc:docMk/>
          <pc:sldMk cId="3981773059" sldId="749"/>
        </pc:sldMkLst>
      </pc:sldChg>
      <pc:sldChg chg="delSp">
        <pc:chgData name="farouk abu hassanain" userId="319a4f4791f24b01" providerId="LiveId" clId="{DAC70C65-84DA-483B-A75A-288DD5F83CE1}" dt="2020-04-07T13:05:48.253" v="6" actId="478"/>
        <pc:sldMkLst>
          <pc:docMk/>
          <pc:sldMk cId="3328923742" sldId="750"/>
        </pc:sldMkLst>
        <pc:spChg chg="del">
          <ac:chgData name="farouk abu hassanain" userId="319a4f4791f24b01" providerId="LiveId" clId="{DAC70C65-84DA-483B-A75A-288DD5F83CE1}" dt="2020-04-07T13:05:45.551" v="5" actId="478"/>
          <ac:spMkLst>
            <pc:docMk/>
            <pc:sldMk cId="3328923742" sldId="750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5:45.551" v="5" actId="478"/>
          <ac:spMkLst>
            <pc:docMk/>
            <pc:sldMk cId="3328923742" sldId="750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5:48.253" v="6" actId="478"/>
          <ac:spMkLst>
            <pc:docMk/>
            <pc:sldMk cId="3328923742" sldId="750"/>
            <ac:spMk id="51" creationId="{CB52545B-9758-4B64-8695-1156494B8DDF}"/>
          </ac:spMkLst>
        </pc:spChg>
      </pc:sldChg>
      <pc:sldChg chg="delSp">
        <pc:chgData name="farouk abu hassanain" userId="319a4f4791f24b01" providerId="LiveId" clId="{DAC70C65-84DA-483B-A75A-288DD5F83CE1}" dt="2020-04-07T13:05:54.795" v="8" actId="478"/>
        <pc:sldMkLst>
          <pc:docMk/>
          <pc:sldMk cId="1815803684" sldId="751"/>
        </pc:sldMkLst>
        <pc:spChg chg="del">
          <ac:chgData name="farouk abu hassanain" userId="319a4f4791f24b01" providerId="LiveId" clId="{DAC70C65-84DA-483B-A75A-288DD5F83CE1}" dt="2020-04-07T13:05:54.795" v="8" actId="478"/>
          <ac:spMkLst>
            <pc:docMk/>
            <pc:sldMk cId="1815803684" sldId="751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5:54.795" v="8" actId="478"/>
          <ac:spMkLst>
            <pc:docMk/>
            <pc:sldMk cId="1815803684" sldId="751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5:52.201" v="7" actId="478"/>
          <ac:spMkLst>
            <pc:docMk/>
            <pc:sldMk cId="1815803684" sldId="751"/>
            <ac:spMk id="51" creationId="{CB52545B-9758-4B64-8695-1156494B8DDF}"/>
          </ac:spMkLst>
        </pc:spChg>
      </pc:sldChg>
      <pc:sldChg chg="delSp">
        <pc:chgData name="farouk abu hassanain" userId="319a4f4791f24b01" providerId="LiveId" clId="{DAC70C65-84DA-483B-A75A-288DD5F83CE1}" dt="2020-04-07T13:06:01.284" v="10" actId="478"/>
        <pc:sldMkLst>
          <pc:docMk/>
          <pc:sldMk cId="2478643058" sldId="752"/>
        </pc:sldMkLst>
        <pc:spChg chg="del">
          <ac:chgData name="farouk abu hassanain" userId="319a4f4791f24b01" providerId="LiveId" clId="{DAC70C65-84DA-483B-A75A-288DD5F83CE1}" dt="2020-04-07T13:05:58.575" v="9" actId="478"/>
          <ac:spMkLst>
            <pc:docMk/>
            <pc:sldMk cId="2478643058" sldId="752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5:58.575" v="9" actId="478"/>
          <ac:spMkLst>
            <pc:docMk/>
            <pc:sldMk cId="2478643058" sldId="752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6:01.284" v="10" actId="478"/>
          <ac:spMkLst>
            <pc:docMk/>
            <pc:sldMk cId="2478643058" sldId="752"/>
            <ac:spMk id="51" creationId="{CB52545B-9758-4B64-8695-1156494B8DDF}"/>
          </ac:spMkLst>
        </pc:spChg>
      </pc:sldChg>
      <pc:sldChg chg="delSp">
        <pc:chgData name="farouk abu hassanain" userId="319a4f4791f24b01" providerId="LiveId" clId="{DAC70C65-84DA-483B-A75A-288DD5F83CE1}" dt="2020-04-07T13:06:07.354" v="12" actId="478"/>
        <pc:sldMkLst>
          <pc:docMk/>
          <pc:sldMk cId="1492976353" sldId="753"/>
        </pc:sldMkLst>
        <pc:spChg chg="del">
          <ac:chgData name="farouk abu hassanain" userId="319a4f4791f24b01" providerId="LiveId" clId="{DAC70C65-84DA-483B-A75A-288DD5F83CE1}" dt="2020-04-07T13:06:04.870" v="11" actId="478"/>
          <ac:spMkLst>
            <pc:docMk/>
            <pc:sldMk cId="1492976353" sldId="753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6:04.870" v="11" actId="478"/>
          <ac:spMkLst>
            <pc:docMk/>
            <pc:sldMk cId="1492976353" sldId="753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6:07.354" v="12" actId="478"/>
          <ac:spMkLst>
            <pc:docMk/>
            <pc:sldMk cId="1492976353" sldId="753"/>
            <ac:spMk id="51" creationId="{CB52545B-9758-4B64-8695-1156494B8DDF}"/>
          </ac:spMkLst>
        </pc:spChg>
      </pc:sldChg>
      <pc:sldChg chg="delSp">
        <pc:chgData name="farouk abu hassanain" userId="319a4f4791f24b01" providerId="LiveId" clId="{DAC70C65-84DA-483B-A75A-288DD5F83CE1}" dt="2020-04-07T13:06:15.799" v="15" actId="478"/>
        <pc:sldMkLst>
          <pc:docMk/>
          <pc:sldMk cId="1663589756" sldId="754"/>
        </pc:sldMkLst>
        <pc:spChg chg="del">
          <ac:chgData name="farouk abu hassanain" userId="319a4f4791f24b01" providerId="LiveId" clId="{DAC70C65-84DA-483B-A75A-288DD5F83CE1}" dt="2020-04-07T13:06:15.799" v="15" actId="478"/>
          <ac:spMkLst>
            <pc:docMk/>
            <pc:sldMk cId="1663589756" sldId="754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6:13.526" v="14" actId="478"/>
          <ac:spMkLst>
            <pc:docMk/>
            <pc:sldMk cId="1663589756" sldId="754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6:15.799" v="15" actId="478"/>
          <ac:spMkLst>
            <pc:docMk/>
            <pc:sldMk cId="1663589756" sldId="754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6:11.884" v="13" actId="478"/>
          <ac:spMkLst>
            <pc:docMk/>
            <pc:sldMk cId="1663589756" sldId="754"/>
            <ac:spMk id="51" creationId="{CB52545B-9758-4B64-8695-1156494B8DDF}"/>
          </ac:spMkLst>
        </pc:spChg>
      </pc:sldChg>
      <pc:sldChg chg="delSp">
        <pc:chgData name="farouk abu hassanain" userId="319a4f4791f24b01" providerId="LiveId" clId="{DAC70C65-84DA-483B-A75A-288DD5F83CE1}" dt="2020-04-07T13:06:21.994" v="18" actId="478"/>
        <pc:sldMkLst>
          <pc:docMk/>
          <pc:sldMk cId="3663278887" sldId="755"/>
        </pc:sldMkLst>
        <pc:spChg chg="del">
          <ac:chgData name="farouk abu hassanain" userId="319a4f4791f24b01" providerId="LiveId" clId="{DAC70C65-84DA-483B-A75A-288DD5F83CE1}" dt="2020-04-07T13:06:18.406" v="16" actId="478"/>
          <ac:spMkLst>
            <pc:docMk/>
            <pc:sldMk cId="3663278887" sldId="755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6:19.607" v="17" actId="478"/>
          <ac:spMkLst>
            <pc:docMk/>
            <pc:sldMk cId="3663278887" sldId="755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6:18.406" v="16" actId="478"/>
          <ac:spMkLst>
            <pc:docMk/>
            <pc:sldMk cId="3663278887" sldId="755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6:21.994" v="18" actId="478"/>
          <ac:spMkLst>
            <pc:docMk/>
            <pc:sldMk cId="3663278887" sldId="755"/>
            <ac:spMk id="51" creationId="{CB52545B-9758-4B64-8695-1156494B8DDF}"/>
          </ac:spMkLst>
        </pc:spChg>
      </pc:sldChg>
      <pc:sldChg chg="delSp">
        <pc:chgData name="farouk abu hassanain" userId="319a4f4791f24b01" providerId="LiveId" clId="{DAC70C65-84DA-483B-A75A-288DD5F83CE1}" dt="2020-04-07T13:06:31.007" v="20" actId="478"/>
        <pc:sldMkLst>
          <pc:docMk/>
          <pc:sldMk cId="2853293946" sldId="756"/>
        </pc:sldMkLst>
        <pc:spChg chg="del">
          <ac:chgData name="farouk abu hassanain" userId="319a4f4791f24b01" providerId="LiveId" clId="{DAC70C65-84DA-483B-A75A-288DD5F83CE1}" dt="2020-04-07T13:06:31.007" v="20" actId="478"/>
          <ac:spMkLst>
            <pc:docMk/>
            <pc:sldMk cId="2853293946" sldId="756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6:31.007" v="20" actId="478"/>
          <ac:spMkLst>
            <pc:docMk/>
            <pc:sldMk cId="2853293946" sldId="756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6:28.969" v="19" actId="478"/>
          <ac:spMkLst>
            <pc:docMk/>
            <pc:sldMk cId="2853293946" sldId="756"/>
            <ac:spMk id="51" creationId="{CB52545B-9758-4B64-8695-1156494B8DDF}"/>
          </ac:spMkLst>
        </pc:spChg>
      </pc:sldChg>
      <pc:sldChg chg="delSp">
        <pc:chgData name="farouk abu hassanain" userId="319a4f4791f24b01" providerId="LiveId" clId="{DAC70C65-84DA-483B-A75A-288DD5F83CE1}" dt="2020-04-07T13:05:16.221" v="2" actId="478"/>
        <pc:sldMkLst>
          <pc:docMk/>
          <pc:sldMk cId="1845247652" sldId="757"/>
        </pc:sldMkLst>
        <pc:spChg chg="del">
          <ac:chgData name="farouk abu hassanain" userId="319a4f4791f24b01" providerId="LiveId" clId="{DAC70C65-84DA-483B-A75A-288DD5F83CE1}" dt="2020-04-07T13:05:12.816" v="1" actId="478"/>
          <ac:spMkLst>
            <pc:docMk/>
            <pc:sldMk cId="1845247652" sldId="757"/>
            <ac:spMk id="22" creationId="{476D82A8-0FD3-4561-B6B8-E77957EE5C22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23" creationId="{822F490A-FA75-4642-9737-85FF60DB45E1}"/>
          </ac:spMkLst>
        </pc:spChg>
        <pc:spChg chg="del">
          <ac:chgData name="farouk abu hassanain" userId="319a4f4791f24b01" providerId="LiveId" clId="{DAC70C65-84DA-483B-A75A-288DD5F83CE1}" dt="2020-04-07T13:05:12.816" v="1" actId="478"/>
          <ac:spMkLst>
            <pc:docMk/>
            <pc:sldMk cId="1845247652" sldId="757"/>
            <ac:spMk id="25" creationId="{B1A7F0F3-5470-4B76-A157-0127D692FB77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39" creationId="{80F37CE3-CADB-43C0-A349-E3E3FA5A8EB6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0" creationId="{E1389945-E9B2-475B-954A-34428C0E036A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1" creationId="{421F76C5-3640-411C-84E4-0D668EBD6152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2" creationId="{9A0D677B-1436-4D91-9E05-CB86AB10AC9B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3" creationId="{9FBCD433-52BA-485F-9542-14F68C4F374E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4" creationId="{1F0B75A7-8192-4ECB-AD05-78FC3F989461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6" creationId="{2E5DEF4D-6884-43A3-888E-DDC28D02EF9C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7" creationId="{7512B9D0-DF4A-41C2-9961-364105E46F13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8" creationId="{61DE5597-991B-49D9-A760-CB0046B57525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49" creationId="{DF500EA4-8A55-4A62-9F3B-AC47B9A8D35B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50" creationId="{02B7D88C-61C3-47FF-A596-517A69300221}"/>
          </ac:spMkLst>
        </pc:spChg>
        <pc:spChg chg="del">
          <ac:chgData name="farouk abu hassanain" userId="319a4f4791f24b01" providerId="LiveId" clId="{DAC70C65-84DA-483B-A75A-288DD5F83CE1}" dt="2020-04-07T13:05:16.221" v="2" actId="478"/>
          <ac:spMkLst>
            <pc:docMk/>
            <pc:sldMk cId="1845247652" sldId="757"/>
            <ac:spMk id="51" creationId="{CB52545B-9758-4B64-8695-1156494B8DDF}"/>
          </ac:spMkLst>
        </pc:spChg>
      </pc:sldChg>
    </pc:docChg>
  </pc:docChgLst>
  <pc:docChgLst>
    <pc:chgData name="farouk abu hassanain" userId="319a4f4791f24b01" providerId="LiveId" clId="{C3F2FFE4-805C-49BA-AC7E-91D82D32C8BD}"/>
    <pc:docChg chg="undo custSel modSld">
      <pc:chgData name="farouk abu hassanain" userId="319a4f4791f24b01" providerId="LiveId" clId="{C3F2FFE4-805C-49BA-AC7E-91D82D32C8BD}" dt="2020-04-07T19:36:19.539" v="358" actId="478"/>
      <pc:docMkLst>
        <pc:docMk/>
      </pc:docMkLst>
      <pc:sldChg chg="modSp">
        <pc:chgData name="farouk abu hassanain" userId="319a4f4791f24b01" providerId="LiveId" clId="{C3F2FFE4-805C-49BA-AC7E-91D82D32C8BD}" dt="2020-04-07T19:35:29.766" v="349"/>
        <pc:sldMkLst>
          <pc:docMk/>
          <pc:sldMk cId="3960331076" sldId="747"/>
        </pc:sldMkLst>
        <pc:spChg chg="mod">
          <ac:chgData name="farouk abu hassanain" userId="319a4f4791f24b01" providerId="LiveId" clId="{C3F2FFE4-805C-49BA-AC7E-91D82D32C8BD}" dt="2020-04-07T19:35:29.766" v="349"/>
          <ac:spMkLst>
            <pc:docMk/>
            <pc:sldMk cId="3960331076" sldId="747"/>
            <ac:spMk id="25" creationId="{B1A7F0F3-5470-4B76-A157-0127D692FB77}"/>
          </ac:spMkLst>
        </pc:spChg>
        <pc:spChg chg="mod">
          <ac:chgData name="farouk abu hassanain" userId="319a4f4791f24b01" providerId="LiveId" clId="{C3F2FFE4-805C-49BA-AC7E-91D82D32C8BD}" dt="2020-04-07T19:35:27.686" v="348" actId="21"/>
          <ac:spMkLst>
            <pc:docMk/>
            <pc:sldMk cId="3960331076" sldId="747"/>
            <ac:spMk id="35" creationId="{81781816-24C4-4537-ABA4-D260B7B0EB98}"/>
          </ac:spMkLst>
        </pc:spChg>
        <pc:picChg chg="mod">
          <ac:chgData name="farouk abu hassanain" userId="319a4f4791f24b01" providerId="LiveId" clId="{C3F2FFE4-805C-49BA-AC7E-91D82D32C8BD}" dt="2020-04-07T13:15:59.061" v="1" actId="1076"/>
          <ac:picMkLst>
            <pc:docMk/>
            <pc:sldMk cId="3960331076" sldId="747"/>
            <ac:picMk id="27" creationId="{4529B755-3F7A-4C84-B311-3105F8025380}"/>
          </ac:picMkLst>
        </pc:picChg>
      </pc:sldChg>
      <pc:sldChg chg="addSp modSp">
        <pc:chgData name="farouk abu hassanain" userId="319a4f4791f24b01" providerId="LiveId" clId="{C3F2FFE4-805C-49BA-AC7E-91D82D32C8BD}" dt="2020-04-07T13:19:50.435" v="71" actId="166"/>
        <pc:sldMkLst>
          <pc:docMk/>
          <pc:sldMk cId="1217957963" sldId="748"/>
        </pc:sldMkLst>
        <pc:spChg chg="ord">
          <ac:chgData name="farouk abu hassanain" userId="319a4f4791f24b01" providerId="LiveId" clId="{C3F2FFE4-805C-49BA-AC7E-91D82D32C8BD}" dt="2020-04-07T13:19:50.435" v="71" actId="166"/>
          <ac:spMkLst>
            <pc:docMk/>
            <pc:sldMk cId="1217957963" sldId="748"/>
            <ac:spMk id="53" creationId="{16CED25A-3047-41B4-B1A4-3FF01A5BDB47}"/>
          </ac:spMkLst>
        </pc:spChg>
        <pc:grpChg chg="mod ord">
          <ac:chgData name="farouk abu hassanain" userId="319a4f4791f24b01" providerId="LiveId" clId="{C3F2FFE4-805C-49BA-AC7E-91D82D32C8BD}" dt="2020-04-07T13:19:50.435" v="71" actId="166"/>
          <ac:grpSpMkLst>
            <pc:docMk/>
            <pc:sldMk cId="1217957963" sldId="748"/>
            <ac:grpSpMk id="6" creationId="{44FE5257-7CA8-42A2-916D-759EE97631F4}"/>
          </ac:grpSpMkLst>
        </pc:grpChg>
        <pc:cxnChg chg="add mod">
          <ac:chgData name="farouk abu hassanain" userId="319a4f4791f24b01" providerId="LiveId" clId="{C3F2FFE4-805C-49BA-AC7E-91D82D32C8BD}" dt="2020-04-07T13:19:38.919" v="70" actId="14861"/>
          <ac:cxnSpMkLst>
            <pc:docMk/>
            <pc:sldMk cId="1217957963" sldId="748"/>
            <ac:cxnSpMk id="8" creationId="{E075A894-F888-4C98-B7FC-83D1F0F6742E}"/>
          </ac:cxnSpMkLst>
        </pc:cxnChg>
      </pc:sldChg>
      <pc:sldChg chg="addSp delSp modSp">
        <pc:chgData name="farouk abu hassanain" userId="319a4f4791f24b01" providerId="LiveId" clId="{C3F2FFE4-805C-49BA-AC7E-91D82D32C8BD}" dt="2020-04-07T19:34:51.008" v="342" actId="478"/>
        <pc:sldMkLst>
          <pc:docMk/>
          <pc:sldMk cId="3328923742" sldId="750"/>
        </pc:sldMkLst>
        <pc:spChg chg="mod">
          <ac:chgData name="farouk abu hassanain" userId="319a4f4791f24b01" providerId="LiveId" clId="{C3F2FFE4-805C-49BA-AC7E-91D82D32C8BD}" dt="2020-04-07T13:23:09.175" v="108" actId="164"/>
          <ac:spMkLst>
            <pc:docMk/>
            <pc:sldMk cId="3328923742" sldId="750"/>
            <ac:spMk id="8" creationId="{8C2CFA5F-4F57-402B-B6EA-FC11596E8D66}"/>
          </ac:spMkLst>
        </pc:spChg>
        <pc:spChg chg="mod ord">
          <ac:chgData name="farouk abu hassanain" userId="319a4f4791f24b01" providerId="LiveId" clId="{C3F2FFE4-805C-49BA-AC7E-91D82D32C8BD}" dt="2020-04-07T13:20:23.419" v="105" actId="1035"/>
          <ac:spMkLst>
            <pc:docMk/>
            <pc:sldMk cId="3328923742" sldId="750"/>
            <ac:spMk id="53" creationId="{16CED25A-3047-41B4-B1A4-3FF01A5BDB47}"/>
          </ac:spMkLst>
        </pc:spChg>
        <pc:spChg chg="mod ord">
          <ac:chgData name="farouk abu hassanain" userId="319a4f4791f24b01" providerId="LiveId" clId="{C3F2FFE4-805C-49BA-AC7E-91D82D32C8BD}" dt="2020-04-07T13:23:09.175" v="108" actId="164"/>
          <ac:spMkLst>
            <pc:docMk/>
            <pc:sldMk cId="3328923742" sldId="750"/>
            <ac:spMk id="243" creationId="{E059DB18-8989-4444-B2CF-110C7ADDC6A7}"/>
          </ac:spMkLst>
        </pc:spChg>
        <pc:spChg chg="mod">
          <ac:chgData name="farouk abu hassanain" userId="319a4f4791f24b01" providerId="LiveId" clId="{C3F2FFE4-805C-49BA-AC7E-91D82D32C8BD}" dt="2020-04-07T13:23:09.175" v="108" actId="164"/>
          <ac:spMkLst>
            <pc:docMk/>
            <pc:sldMk cId="3328923742" sldId="750"/>
            <ac:spMk id="249" creationId="{4275237E-0190-4611-9189-F7628A97D5F9}"/>
          </ac:spMkLst>
        </pc:spChg>
        <pc:grpChg chg="mod ord">
          <ac:chgData name="farouk abu hassanain" userId="319a4f4791f24b01" providerId="LiveId" clId="{C3F2FFE4-805C-49BA-AC7E-91D82D32C8BD}" dt="2020-04-07T13:20:23.419" v="105" actId="1035"/>
          <ac:grpSpMkLst>
            <pc:docMk/>
            <pc:sldMk cId="3328923742" sldId="750"/>
            <ac:grpSpMk id="6" creationId="{44FE5257-7CA8-42A2-916D-759EE97631F4}"/>
          </ac:grpSpMkLst>
        </pc:grpChg>
        <pc:grpChg chg="add mod ord">
          <ac:chgData name="farouk abu hassanain" userId="319a4f4791f24b01" providerId="LiveId" clId="{C3F2FFE4-805C-49BA-AC7E-91D82D32C8BD}" dt="2020-04-07T13:23:12.319" v="109" actId="166"/>
          <ac:grpSpMkLst>
            <pc:docMk/>
            <pc:sldMk cId="3328923742" sldId="750"/>
            <ac:grpSpMk id="7" creationId="{71539FE9-4A05-4380-AA4D-F46D70E6BB8C}"/>
          </ac:grpSpMkLst>
        </pc:grpChg>
        <pc:grpChg chg="del">
          <ac:chgData name="farouk abu hassanain" userId="319a4f4791f24b01" providerId="LiveId" clId="{C3F2FFE4-805C-49BA-AC7E-91D82D32C8BD}" dt="2020-04-07T19:34:51.008" v="342" actId="478"/>
          <ac:grpSpMkLst>
            <pc:docMk/>
            <pc:sldMk cId="3328923742" sldId="750"/>
            <ac:grpSpMk id="59" creationId="{978A11FC-735E-4750-9906-7729E3450AE0}"/>
          </ac:grpSpMkLst>
        </pc:grpChg>
        <pc:cxnChg chg="add">
          <ac:chgData name="farouk abu hassanain" userId="319a4f4791f24b01" providerId="LiveId" clId="{C3F2FFE4-805C-49BA-AC7E-91D82D32C8BD}" dt="2020-04-07T13:20:05.631" v="72"/>
          <ac:cxnSpMkLst>
            <pc:docMk/>
            <pc:sldMk cId="3328923742" sldId="750"/>
            <ac:cxnSpMk id="250" creationId="{56528EFD-7D1A-45B2-8133-F39D19F84F11}"/>
          </ac:cxnSpMkLst>
        </pc:cxnChg>
      </pc:sldChg>
      <pc:sldChg chg="addSp delSp modSp">
        <pc:chgData name="farouk abu hassanain" userId="319a4f4791f24b01" providerId="LiveId" clId="{C3F2FFE4-805C-49BA-AC7E-91D82D32C8BD}" dt="2020-04-07T19:35:40.817" v="350" actId="478"/>
        <pc:sldMkLst>
          <pc:docMk/>
          <pc:sldMk cId="1815803684" sldId="751"/>
        </pc:sldMkLst>
        <pc:spChg chg="mod">
          <ac:chgData name="farouk abu hassanain" userId="319a4f4791f24b01" providerId="LiveId" clId="{C3F2FFE4-805C-49BA-AC7E-91D82D32C8BD}" dt="2020-04-07T13:23:30.825" v="113" actId="164"/>
          <ac:spMkLst>
            <pc:docMk/>
            <pc:sldMk cId="1815803684" sldId="751"/>
            <ac:spMk id="251" creationId="{0DE398FC-C6A6-42A0-BE46-B25AFC063077}"/>
          </ac:spMkLst>
        </pc:spChg>
        <pc:grpChg chg="mod ord">
          <ac:chgData name="farouk abu hassanain" userId="319a4f4791f24b01" providerId="LiveId" clId="{C3F2FFE4-805C-49BA-AC7E-91D82D32C8BD}" dt="2020-04-07T13:23:30.825" v="113" actId="164"/>
          <ac:grpSpMkLst>
            <pc:docMk/>
            <pc:sldMk cId="1815803684" sldId="751"/>
            <ac:grpSpMk id="6" creationId="{44FE5257-7CA8-42A2-916D-759EE97631F4}"/>
          </ac:grpSpMkLst>
        </pc:grpChg>
        <pc:grpChg chg="add mod ord">
          <ac:chgData name="farouk abu hassanain" userId="319a4f4791f24b01" providerId="LiveId" clId="{C3F2FFE4-805C-49BA-AC7E-91D82D32C8BD}" dt="2020-04-07T13:23:42.636" v="147" actId="1037"/>
          <ac:grpSpMkLst>
            <pc:docMk/>
            <pc:sldMk cId="1815803684" sldId="751"/>
            <ac:grpSpMk id="7" creationId="{62528F1F-2F57-4473-B254-2218595E7047}"/>
          </ac:grpSpMkLst>
        </pc:grpChg>
        <pc:grpChg chg="del">
          <ac:chgData name="farouk abu hassanain" userId="319a4f4791f24b01" providerId="LiveId" clId="{C3F2FFE4-805C-49BA-AC7E-91D82D32C8BD}" dt="2020-04-07T19:35:40.817" v="350" actId="478"/>
          <ac:grpSpMkLst>
            <pc:docMk/>
            <pc:sldMk cId="1815803684" sldId="751"/>
            <ac:grpSpMk id="59" creationId="{978A11FC-735E-4750-9906-7729E3450AE0}"/>
          </ac:grpSpMkLst>
        </pc:grpChg>
        <pc:cxnChg chg="add">
          <ac:chgData name="farouk abu hassanain" userId="319a4f4791f24b01" providerId="LiveId" clId="{C3F2FFE4-805C-49BA-AC7E-91D82D32C8BD}" dt="2020-04-07T13:23:19.392" v="110"/>
          <ac:cxnSpMkLst>
            <pc:docMk/>
            <pc:sldMk cId="1815803684" sldId="751"/>
            <ac:cxnSpMk id="238" creationId="{B77B6C13-1EDB-4F94-ADCF-D8AD6480D547}"/>
          </ac:cxnSpMkLst>
        </pc:cxnChg>
      </pc:sldChg>
      <pc:sldChg chg="addSp delSp modSp">
        <pc:chgData name="farouk abu hassanain" userId="319a4f4791f24b01" providerId="LiveId" clId="{C3F2FFE4-805C-49BA-AC7E-91D82D32C8BD}" dt="2020-04-07T19:35:43.253" v="351" actId="478"/>
        <pc:sldMkLst>
          <pc:docMk/>
          <pc:sldMk cId="2478643058" sldId="752"/>
        </pc:sldMkLst>
        <pc:spChg chg="mod">
          <ac:chgData name="farouk abu hassanain" userId="319a4f4791f24b01" providerId="LiveId" clId="{C3F2FFE4-805C-49BA-AC7E-91D82D32C8BD}" dt="2020-04-07T13:24:00.423" v="149" actId="164"/>
          <ac:spMkLst>
            <pc:docMk/>
            <pc:sldMk cId="2478643058" sldId="752"/>
            <ac:spMk id="255" creationId="{B49D8891-2D88-4872-88B5-D6B85AE4E040}"/>
          </ac:spMkLst>
        </pc:spChg>
        <pc:grpChg chg="mod">
          <ac:chgData name="farouk abu hassanain" userId="319a4f4791f24b01" providerId="LiveId" clId="{C3F2FFE4-805C-49BA-AC7E-91D82D32C8BD}" dt="2020-04-07T13:24:00.423" v="149" actId="164"/>
          <ac:grpSpMkLst>
            <pc:docMk/>
            <pc:sldMk cId="2478643058" sldId="752"/>
            <ac:grpSpMk id="6" creationId="{44FE5257-7CA8-42A2-916D-759EE97631F4}"/>
          </ac:grpSpMkLst>
        </pc:grpChg>
        <pc:grpChg chg="add mod ord">
          <ac:chgData name="farouk abu hassanain" userId="319a4f4791f24b01" providerId="LiveId" clId="{C3F2FFE4-805C-49BA-AC7E-91D82D32C8BD}" dt="2020-04-07T13:24:15.145" v="152" actId="1076"/>
          <ac:grpSpMkLst>
            <pc:docMk/>
            <pc:sldMk cId="2478643058" sldId="752"/>
            <ac:grpSpMk id="8" creationId="{57C386AC-D003-4679-A8A3-9F1279D930F9}"/>
          </ac:grpSpMkLst>
        </pc:grpChg>
        <pc:grpChg chg="del">
          <ac:chgData name="farouk abu hassanain" userId="319a4f4791f24b01" providerId="LiveId" clId="{C3F2FFE4-805C-49BA-AC7E-91D82D32C8BD}" dt="2020-04-07T19:35:43.253" v="351" actId="478"/>
          <ac:grpSpMkLst>
            <pc:docMk/>
            <pc:sldMk cId="2478643058" sldId="752"/>
            <ac:grpSpMk id="59" creationId="{978A11FC-735E-4750-9906-7729E3450AE0}"/>
          </ac:grpSpMkLst>
        </pc:grpChg>
        <pc:cxnChg chg="add">
          <ac:chgData name="farouk abu hassanain" userId="319a4f4791f24b01" providerId="LiveId" clId="{C3F2FFE4-805C-49BA-AC7E-91D82D32C8BD}" dt="2020-04-07T13:23:55.937" v="148"/>
          <ac:cxnSpMkLst>
            <pc:docMk/>
            <pc:sldMk cId="2478643058" sldId="752"/>
            <ac:cxnSpMk id="256" creationId="{E6529608-FF77-45C5-915D-7026B7688F12}"/>
          </ac:cxnSpMkLst>
        </pc:cxnChg>
      </pc:sldChg>
      <pc:sldChg chg="addSp delSp modSp">
        <pc:chgData name="farouk abu hassanain" userId="319a4f4791f24b01" providerId="LiveId" clId="{C3F2FFE4-805C-49BA-AC7E-91D82D32C8BD}" dt="2020-04-07T19:35:46.422" v="352" actId="478"/>
        <pc:sldMkLst>
          <pc:docMk/>
          <pc:sldMk cId="1492976353" sldId="753"/>
        </pc:sldMkLst>
        <pc:spChg chg="mod">
          <ac:chgData name="farouk abu hassanain" userId="319a4f4791f24b01" providerId="LiveId" clId="{C3F2FFE4-805C-49BA-AC7E-91D82D32C8BD}" dt="2020-04-07T13:27:04.967" v="308" actId="164"/>
          <ac:spMkLst>
            <pc:docMk/>
            <pc:sldMk cId="1492976353" sldId="753"/>
            <ac:spMk id="53" creationId="{16CED25A-3047-41B4-B1A4-3FF01A5BDB47}"/>
          </ac:spMkLst>
        </pc:spChg>
        <pc:grpChg chg="mod">
          <ac:chgData name="farouk abu hassanain" userId="319a4f4791f24b01" providerId="LiveId" clId="{C3F2FFE4-805C-49BA-AC7E-91D82D32C8BD}" dt="2020-04-07T13:27:04.967" v="308" actId="164"/>
          <ac:grpSpMkLst>
            <pc:docMk/>
            <pc:sldMk cId="1492976353" sldId="753"/>
            <ac:grpSpMk id="6" creationId="{44FE5257-7CA8-42A2-916D-759EE97631F4}"/>
          </ac:grpSpMkLst>
        </pc:grpChg>
        <pc:grpChg chg="add mod ord">
          <ac:chgData name="farouk abu hassanain" userId="319a4f4791f24b01" providerId="LiveId" clId="{C3F2FFE4-805C-49BA-AC7E-91D82D32C8BD}" dt="2020-04-07T13:27:16.119" v="341" actId="1035"/>
          <ac:grpSpMkLst>
            <pc:docMk/>
            <pc:sldMk cId="1492976353" sldId="753"/>
            <ac:grpSpMk id="7" creationId="{DA92BF11-F668-437C-BD69-292BBBEF2FDB}"/>
          </ac:grpSpMkLst>
        </pc:grpChg>
        <pc:grpChg chg="del">
          <ac:chgData name="farouk abu hassanain" userId="319a4f4791f24b01" providerId="LiveId" clId="{C3F2FFE4-805C-49BA-AC7E-91D82D32C8BD}" dt="2020-04-07T19:35:46.422" v="352" actId="478"/>
          <ac:grpSpMkLst>
            <pc:docMk/>
            <pc:sldMk cId="1492976353" sldId="753"/>
            <ac:grpSpMk id="59" creationId="{978A11FC-735E-4750-9906-7729E3450AE0}"/>
          </ac:grpSpMkLst>
        </pc:grpChg>
        <pc:cxnChg chg="add">
          <ac:chgData name="farouk abu hassanain" userId="319a4f4791f24b01" providerId="LiveId" clId="{C3F2FFE4-805C-49BA-AC7E-91D82D32C8BD}" dt="2020-04-07T13:24:22.076" v="153"/>
          <ac:cxnSpMkLst>
            <pc:docMk/>
            <pc:sldMk cId="1492976353" sldId="753"/>
            <ac:cxnSpMk id="238" creationId="{2B242CCE-C428-4BBB-ACCE-61058EA8F886}"/>
          </ac:cxnSpMkLst>
        </pc:cxnChg>
      </pc:sldChg>
      <pc:sldChg chg="addSp delSp modSp">
        <pc:chgData name="farouk abu hassanain" userId="319a4f4791f24b01" providerId="LiveId" clId="{C3F2FFE4-805C-49BA-AC7E-91D82D32C8BD}" dt="2020-04-07T19:35:49.031" v="353" actId="478"/>
        <pc:sldMkLst>
          <pc:docMk/>
          <pc:sldMk cId="1663589756" sldId="754"/>
        </pc:sldMkLst>
        <pc:spChg chg="mod">
          <ac:chgData name="farouk abu hassanain" userId="319a4f4791f24b01" providerId="LiveId" clId="{C3F2FFE4-805C-49BA-AC7E-91D82D32C8BD}" dt="2020-04-07T13:26:23.624" v="269" actId="164"/>
          <ac:spMkLst>
            <pc:docMk/>
            <pc:sldMk cId="1663589756" sldId="754"/>
            <ac:spMk id="53" creationId="{16CED25A-3047-41B4-B1A4-3FF01A5BDB47}"/>
          </ac:spMkLst>
        </pc:spChg>
        <pc:grpChg chg="mod">
          <ac:chgData name="farouk abu hassanain" userId="319a4f4791f24b01" providerId="LiveId" clId="{C3F2FFE4-805C-49BA-AC7E-91D82D32C8BD}" dt="2020-04-07T13:26:23.624" v="269" actId="164"/>
          <ac:grpSpMkLst>
            <pc:docMk/>
            <pc:sldMk cId="1663589756" sldId="754"/>
            <ac:grpSpMk id="6" creationId="{44FE5257-7CA8-42A2-916D-759EE97631F4}"/>
          </ac:grpSpMkLst>
        </pc:grpChg>
        <pc:grpChg chg="add mod ord">
          <ac:chgData name="farouk abu hassanain" userId="319a4f4791f24b01" providerId="LiveId" clId="{C3F2FFE4-805C-49BA-AC7E-91D82D32C8BD}" dt="2020-04-07T13:26:37.404" v="307" actId="1035"/>
          <ac:grpSpMkLst>
            <pc:docMk/>
            <pc:sldMk cId="1663589756" sldId="754"/>
            <ac:grpSpMk id="7" creationId="{6D3990E8-7AF3-47F9-B965-1B595961D06E}"/>
          </ac:grpSpMkLst>
        </pc:grpChg>
        <pc:grpChg chg="del">
          <ac:chgData name="farouk abu hassanain" userId="319a4f4791f24b01" providerId="LiveId" clId="{C3F2FFE4-805C-49BA-AC7E-91D82D32C8BD}" dt="2020-04-07T19:35:49.031" v="353" actId="478"/>
          <ac:grpSpMkLst>
            <pc:docMk/>
            <pc:sldMk cId="1663589756" sldId="754"/>
            <ac:grpSpMk id="59" creationId="{978A11FC-735E-4750-9906-7729E3450AE0}"/>
          </ac:grpSpMkLst>
        </pc:grpChg>
        <pc:cxnChg chg="add">
          <ac:chgData name="farouk abu hassanain" userId="319a4f4791f24b01" providerId="LiveId" clId="{C3F2FFE4-805C-49BA-AC7E-91D82D32C8BD}" dt="2020-04-07T13:24:24.424" v="154"/>
          <ac:cxnSpMkLst>
            <pc:docMk/>
            <pc:sldMk cId="1663589756" sldId="754"/>
            <ac:cxnSpMk id="253" creationId="{5E09B5A3-AE3C-4DE2-873A-BC20E8D9E1C9}"/>
          </ac:cxnSpMkLst>
        </pc:cxnChg>
      </pc:sldChg>
      <pc:sldChg chg="addSp delSp modSp">
        <pc:chgData name="farouk abu hassanain" userId="319a4f4791f24b01" providerId="LiveId" clId="{C3F2FFE4-805C-49BA-AC7E-91D82D32C8BD}" dt="2020-04-07T19:36:19.539" v="358" actId="478"/>
        <pc:sldMkLst>
          <pc:docMk/>
          <pc:sldMk cId="3663278887" sldId="755"/>
        </pc:sldMkLst>
        <pc:spChg chg="mod">
          <ac:chgData name="farouk abu hassanain" userId="319a4f4791f24b01" providerId="LiveId" clId="{C3F2FFE4-805C-49BA-AC7E-91D82D32C8BD}" dt="2020-04-07T13:25:57.216" v="225" actId="164"/>
          <ac:spMkLst>
            <pc:docMk/>
            <pc:sldMk cId="3663278887" sldId="755"/>
            <ac:spMk id="53" creationId="{16CED25A-3047-41B4-B1A4-3FF01A5BDB47}"/>
          </ac:spMkLst>
        </pc:spChg>
        <pc:grpChg chg="mod">
          <ac:chgData name="farouk abu hassanain" userId="319a4f4791f24b01" providerId="LiveId" clId="{C3F2FFE4-805C-49BA-AC7E-91D82D32C8BD}" dt="2020-04-07T13:25:57.216" v="225" actId="164"/>
          <ac:grpSpMkLst>
            <pc:docMk/>
            <pc:sldMk cId="3663278887" sldId="755"/>
            <ac:grpSpMk id="6" creationId="{44FE5257-7CA8-42A2-916D-759EE97631F4}"/>
          </ac:grpSpMkLst>
        </pc:grpChg>
        <pc:grpChg chg="add mod ord">
          <ac:chgData name="farouk abu hassanain" userId="319a4f4791f24b01" providerId="LiveId" clId="{C3F2FFE4-805C-49BA-AC7E-91D82D32C8BD}" dt="2020-04-07T13:26:16.257" v="268" actId="1035"/>
          <ac:grpSpMkLst>
            <pc:docMk/>
            <pc:sldMk cId="3663278887" sldId="755"/>
            <ac:grpSpMk id="9" creationId="{C6E28B85-6E4F-4D17-BBEC-762648B8895F}"/>
          </ac:grpSpMkLst>
        </pc:grpChg>
        <pc:grpChg chg="add del">
          <ac:chgData name="farouk abu hassanain" userId="319a4f4791f24b01" providerId="LiveId" clId="{C3F2FFE4-805C-49BA-AC7E-91D82D32C8BD}" dt="2020-04-07T19:36:19.539" v="358" actId="478"/>
          <ac:grpSpMkLst>
            <pc:docMk/>
            <pc:sldMk cId="3663278887" sldId="755"/>
            <ac:grpSpMk id="59" creationId="{978A11FC-735E-4750-9906-7729E3450AE0}"/>
          </ac:grpSpMkLst>
        </pc:grpChg>
        <pc:cxnChg chg="add">
          <ac:chgData name="farouk abu hassanain" userId="319a4f4791f24b01" providerId="LiveId" clId="{C3F2FFE4-805C-49BA-AC7E-91D82D32C8BD}" dt="2020-04-07T13:24:25.969" v="155"/>
          <ac:cxnSpMkLst>
            <pc:docMk/>
            <pc:sldMk cId="3663278887" sldId="755"/>
            <ac:cxnSpMk id="238" creationId="{40825336-A392-420F-8049-033263FD31CE}"/>
          </ac:cxnSpMkLst>
        </pc:cxnChg>
      </pc:sldChg>
      <pc:sldChg chg="addSp delSp modSp">
        <pc:chgData name="farouk abu hassanain" userId="319a4f4791f24b01" providerId="LiveId" clId="{C3F2FFE4-805C-49BA-AC7E-91D82D32C8BD}" dt="2020-04-07T19:36:03.834" v="356" actId="478"/>
        <pc:sldMkLst>
          <pc:docMk/>
          <pc:sldMk cId="2853293946" sldId="756"/>
        </pc:sldMkLst>
        <pc:spChg chg="mod">
          <ac:chgData name="farouk abu hassanain" userId="319a4f4791f24b01" providerId="LiveId" clId="{C3F2FFE4-805C-49BA-AC7E-91D82D32C8BD}" dt="2020-04-07T13:25:26.067" v="204" actId="164"/>
          <ac:spMkLst>
            <pc:docMk/>
            <pc:sldMk cId="2853293946" sldId="756"/>
            <ac:spMk id="53" creationId="{16CED25A-3047-41B4-B1A4-3FF01A5BDB47}"/>
          </ac:spMkLst>
        </pc:spChg>
        <pc:grpChg chg="mod">
          <ac:chgData name="farouk abu hassanain" userId="319a4f4791f24b01" providerId="LiveId" clId="{C3F2FFE4-805C-49BA-AC7E-91D82D32C8BD}" dt="2020-04-07T13:25:26.067" v="204" actId="164"/>
          <ac:grpSpMkLst>
            <pc:docMk/>
            <pc:sldMk cId="2853293946" sldId="756"/>
            <ac:grpSpMk id="6" creationId="{44FE5257-7CA8-42A2-916D-759EE97631F4}"/>
          </ac:grpSpMkLst>
        </pc:grpChg>
        <pc:grpChg chg="add mod ord">
          <ac:chgData name="farouk abu hassanain" userId="319a4f4791f24b01" providerId="LiveId" clId="{C3F2FFE4-805C-49BA-AC7E-91D82D32C8BD}" dt="2020-04-07T13:25:44.084" v="224" actId="1038"/>
          <ac:grpSpMkLst>
            <pc:docMk/>
            <pc:sldMk cId="2853293946" sldId="756"/>
            <ac:grpSpMk id="7" creationId="{82BFCEEA-8036-472C-9B69-0A82BE05652E}"/>
          </ac:grpSpMkLst>
        </pc:grpChg>
        <pc:grpChg chg="del">
          <ac:chgData name="farouk abu hassanain" userId="319a4f4791f24b01" providerId="LiveId" clId="{C3F2FFE4-805C-49BA-AC7E-91D82D32C8BD}" dt="2020-04-07T19:36:03.834" v="356" actId="478"/>
          <ac:grpSpMkLst>
            <pc:docMk/>
            <pc:sldMk cId="2853293946" sldId="756"/>
            <ac:grpSpMk id="59" creationId="{978A11FC-735E-4750-9906-7729E3450AE0}"/>
          </ac:grpSpMkLst>
        </pc:grpChg>
        <pc:cxnChg chg="add">
          <ac:chgData name="farouk abu hassanain" userId="319a4f4791f24b01" providerId="LiveId" clId="{C3F2FFE4-805C-49BA-AC7E-91D82D32C8BD}" dt="2020-04-07T13:24:27.354" v="156"/>
          <ac:cxnSpMkLst>
            <pc:docMk/>
            <pc:sldMk cId="2853293946" sldId="756"/>
            <ac:cxnSpMk id="253" creationId="{9F6CEE59-C435-44AB-B107-6F4B9C2D3FDA}"/>
          </ac:cxnSpMkLst>
        </pc:cxnChg>
      </pc:sldChg>
      <pc:sldChg chg="addSp delSp modSp">
        <pc:chgData name="farouk abu hassanain" userId="319a4f4791f24b01" providerId="LiveId" clId="{C3F2FFE4-805C-49BA-AC7E-91D82D32C8BD}" dt="2020-04-07T19:36:06.095" v="357" actId="478"/>
        <pc:sldMkLst>
          <pc:docMk/>
          <pc:sldMk cId="1845247652" sldId="757"/>
        </pc:sldMkLst>
        <pc:spChg chg="mod">
          <ac:chgData name="farouk abu hassanain" userId="319a4f4791f24b01" providerId="LiveId" clId="{C3F2FFE4-805C-49BA-AC7E-91D82D32C8BD}" dt="2020-04-07T13:24:42.752" v="160" actId="164"/>
          <ac:spMkLst>
            <pc:docMk/>
            <pc:sldMk cId="1845247652" sldId="757"/>
            <ac:spMk id="53" creationId="{16CED25A-3047-41B4-B1A4-3FF01A5BDB47}"/>
          </ac:spMkLst>
        </pc:spChg>
        <pc:grpChg chg="mod">
          <ac:chgData name="farouk abu hassanain" userId="319a4f4791f24b01" providerId="LiveId" clId="{C3F2FFE4-805C-49BA-AC7E-91D82D32C8BD}" dt="2020-04-07T13:24:42.752" v="160" actId="164"/>
          <ac:grpSpMkLst>
            <pc:docMk/>
            <pc:sldMk cId="1845247652" sldId="757"/>
            <ac:grpSpMk id="6" creationId="{44FE5257-7CA8-42A2-916D-759EE97631F4}"/>
          </ac:grpSpMkLst>
        </pc:grpChg>
        <pc:grpChg chg="add mod">
          <ac:chgData name="farouk abu hassanain" userId="319a4f4791f24b01" providerId="LiveId" clId="{C3F2FFE4-805C-49BA-AC7E-91D82D32C8BD}" dt="2020-04-07T13:24:38.878" v="159" actId="164"/>
          <ac:grpSpMkLst>
            <pc:docMk/>
            <pc:sldMk cId="1845247652" sldId="757"/>
            <ac:grpSpMk id="7" creationId="{9878D16E-9A1A-4D37-8CD1-85EA1B273701}"/>
          </ac:grpSpMkLst>
        </pc:grpChg>
        <pc:grpChg chg="add mod ord">
          <ac:chgData name="farouk abu hassanain" userId="319a4f4791f24b01" providerId="LiveId" clId="{C3F2FFE4-805C-49BA-AC7E-91D82D32C8BD}" dt="2020-04-07T13:25:02.682" v="203" actId="1038"/>
          <ac:grpSpMkLst>
            <pc:docMk/>
            <pc:sldMk cId="1845247652" sldId="757"/>
            <ac:grpSpMk id="8" creationId="{3B3800E2-0623-4CC3-BA64-82EC7448B390}"/>
          </ac:grpSpMkLst>
        </pc:grpChg>
        <pc:grpChg chg="del">
          <ac:chgData name="farouk abu hassanain" userId="319a4f4791f24b01" providerId="LiveId" clId="{C3F2FFE4-805C-49BA-AC7E-91D82D32C8BD}" dt="2020-04-07T19:36:06.095" v="357" actId="478"/>
          <ac:grpSpMkLst>
            <pc:docMk/>
            <pc:sldMk cId="1845247652" sldId="757"/>
            <ac:grpSpMk id="59" creationId="{978A11FC-735E-4750-9906-7729E3450AE0}"/>
          </ac:grpSpMkLst>
        </pc:grpChg>
        <pc:cxnChg chg="add mod">
          <ac:chgData name="farouk abu hassanain" userId="319a4f4791f24b01" providerId="LiveId" clId="{C3F2FFE4-805C-49BA-AC7E-91D82D32C8BD}" dt="2020-04-07T13:24:38.878" v="159" actId="164"/>
          <ac:cxnSpMkLst>
            <pc:docMk/>
            <pc:sldMk cId="1845247652" sldId="757"/>
            <ac:cxnSpMk id="238" creationId="{0F819B8A-E39B-4E98-9945-0FC3EAC8D85C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>
            <a:extLst>
              <a:ext uri="{FF2B5EF4-FFF2-40B4-BE49-F238E27FC236}">
                <a16:creationId xmlns:a16="http://schemas.microsoft.com/office/drawing/2014/main" id="{7E8164EE-C1D6-48AA-9417-40E6AAD1D28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518160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A963D1-B641-453F-BF0A-5511A81B60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2117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4DD2939-9EB1-4BD7-BDB4-61593950F37B}" type="datetimeFigureOut">
              <a:rPr lang="ar-SA" smtClean="0"/>
              <a:t>18/03/1446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162D41F-C33F-4278-94CD-4D9F16E305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518160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1CE04DF-FF2E-4E93-8ECF-97725CC9EC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2117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1D434D6-CB7D-4F95-A3F8-C8681952E6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97736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4C29669-838C-4A57-88E2-D4EAAF873B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1953D7-377E-4278-84C2-BA069869775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C1513F2-D893-4F84-969F-6709536FEB07}" type="datetimeFigureOut">
              <a:rPr lang="en-US"/>
              <a:pPr>
                <a:defRPr/>
              </a:pPr>
              <a:t>9/21/2024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447463D-E76F-42BE-8A16-E33BE81879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989A0B5-4D2C-42BC-B3A1-992F8B6F1C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83E689-6ED4-43BA-80AA-FA53CDB322B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B680A3-0DA5-468E-BB28-B91ECDC74F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25DD69B-3230-4E1A-860B-8E246E5EE7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239460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/>
          <p:cNvSpPr>
            <a:spLocks noGrp="1"/>
          </p:cNvSpPr>
          <p:nvPr>
            <p:ph type="pic" sz="quarter" idx="13"/>
          </p:nvPr>
        </p:nvSpPr>
        <p:spPr>
          <a:xfrm>
            <a:off x="4270986" y="2012372"/>
            <a:ext cx="3802428" cy="4101004"/>
          </a:xfrm>
          <a:custGeom>
            <a:avLst/>
            <a:gdLst>
              <a:gd name="connsiteX0" fmla="*/ 0 w 2057400"/>
              <a:gd name="connsiteY0" fmla="*/ 0 h 1543050"/>
              <a:gd name="connsiteX1" fmla="*/ 2057400 w 2057400"/>
              <a:gd name="connsiteY1" fmla="*/ 0 h 1543050"/>
              <a:gd name="connsiteX2" fmla="*/ 2057400 w 2057400"/>
              <a:gd name="connsiteY2" fmla="*/ 1543050 h 1543050"/>
              <a:gd name="connsiteX3" fmla="*/ 0 w 2057400"/>
              <a:gd name="connsiteY3" fmla="*/ 1543050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57400" h="1543050">
                <a:moveTo>
                  <a:pt x="0" y="0"/>
                </a:moveTo>
                <a:lnTo>
                  <a:pt x="2057400" y="0"/>
                </a:lnTo>
                <a:lnTo>
                  <a:pt x="2057400" y="1543050"/>
                </a:lnTo>
                <a:lnTo>
                  <a:pt x="0" y="154305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729153522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6132572" y="0"/>
            <a:ext cx="6059428" cy="6858000"/>
          </a:xfrm>
          <a:custGeom>
            <a:avLst/>
            <a:gdLst>
              <a:gd name="connsiteX0" fmla="*/ 0 w 6059428"/>
              <a:gd name="connsiteY0" fmla="*/ 0 h 6858000"/>
              <a:gd name="connsiteX1" fmla="*/ 6059428 w 6059428"/>
              <a:gd name="connsiteY1" fmla="*/ 0 h 6858000"/>
              <a:gd name="connsiteX2" fmla="*/ 6059428 w 6059428"/>
              <a:gd name="connsiteY2" fmla="*/ 6858000 h 6858000"/>
              <a:gd name="connsiteX3" fmla="*/ 0 w 605942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59428" h="6858000">
                <a:moveTo>
                  <a:pt x="0" y="0"/>
                </a:moveTo>
                <a:lnTo>
                  <a:pt x="6059428" y="0"/>
                </a:lnTo>
                <a:lnTo>
                  <a:pt x="6059428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448691414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3435178"/>
            <a:ext cx="12192000" cy="3422822"/>
          </a:xfrm>
          <a:custGeom>
            <a:avLst/>
            <a:gdLst>
              <a:gd name="connsiteX0" fmla="*/ 0 w 12192000"/>
              <a:gd name="connsiteY0" fmla="*/ 0 h 3422822"/>
              <a:gd name="connsiteX1" fmla="*/ 12192000 w 12192000"/>
              <a:gd name="connsiteY1" fmla="*/ 0 h 3422822"/>
              <a:gd name="connsiteX2" fmla="*/ 12192000 w 12192000"/>
              <a:gd name="connsiteY2" fmla="*/ 3422822 h 3422822"/>
              <a:gd name="connsiteX3" fmla="*/ 0 w 12192000"/>
              <a:gd name="connsiteY3" fmla="*/ 3422822 h 3422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422822">
                <a:moveTo>
                  <a:pt x="0" y="0"/>
                </a:moveTo>
                <a:lnTo>
                  <a:pt x="12192000" y="0"/>
                </a:lnTo>
                <a:lnTo>
                  <a:pt x="12192000" y="3422822"/>
                </a:lnTo>
                <a:lnTo>
                  <a:pt x="0" y="342282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835734736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0" y="609600"/>
            <a:ext cx="4876800" cy="6248400"/>
          </a:xfrm>
          <a:custGeom>
            <a:avLst/>
            <a:gdLst>
              <a:gd name="connsiteX0" fmla="*/ 0 w 4876800"/>
              <a:gd name="connsiteY0" fmla="*/ 0 h 6248400"/>
              <a:gd name="connsiteX1" fmla="*/ 4876800 w 4876800"/>
              <a:gd name="connsiteY1" fmla="*/ 0 h 6248400"/>
              <a:gd name="connsiteX2" fmla="*/ 4876800 w 4876800"/>
              <a:gd name="connsiteY2" fmla="*/ 6248400 h 6248400"/>
              <a:gd name="connsiteX3" fmla="*/ 0 w 4876800"/>
              <a:gd name="connsiteY3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76800" h="6248400">
                <a:moveTo>
                  <a:pt x="0" y="0"/>
                </a:moveTo>
                <a:lnTo>
                  <a:pt x="4876800" y="0"/>
                </a:lnTo>
                <a:lnTo>
                  <a:pt x="4876800" y="6248400"/>
                </a:lnTo>
                <a:lnTo>
                  <a:pt x="0" y="624840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006601582"/>
      </p:ext>
    </p:extLst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-1" y="2769326"/>
            <a:ext cx="12192000" cy="4088674"/>
          </a:xfrm>
          <a:custGeom>
            <a:avLst/>
            <a:gdLst>
              <a:gd name="connsiteX0" fmla="*/ 0 w 12192000"/>
              <a:gd name="connsiteY0" fmla="*/ 0 h 4088674"/>
              <a:gd name="connsiteX1" fmla="*/ 12192000 w 12192000"/>
              <a:gd name="connsiteY1" fmla="*/ 0 h 4088674"/>
              <a:gd name="connsiteX2" fmla="*/ 12192000 w 12192000"/>
              <a:gd name="connsiteY2" fmla="*/ 4088674 h 4088674"/>
              <a:gd name="connsiteX3" fmla="*/ 0 w 12192000"/>
              <a:gd name="connsiteY3" fmla="*/ 4088674 h 4088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4088674">
                <a:moveTo>
                  <a:pt x="0" y="0"/>
                </a:moveTo>
                <a:lnTo>
                  <a:pt x="12192000" y="0"/>
                </a:lnTo>
                <a:lnTo>
                  <a:pt x="12192000" y="4088674"/>
                </a:lnTo>
                <a:lnTo>
                  <a:pt x="0" y="4088674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110765406"/>
      </p:ext>
    </p:extLst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/>
          <p:cNvSpPr>
            <a:spLocks noGrp="1"/>
          </p:cNvSpPr>
          <p:nvPr>
            <p:ph type="pic" sz="quarter" idx="13"/>
          </p:nvPr>
        </p:nvSpPr>
        <p:spPr>
          <a:xfrm>
            <a:off x="6219090" y="1793628"/>
            <a:ext cx="1225064" cy="1225064"/>
          </a:xfrm>
          <a:custGeom>
            <a:avLst/>
            <a:gdLst>
              <a:gd name="connsiteX0" fmla="*/ 612532 w 1225064"/>
              <a:gd name="connsiteY0" fmla="*/ 0 h 1225064"/>
              <a:gd name="connsiteX1" fmla="*/ 1225064 w 1225064"/>
              <a:gd name="connsiteY1" fmla="*/ 612532 h 1225064"/>
              <a:gd name="connsiteX2" fmla="*/ 612532 w 1225064"/>
              <a:gd name="connsiteY2" fmla="*/ 1225064 h 1225064"/>
              <a:gd name="connsiteX3" fmla="*/ 0 w 1225064"/>
              <a:gd name="connsiteY3" fmla="*/ 612532 h 1225064"/>
              <a:gd name="connsiteX4" fmla="*/ 612532 w 1225064"/>
              <a:gd name="connsiteY4" fmla="*/ 0 h 1225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5064" h="1225064">
                <a:moveTo>
                  <a:pt x="612532" y="0"/>
                </a:moveTo>
                <a:cubicBezTo>
                  <a:pt x="950824" y="0"/>
                  <a:pt x="1225064" y="274240"/>
                  <a:pt x="1225064" y="612532"/>
                </a:cubicBezTo>
                <a:cubicBezTo>
                  <a:pt x="1225064" y="950824"/>
                  <a:pt x="950824" y="1225064"/>
                  <a:pt x="612532" y="1225064"/>
                </a:cubicBezTo>
                <a:cubicBezTo>
                  <a:pt x="274240" y="1225064"/>
                  <a:pt x="0" y="950824"/>
                  <a:pt x="0" y="612532"/>
                </a:cubicBezTo>
                <a:cubicBezTo>
                  <a:pt x="0" y="274240"/>
                  <a:pt x="274240" y="0"/>
                  <a:pt x="6125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6219088" y="3387967"/>
            <a:ext cx="1225064" cy="1225064"/>
          </a:xfrm>
          <a:custGeom>
            <a:avLst/>
            <a:gdLst>
              <a:gd name="connsiteX0" fmla="*/ 612532 w 1225064"/>
              <a:gd name="connsiteY0" fmla="*/ 0 h 1225064"/>
              <a:gd name="connsiteX1" fmla="*/ 1225064 w 1225064"/>
              <a:gd name="connsiteY1" fmla="*/ 612532 h 1225064"/>
              <a:gd name="connsiteX2" fmla="*/ 612532 w 1225064"/>
              <a:gd name="connsiteY2" fmla="*/ 1225064 h 1225064"/>
              <a:gd name="connsiteX3" fmla="*/ 0 w 1225064"/>
              <a:gd name="connsiteY3" fmla="*/ 612532 h 1225064"/>
              <a:gd name="connsiteX4" fmla="*/ 612532 w 1225064"/>
              <a:gd name="connsiteY4" fmla="*/ 0 h 1225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5064" h="1225064">
                <a:moveTo>
                  <a:pt x="612532" y="0"/>
                </a:moveTo>
                <a:cubicBezTo>
                  <a:pt x="950824" y="0"/>
                  <a:pt x="1225064" y="274240"/>
                  <a:pt x="1225064" y="612532"/>
                </a:cubicBezTo>
                <a:cubicBezTo>
                  <a:pt x="1225064" y="950824"/>
                  <a:pt x="950824" y="1225064"/>
                  <a:pt x="612532" y="1225064"/>
                </a:cubicBezTo>
                <a:cubicBezTo>
                  <a:pt x="274240" y="1225064"/>
                  <a:pt x="0" y="950824"/>
                  <a:pt x="0" y="612532"/>
                </a:cubicBezTo>
                <a:cubicBezTo>
                  <a:pt x="0" y="274240"/>
                  <a:pt x="274240" y="0"/>
                  <a:pt x="6125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5"/>
          </p:nvPr>
        </p:nvSpPr>
        <p:spPr>
          <a:xfrm>
            <a:off x="6219089" y="4982305"/>
            <a:ext cx="1225064" cy="1225064"/>
          </a:xfrm>
          <a:custGeom>
            <a:avLst/>
            <a:gdLst>
              <a:gd name="connsiteX0" fmla="*/ 612532 w 1225064"/>
              <a:gd name="connsiteY0" fmla="*/ 0 h 1225064"/>
              <a:gd name="connsiteX1" fmla="*/ 1225064 w 1225064"/>
              <a:gd name="connsiteY1" fmla="*/ 612532 h 1225064"/>
              <a:gd name="connsiteX2" fmla="*/ 612532 w 1225064"/>
              <a:gd name="connsiteY2" fmla="*/ 1225064 h 1225064"/>
              <a:gd name="connsiteX3" fmla="*/ 0 w 1225064"/>
              <a:gd name="connsiteY3" fmla="*/ 612532 h 1225064"/>
              <a:gd name="connsiteX4" fmla="*/ 612532 w 1225064"/>
              <a:gd name="connsiteY4" fmla="*/ 0 h 1225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5064" h="1225064">
                <a:moveTo>
                  <a:pt x="612532" y="0"/>
                </a:moveTo>
                <a:cubicBezTo>
                  <a:pt x="950824" y="0"/>
                  <a:pt x="1225064" y="274240"/>
                  <a:pt x="1225064" y="612532"/>
                </a:cubicBezTo>
                <a:cubicBezTo>
                  <a:pt x="1225064" y="950824"/>
                  <a:pt x="950824" y="1225064"/>
                  <a:pt x="612532" y="1225064"/>
                </a:cubicBezTo>
                <a:cubicBezTo>
                  <a:pt x="274240" y="1225064"/>
                  <a:pt x="0" y="950824"/>
                  <a:pt x="0" y="612532"/>
                </a:cubicBezTo>
                <a:cubicBezTo>
                  <a:pt x="0" y="274240"/>
                  <a:pt x="274240" y="0"/>
                  <a:pt x="6125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1037491" y="1793629"/>
            <a:ext cx="1225064" cy="1225064"/>
          </a:xfrm>
          <a:custGeom>
            <a:avLst/>
            <a:gdLst>
              <a:gd name="connsiteX0" fmla="*/ 612532 w 1225064"/>
              <a:gd name="connsiteY0" fmla="*/ 0 h 1225064"/>
              <a:gd name="connsiteX1" fmla="*/ 1225064 w 1225064"/>
              <a:gd name="connsiteY1" fmla="*/ 612532 h 1225064"/>
              <a:gd name="connsiteX2" fmla="*/ 612532 w 1225064"/>
              <a:gd name="connsiteY2" fmla="*/ 1225064 h 1225064"/>
              <a:gd name="connsiteX3" fmla="*/ 0 w 1225064"/>
              <a:gd name="connsiteY3" fmla="*/ 612532 h 1225064"/>
              <a:gd name="connsiteX4" fmla="*/ 612532 w 1225064"/>
              <a:gd name="connsiteY4" fmla="*/ 0 h 1225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5064" h="1225064">
                <a:moveTo>
                  <a:pt x="612532" y="0"/>
                </a:moveTo>
                <a:cubicBezTo>
                  <a:pt x="950824" y="0"/>
                  <a:pt x="1225064" y="274240"/>
                  <a:pt x="1225064" y="612532"/>
                </a:cubicBezTo>
                <a:cubicBezTo>
                  <a:pt x="1225064" y="950824"/>
                  <a:pt x="950824" y="1225064"/>
                  <a:pt x="612532" y="1225064"/>
                </a:cubicBezTo>
                <a:cubicBezTo>
                  <a:pt x="274240" y="1225064"/>
                  <a:pt x="0" y="950824"/>
                  <a:pt x="0" y="612532"/>
                </a:cubicBezTo>
                <a:cubicBezTo>
                  <a:pt x="0" y="274240"/>
                  <a:pt x="274240" y="0"/>
                  <a:pt x="6125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1037489" y="3387968"/>
            <a:ext cx="1225064" cy="1225064"/>
          </a:xfrm>
          <a:custGeom>
            <a:avLst/>
            <a:gdLst>
              <a:gd name="connsiteX0" fmla="*/ 612532 w 1225064"/>
              <a:gd name="connsiteY0" fmla="*/ 0 h 1225064"/>
              <a:gd name="connsiteX1" fmla="*/ 1225064 w 1225064"/>
              <a:gd name="connsiteY1" fmla="*/ 612532 h 1225064"/>
              <a:gd name="connsiteX2" fmla="*/ 612532 w 1225064"/>
              <a:gd name="connsiteY2" fmla="*/ 1225064 h 1225064"/>
              <a:gd name="connsiteX3" fmla="*/ 0 w 1225064"/>
              <a:gd name="connsiteY3" fmla="*/ 612532 h 1225064"/>
              <a:gd name="connsiteX4" fmla="*/ 612532 w 1225064"/>
              <a:gd name="connsiteY4" fmla="*/ 0 h 1225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5064" h="1225064">
                <a:moveTo>
                  <a:pt x="612532" y="0"/>
                </a:moveTo>
                <a:cubicBezTo>
                  <a:pt x="950824" y="0"/>
                  <a:pt x="1225064" y="274240"/>
                  <a:pt x="1225064" y="612532"/>
                </a:cubicBezTo>
                <a:cubicBezTo>
                  <a:pt x="1225064" y="950824"/>
                  <a:pt x="950824" y="1225064"/>
                  <a:pt x="612532" y="1225064"/>
                </a:cubicBezTo>
                <a:cubicBezTo>
                  <a:pt x="274240" y="1225064"/>
                  <a:pt x="0" y="950824"/>
                  <a:pt x="0" y="612532"/>
                </a:cubicBezTo>
                <a:cubicBezTo>
                  <a:pt x="0" y="274240"/>
                  <a:pt x="274240" y="0"/>
                  <a:pt x="6125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2"/>
          </p:nvPr>
        </p:nvSpPr>
        <p:spPr>
          <a:xfrm>
            <a:off x="1037490" y="4982306"/>
            <a:ext cx="1225064" cy="1225064"/>
          </a:xfrm>
          <a:custGeom>
            <a:avLst/>
            <a:gdLst>
              <a:gd name="connsiteX0" fmla="*/ 612532 w 1225064"/>
              <a:gd name="connsiteY0" fmla="*/ 0 h 1225064"/>
              <a:gd name="connsiteX1" fmla="*/ 1225064 w 1225064"/>
              <a:gd name="connsiteY1" fmla="*/ 612532 h 1225064"/>
              <a:gd name="connsiteX2" fmla="*/ 612532 w 1225064"/>
              <a:gd name="connsiteY2" fmla="*/ 1225064 h 1225064"/>
              <a:gd name="connsiteX3" fmla="*/ 0 w 1225064"/>
              <a:gd name="connsiteY3" fmla="*/ 612532 h 1225064"/>
              <a:gd name="connsiteX4" fmla="*/ 612532 w 1225064"/>
              <a:gd name="connsiteY4" fmla="*/ 0 h 1225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5064" h="1225064">
                <a:moveTo>
                  <a:pt x="612532" y="0"/>
                </a:moveTo>
                <a:cubicBezTo>
                  <a:pt x="950824" y="0"/>
                  <a:pt x="1225064" y="274240"/>
                  <a:pt x="1225064" y="612532"/>
                </a:cubicBezTo>
                <a:cubicBezTo>
                  <a:pt x="1225064" y="950824"/>
                  <a:pt x="950824" y="1225064"/>
                  <a:pt x="612532" y="1225064"/>
                </a:cubicBezTo>
                <a:cubicBezTo>
                  <a:pt x="274240" y="1225064"/>
                  <a:pt x="0" y="950824"/>
                  <a:pt x="0" y="612532"/>
                </a:cubicBezTo>
                <a:cubicBezTo>
                  <a:pt x="0" y="274240"/>
                  <a:pt x="274240" y="0"/>
                  <a:pt x="6125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0981582"/>
      </p:ext>
    </p:extLst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964627" y="2422359"/>
            <a:ext cx="2297841" cy="3304674"/>
          </a:xfrm>
          <a:custGeom>
            <a:avLst/>
            <a:gdLst>
              <a:gd name="connsiteX0" fmla="*/ 0 w 2297841"/>
              <a:gd name="connsiteY0" fmla="*/ 0 h 3304674"/>
              <a:gd name="connsiteX1" fmla="*/ 2297841 w 2297841"/>
              <a:gd name="connsiteY1" fmla="*/ 0 h 3304674"/>
              <a:gd name="connsiteX2" fmla="*/ 2297841 w 2297841"/>
              <a:gd name="connsiteY2" fmla="*/ 3304674 h 3304674"/>
              <a:gd name="connsiteX3" fmla="*/ 0 w 2297841"/>
              <a:gd name="connsiteY3" fmla="*/ 3304674 h 3304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7841" h="3304674">
                <a:moveTo>
                  <a:pt x="0" y="0"/>
                </a:moveTo>
                <a:lnTo>
                  <a:pt x="2297841" y="0"/>
                </a:lnTo>
                <a:lnTo>
                  <a:pt x="2297841" y="3304674"/>
                </a:lnTo>
                <a:lnTo>
                  <a:pt x="0" y="3304674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8929532" y="2422359"/>
            <a:ext cx="2297841" cy="3304674"/>
          </a:xfrm>
          <a:custGeom>
            <a:avLst/>
            <a:gdLst>
              <a:gd name="connsiteX0" fmla="*/ 0 w 2297841"/>
              <a:gd name="connsiteY0" fmla="*/ 0 h 3304674"/>
              <a:gd name="connsiteX1" fmla="*/ 2297841 w 2297841"/>
              <a:gd name="connsiteY1" fmla="*/ 0 h 3304674"/>
              <a:gd name="connsiteX2" fmla="*/ 2297841 w 2297841"/>
              <a:gd name="connsiteY2" fmla="*/ 3304674 h 3304674"/>
              <a:gd name="connsiteX3" fmla="*/ 0 w 2297841"/>
              <a:gd name="connsiteY3" fmla="*/ 3304674 h 3304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7841" h="3304674">
                <a:moveTo>
                  <a:pt x="0" y="0"/>
                </a:moveTo>
                <a:lnTo>
                  <a:pt x="2297841" y="0"/>
                </a:lnTo>
                <a:lnTo>
                  <a:pt x="2297841" y="3304674"/>
                </a:lnTo>
                <a:lnTo>
                  <a:pt x="0" y="3304674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62152868"/>
      </p:ext>
    </p:extLst>
  </p:cSld>
  <p:clrMapOvr>
    <a:masterClrMapping/>
  </p:clrMapOvr>
  <p:transition spd="slow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1839963" y="1300981"/>
            <a:ext cx="4256036" cy="4256036"/>
          </a:xfrm>
          <a:custGeom>
            <a:avLst/>
            <a:gdLst>
              <a:gd name="connsiteX0" fmla="*/ 2128018 w 4256036"/>
              <a:gd name="connsiteY0" fmla="*/ 1424240 h 4256036"/>
              <a:gd name="connsiteX1" fmla="*/ 1424240 w 4256036"/>
              <a:gd name="connsiteY1" fmla="*/ 2128018 h 4256036"/>
              <a:gd name="connsiteX2" fmla="*/ 2128018 w 4256036"/>
              <a:gd name="connsiteY2" fmla="*/ 2831796 h 4256036"/>
              <a:gd name="connsiteX3" fmla="*/ 2831796 w 4256036"/>
              <a:gd name="connsiteY3" fmla="*/ 2128018 h 4256036"/>
              <a:gd name="connsiteX4" fmla="*/ 2128018 w 4256036"/>
              <a:gd name="connsiteY4" fmla="*/ 1424240 h 4256036"/>
              <a:gd name="connsiteX5" fmla="*/ 2128018 w 4256036"/>
              <a:gd name="connsiteY5" fmla="*/ 0 h 4256036"/>
              <a:gd name="connsiteX6" fmla="*/ 4256036 w 4256036"/>
              <a:gd name="connsiteY6" fmla="*/ 2128018 h 4256036"/>
              <a:gd name="connsiteX7" fmla="*/ 2128018 w 4256036"/>
              <a:gd name="connsiteY7" fmla="*/ 4256036 h 4256036"/>
              <a:gd name="connsiteX8" fmla="*/ 0 w 4256036"/>
              <a:gd name="connsiteY8" fmla="*/ 2128018 h 4256036"/>
              <a:gd name="connsiteX9" fmla="*/ 2128018 w 4256036"/>
              <a:gd name="connsiteY9" fmla="*/ 0 h 4256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56036" h="4256036">
                <a:moveTo>
                  <a:pt x="2128018" y="1424240"/>
                </a:moveTo>
                <a:cubicBezTo>
                  <a:pt x="1739332" y="1424240"/>
                  <a:pt x="1424240" y="1739332"/>
                  <a:pt x="1424240" y="2128018"/>
                </a:cubicBezTo>
                <a:cubicBezTo>
                  <a:pt x="1424240" y="2516704"/>
                  <a:pt x="1739332" y="2831796"/>
                  <a:pt x="2128018" y="2831796"/>
                </a:cubicBezTo>
                <a:cubicBezTo>
                  <a:pt x="2516704" y="2831796"/>
                  <a:pt x="2831796" y="2516704"/>
                  <a:pt x="2831796" y="2128018"/>
                </a:cubicBezTo>
                <a:cubicBezTo>
                  <a:pt x="2831796" y="1739332"/>
                  <a:pt x="2516704" y="1424240"/>
                  <a:pt x="2128018" y="1424240"/>
                </a:cubicBezTo>
                <a:close/>
                <a:moveTo>
                  <a:pt x="2128018" y="0"/>
                </a:moveTo>
                <a:cubicBezTo>
                  <a:pt x="3303290" y="0"/>
                  <a:pt x="4256036" y="952746"/>
                  <a:pt x="4256036" y="2128018"/>
                </a:cubicBezTo>
                <a:cubicBezTo>
                  <a:pt x="4256036" y="3303290"/>
                  <a:pt x="3303290" y="4256036"/>
                  <a:pt x="2128018" y="4256036"/>
                </a:cubicBezTo>
                <a:cubicBezTo>
                  <a:pt x="952746" y="4256036"/>
                  <a:pt x="0" y="3303290"/>
                  <a:pt x="0" y="2128018"/>
                </a:cubicBezTo>
                <a:cubicBezTo>
                  <a:pt x="0" y="952746"/>
                  <a:pt x="952746" y="0"/>
                  <a:pt x="2128018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967361350"/>
      </p:ext>
    </p:extLst>
  </p:cSld>
  <p:clrMapOvr>
    <a:masterClrMapping/>
  </p:clrMapOvr>
  <p:transition spd="slow"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95523E3-3DF5-4D4D-B75E-CE7AB043BA66}"/>
              </a:ext>
            </a:extLst>
          </p:cNvPr>
          <p:cNvSpPr txBox="1"/>
          <p:nvPr userDrawn="1"/>
        </p:nvSpPr>
        <p:spPr>
          <a:xfrm>
            <a:off x="11430000" y="6394450"/>
            <a:ext cx="37465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fld id="{0D372C02-9E11-4D90-9812-718FF4D458D9}" type="slidenum">
              <a:rPr lang="id-ID" altLang="en-US" sz="1200" b="1" smtClean="0">
                <a:solidFill>
                  <a:schemeClr val="bg1"/>
                </a:solidFill>
                <a:cs typeface="Calibri" panose="020F0502020204030204" pitchFamily="34" charset="0"/>
              </a:rPr>
              <a:pPr algn="r" eaLnBrk="1" hangingPunct="1">
                <a:defRPr/>
              </a:pPr>
              <a:t>‹#›</a:t>
            </a:fld>
            <a:endParaRPr lang="id-ID" altLang="en-US" sz="1200" b="1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50" name="Picture Placeholder 47"/>
          <p:cNvSpPr>
            <a:spLocks noGrp="1"/>
          </p:cNvSpPr>
          <p:nvPr>
            <p:ph type="pic" sz="quarter" idx="12"/>
          </p:nvPr>
        </p:nvSpPr>
        <p:spPr>
          <a:xfrm>
            <a:off x="7275667" y="2571927"/>
            <a:ext cx="3987977" cy="2340797"/>
          </a:xfrm>
          <a:solidFill>
            <a:schemeClr val="bg1">
              <a:alpha val="70000"/>
            </a:schemeClr>
          </a:solidFill>
        </p:spPr>
        <p:txBody>
          <a:bodyPr rtlCol="0">
            <a:normAutofit/>
          </a:bodyPr>
          <a:lstStyle>
            <a:lvl1pPr>
              <a:defRPr lang="en-US" sz="1800" dirty="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66098753"/>
      </p:ext>
    </p:extLst>
  </p:cSld>
  <p:clrMapOvr>
    <a:masterClrMapping/>
  </p:clrMapOvr>
  <p:transition spd="slow"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1104611-CCF6-4D22-A266-4DD684B478F2}"/>
              </a:ext>
            </a:extLst>
          </p:cNvPr>
          <p:cNvSpPr txBox="1"/>
          <p:nvPr userDrawn="1"/>
        </p:nvSpPr>
        <p:spPr>
          <a:xfrm>
            <a:off x="11430000" y="6394450"/>
            <a:ext cx="374650" cy="27622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fld id="{85EF88FE-A215-4DC2-A6CF-8420F195B9AC}" type="slidenum">
              <a:rPr lang="id-ID" altLang="en-US" sz="1200" b="1" smtClean="0">
                <a:solidFill>
                  <a:schemeClr val="bg1"/>
                </a:solidFill>
                <a:cs typeface="Calibri" panose="020F0502020204030204" pitchFamily="34" charset="0"/>
              </a:rPr>
              <a:pPr algn="r" eaLnBrk="1" hangingPunct="1">
                <a:defRPr/>
              </a:pPr>
              <a:t>‹#›</a:t>
            </a:fld>
            <a:endParaRPr lang="id-ID" altLang="en-US" sz="1200" b="1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50" name="Picture Placeholder 47"/>
          <p:cNvSpPr>
            <a:spLocks noGrp="1"/>
          </p:cNvSpPr>
          <p:nvPr>
            <p:ph type="pic" sz="quarter" idx="12"/>
          </p:nvPr>
        </p:nvSpPr>
        <p:spPr>
          <a:xfrm>
            <a:off x="7294427" y="3652687"/>
            <a:ext cx="3987977" cy="2340797"/>
          </a:xfrm>
          <a:solidFill>
            <a:schemeClr val="bg1"/>
          </a:solidFill>
        </p:spPr>
        <p:txBody>
          <a:bodyPr rtlCol="0">
            <a:normAutofit/>
          </a:bodyPr>
          <a:lstStyle>
            <a:lvl1pPr>
              <a:defRPr lang="en-US" sz="1800" dirty="0"/>
            </a:lvl1pPr>
          </a:lstStyle>
          <a:p>
            <a:pPr lvl="0"/>
            <a:endParaRPr lang="en-US" noProof="0" dirty="0"/>
          </a:p>
        </p:txBody>
      </p:sp>
      <p:sp>
        <p:nvSpPr>
          <p:cNvPr id="13" name="Picture Placeholder 47"/>
          <p:cNvSpPr>
            <a:spLocks noGrp="1"/>
          </p:cNvSpPr>
          <p:nvPr>
            <p:ph type="pic" sz="quarter" idx="13"/>
          </p:nvPr>
        </p:nvSpPr>
        <p:spPr>
          <a:xfrm>
            <a:off x="928355" y="864517"/>
            <a:ext cx="3987977" cy="2340797"/>
          </a:xfrm>
          <a:solidFill>
            <a:schemeClr val="bg1"/>
          </a:solidFill>
        </p:spPr>
        <p:txBody>
          <a:bodyPr rtlCol="0">
            <a:normAutofit/>
          </a:bodyPr>
          <a:lstStyle>
            <a:lvl1pPr>
              <a:defRPr lang="en-US" sz="1800" dirty="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16444898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019175" y="738188"/>
            <a:ext cx="5205413" cy="6119812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2178824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CBE66E4-0E58-4B83-8CB5-3972CD25F5C5}"/>
              </a:ext>
            </a:extLst>
          </p:cNvPr>
          <p:cNvSpPr txBox="1"/>
          <p:nvPr userDrawn="1"/>
        </p:nvSpPr>
        <p:spPr>
          <a:xfrm>
            <a:off x="11430000" y="6394450"/>
            <a:ext cx="37465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fld id="{F4F01DBB-1EF4-4AAD-9E54-651D1E126002}" type="slidenum">
              <a:rPr lang="id-ID" altLang="en-US" sz="1200" b="1" smtClean="0">
                <a:solidFill>
                  <a:schemeClr val="bg1"/>
                </a:solidFill>
                <a:cs typeface="Calibri" panose="020F0502020204030204" pitchFamily="34" charset="0"/>
              </a:rPr>
              <a:pPr algn="r" eaLnBrk="1" hangingPunct="1">
                <a:defRPr/>
              </a:pPr>
              <a:t>‹#›</a:t>
            </a:fld>
            <a:endParaRPr lang="id-ID" altLang="en-US" sz="1200" b="1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50" name="Picture Placeholder 47"/>
          <p:cNvSpPr>
            <a:spLocks noGrp="1"/>
          </p:cNvSpPr>
          <p:nvPr>
            <p:ph type="pic" sz="quarter" idx="12"/>
          </p:nvPr>
        </p:nvSpPr>
        <p:spPr>
          <a:xfrm>
            <a:off x="7275667" y="1837141"/>
            <a:ext cx="3987977" cy="2340797"/>
          </a:xfrm>
          <a:solidFill>
            <a:schemeClr val="bg1">
              <a:alpha val="70000"/>
            </a:schemeClr>
          </a:solidFill>
        </p:spPr>
        <p:txBody>
          <a:bodyPr rtlCol="0">
            <a:normAutofit/>
          </a:bodyPr>
          <a:lstStyle>
            <a:lvl1pPr>
              <a:defRPr lang="en-US" sz="1800" dirty="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70400702"/>
      </p:ext>
    </p:extLst>
  </p:cSld>
  <p:clrMapOvr>
    <a:masterClrMapping/>
  </p:clrMapOvr>
  <p:transition spd="slow"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176333" y="1738163"/>
            <a:ext cx="1395664" cy="1395664"/>
          </a:xfrm>
          <a:custGeom>
            <a:avLst/>
            <a:gdLst>
              <a:gd name="connsiteX0" fmla="*/ 697832 w 1395664"/>
              <a:gd name="connsiteY0" fmla="*/ 0 h 1395664"/>
              <a:gd name="connsiteX1" fmla="*/ 1395664 w 1395664"/>
              <a:gd name="connsiteY1" fmla="*/ 697832 h 1395664"/>
              <a:gd name="connsiteX2" fmla="*/ 697832 w 1395664"/>
              <a:gd name="connsiteY2" fmla="*/ 1395664 h 1395664"/>
              <a:gd name="connsiteX3" fmla="*/ 0 w 1395664"/>
              <a:gd name="connsiteY3" fmla="*/ 697832 h 1395664"/>
              <a:gd name="connsiteX4" fmla="*/ 697832 w 1395664"/>
              <a:gd name="connsiteY4" fmla="*/ 0 h 1395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5664" h="1395664">
                <a:moveTo>
                  <a:pt x="697832" y="0"/>
                </a:moveTo>
                <a:cubicBezTo>
                  <a:pt x="1083234" y="0"/>
                  <a:pt x="1395664" y="312430"/>
                  <a:pt x="1395664" y="697832"/>
                </a:cubicBezTo>
                <a:cubicBezTo>
                  <a:pt x="1395664" y="1083234"/>
                  <a:pt x="1083234" y="1395664"/>
                  <a:pt x="697832" y="1395664"/>
                </a:cubicBezTo>
                <a:cubicBezTo>
                  <a:pt x="312430" y="1395664"/>
                  <a:pt x="0" y="1083234"/>
                  <a:pt x="0" y="697832"/>
                </a:cubicBezTo>
                <a:cubicBezTo>
                  <a:pt x="0" y="312430"/>
                  <a:pt x="312430" y="0"/>
                  <a:pt x="6978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789387" y="4272814"/>
            <a:ext cx="1395664" cy="1395664"/>
          </a:xfrm>
          <a:custGeom>
            <a:avLst/>
            <a:gdLst>
              <a:gd name="connsiteX0" fmla="*/ 697832 w 1395664"/>
              <a:gd name="connsiteY0" fmla="*/ 0 h 1395664"/>
              <a:gd name="connsiteX1" fmla="*/ 1395664 w 1395664"/>
              <a:gd name="connsiteY1" fmla="*/ 697832 h 1395664"/>
              <a:gd name="connsiteX2" fmla="*/ 697832 w 1395664"/>
              <a:gd name="connsiteY2" fmla="*/ 1395664 h 1395664"/>
              <a:gd name="connsiteX3" fmla="*/ 0 w 1395664"/>
              <a:gd name="connsiteY3" fmla="*/ 697832 h 1395664"/>
              <a:gd name="connsiteX4" fmla="*/ 697832 w 1395664"/>
              <a:gd name="connsiteY4" fmla="*/ 0 h 1395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5664" h="1395664">
                <a:moveTo>
                  <a:pt x="697832" y="0"/>
                </a:moveTo>
                <a:cubicBezTo>
                  <a:pt x="1083234" y="0"/>
                  <a:pt x="1395664" y="312430"/>
                  <a:pt x="1395664" y="697832"/>
                </a:cubicBezTo>
                <a:cubicBezTo>
                  <a:pt x="1395664" y="1083234"/>
                  <a:pt x="1083234" y="1395664"/>
                  <a:pt x="697832" y="1395664"/>
                </a:cubicBezTo>
                <a:cubicBezTo>
                  <a:pt x="312430" y="1395664"/>
                  <a:pt x="0" y="1083234"/>
                  <a:pt x="0" y="697832"/>
                </a:cubicBezTo>
                <a:cubicBezTo>
                  <a:pt x="0" y="312430"/>
                  <a:pt x="312430" y="0"/>
                  <a:pt x="6978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8402443" y="1738163"/>
            <a:ext cx="1395664" cy="1395664"/>
          </a:xfrm>
          <a:custGeom>
            <a:avLst/>
            <a:gdLst>
              <a:gd name="connsiteX0" fmla="*/ 697832 w 1395664"/>
              <a:gd name="connsiteY0" fmla="*/ 0 h 1395664"/>
              <a:gd name="connsiteX1" fmla="*/ 1395664 w 1395664"/>
              <a:gd name="connsiteY1" fmla="*/ 697832 h 1395664"/>
              <a:gd name="connsiteX2" fmla="*/ 697832 w 1395664"/>
              <a:gd name="connsiteY2" fmla="*/ 1395664 h 1395664"/>
              <a:gd name="connsiteX3" fmla="*/ 0 w 1395664"/>
              <a:gd name="connsiteY3" fmla="*/ 697832 h 1395664"/>
              <a:gd name="connsiteX4" fmla="*/ 697832 w 1395664"/>
              <a:gd name="connsiteY4" fmla="*/ 0 h 1395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5664" h="1395664">
                <a:moveTo>
                  <a:pt x="697832" y="0"/>
                </a:moveTo>
                <a:cubicBezTo>
                  <a:pt x="1083234" y="0"/>
                  <a:pt x="1395664" y="312430"/>
                  <a:pt x="1395664" y="697832"/>
                </a:cubicBezTo>
                <a:cubicBezTo>
                  <a:pt x="1395664" y="1083234"/>
                  <a:pt x="1083234" y="1395664"/>
                  <a:pt x="697832" y="1395664"/>
                </a:cubicBezTo>
                <a:cubicBezTo>
                  <a:pt x="312430" y="1395664"/>
                  <a:pt x="0" y="1083234"/>
                  <a:pt x="0" y="697832"/>
                </a:cubicBezTo>
                <a:cubicBezTo>
                  <a:pt x="0" y="312430"/>
                  <a:pt x="312430" y="0"/>
                  <a:pt x="6978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156385566"/>
      </p:ext>
    </p:extLst>
  </p:cSld>
  <p:clrMapOvr>
    <a:masterClrMapping/>
  </p:clrMapOvr>
  <p:transition spd="slow"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2281989" y="1738163"/>
            <a:ext cx="1395664" cy="1395664"/>
          </a:xfrm>
          <a:custGeom>
            <a:avLst/>
            <a:gdLst>
              <a:gd name="connsiteX0" fmla="*/ 697832 w 1395664"/>
              <a:gd name="connsiteY0" fmla="*/ 0 h 1395664"/>
              <a:gd name="connsiteX1" fmla="*/ 1395664 w 1395664"/>
              <a:gd name="connsiteY1" fmla="*/ 697832 h 1395664"/>
              <a:gd name="connsiteX2" fmla="*/ 697832 w 1395664"/>
              <a:gd name="connsiteY2" fmla="*/ 1395664 h 1395664"/>
              <a:gd name="connsiteX3" fmla="*/ 0 w 1395664"/>
              <a:gd name="connsiteY3" fmla="*/ 697832 h 1395664"/>
              <a:gd name="connsiteX4" fmla="*/ 697832 w 1395664"/>
              <a:gd name="connsiteY4" fmla="*/ 0 h 1395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5664" h="1395664">
                <a:moveTo>
                  <a:pt x="697832" y="0"/>
                </a:moveTo>
                <a:cubicBezTo>
                  <a:pt x="1083234" y="0"/>
                  <a:pt x="1395664" y="312430"/>
                  <a:pt x="1395664" y="697832"/>
                </a:cubicBezTo>
                <a:cubicBezTo>
                  <a:pt x="1395664" y="1083234"/>
                  <a:pt x="1083234" y="1395664"/>
                  <a:pt x="697832" y="1395664"/>
                </a:cubicBezTo>
                <a:cubicBezTo>
                  <a:pt x="312430" y="1395664"/>
                  <a:pt x="0" y="1083234"/>
                  <a:pt x="0" y="697832"/>
                </a:cubicBezTo>
                <a:cubicBezTo>
                  <a:pt x="0" y="312430"/>
                  <a:pt x="312430" y="0"/>
                  <a:pt x="6978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1"/>
          </p:nvPr>
        </p:nvSpPr>
        <p:spPr>
          <a:xfrm>
            <a:off x="5398168" y="4272815"/>
            <a:ext cx="1395664" cy="1395664"/>
          </a:xfrm>
          <a:custGeom>
            <a:avLst/>
            <a:gdLst>
              <a:gd name="connsiteX0" fmla="*/ 697832 w 1395664"/>
              <a:gd name="connsiteY0" fmla="*/ 0 h 1395664"/>
              <a:gd name="connsiteX1" fmla="*/ 1395664 w 1395664"/>
              <a:gd name="connsiteY1" fmla="*/ 697832 h 1395664"/>
              <a:gd name="connsiteX2" fmla="*/ 697832 w 1395664"/>
              <a:gd name="connsiteY2" fmla="*/ 1395664 h 1395664"/>
              <a:gd name="connsiteX3" fmla="*/ 0 w 1395664"/>
              <a:gd name="connsiteY3" fmla="*/ 697832 h 1395664"/>
              <a:gd name="connsiteX4" fmla="*/ 697832 w 1395664"/>
              <a:gd name="connsiteY4" fmla="*/ 0 h 1395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5664" h="1395664">
                <a:moveTo>
                  <a:pt x="697832" y="0"/>
                </a:moveTo>
                <a:cubicBezTo>
                  <a:pt x="1083234" y="0"/>
                  <a:pt x="1395664" y="312430"/>
                  <a:pt x="1395664" y="697832"/>
                </a:cubicBezTo>
                <a:cubicBezTo>
                  <a:pt x="1395664" y="1083234"/>
                  <a:pt x="1083234" y="1395664"/>
                  <a:pt x="697832" y="1395664"/>
                </a:cubicBezTo>
                <a:cubicBezTo>
                  <a:pt x="312430" y="1395664"/>
                  <a:pt x="0" y="1083234"/>
                  <a:pt x="0" y="697832"/>
                </a:cubicBezTo>
                <a:cubicBezTo>
                  <a:pt x="0" y="312430"/>
                  <a:pt x="312430" y="0"/>
                  <a:pt x="6978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8514347" y="1738163"/>
            <a:ext cx="1395664" cy="1395664"/>
          </a:xfrm>
          <a:custGeom>
            <a:avLst/>
            <a:gdLst>
              <a:gd name="connsiteX0" fmla="*/ 697832 w 1395664"/>
              <a:gd name="connsiteY0" fmla="*/ 0 h 1395664"/>
              <a:gd name="connsiteX1" fmla="*/ 1395664 w 1395664"/>
              <a:gd name="connsiteY1" fmla="*/ 697832 h 1395664"/>
              <a:gd name="connsiteX2" fmla="*/ 697832 w 1395664"/>
              <a:gd name="connsiteY2" fmla="*/ 1395664 h 1395664"/>
              <a:gd name="connsiteX3" fmla="*/ 0 w 1395664"/>
              <a:gd name="connsiteY3" fmla="*/ 697832 h 1395664"/>
              <a:gd name="connsiteX4" fmla="*/ 697832 w 1395664"/>
              <a:gd name="connsiteY4" fmla="*/ 0 h 1395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5664" h="1395664">
                <a:moveTo>
                  <a:pt x="697832" y="0"/>
                </a:moveTo>
                <a:cubicBezTo>
                  <a:pt x="1083234" y="0"/>
                  <a:pt x="1395664" y="312430"/>
                  <a:pt x="1395664" y="697832"/>
                </a:cubicBezTo>
                <a:cubicBezTo>
                  <a:pt x="1395664" y="1083234"/>
                  <a:pt x="1083234" y="1395664"/>
                  <a:pt x="697832" y="1395664"/>
                </a:cubicBezTo>
                <a:cubicBezTo>
                  <a:pt x="312430" y="1395664"/>
                  <a:pt x="0" y="1083234"/>
                  <a:pt x="0" y="697832"/>
                </a:cubicBezTo>
                <a:cubicBezTo>
                  <a:pt x="0" y="312430"/>
                  <a:pt x="312430" y="0"/>
                  <a:pt x="697832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279795029"/>
      </p:ext>
    </p:extLst>
  </p:cSld>
  <p:clrMapOvr>
    <a:masterClrMapping/>
  </p:clrMapOvr>
  <p:transition spd="slow">
    <p:wip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1413248" y="2054837"/>
            <a:ext cx="2461446" cy="2461444"/>
          </a:xfrm>
          <a:custGeom>
            <a:avLst/>
            <a:gdLst>
              <a:gd name="connsiteX0" fmla="*/ 1230723 w 2461446"/>
              <a:gd name="connsiteY0" fmla="*/ 0 h 2461444"/>
              <a:gd name="connsiteX1" fmla="*/ 2461446 w 2461446"/>
              <a:gd name="connsiteY1" fmla="*/ 1230722 h 2461444"/>
              <a:gd name="connsiteX2" fmla="*/ 1230723 w 2461446"/>
              <a:gd name="connsiteY2" fmla="*/ 2461444 h 2461444"/>
              <a:gd name="connsiteX3" fmla="*/ 0 w 2461446"/>
              <a:gd name="connsiteY3" fmla="*/ 1230722 h 2461444"/>
              <a:gd name="connsiteX4" fmla="*/ 1230723 w 2461446"/>
              <a:gd name="connsiteY4" fmla="*/ 0 h 2461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1446" h="2461444">
                <a:moveTo>
                  <a:pt x="1230723" y="0"/>
                </a:moveTo>
                <a:cubicBezTo>
                  <a:pt x="1910433" y="0"/>
                  <a:pt x="2461446" y="551013"/>
                  <a:pt x="2461446" y="1230722"/>
                </a:cubicBezTo>
                <a:cubicBezTo>
                  <a:pt x="2461446" y="1910431"/>
                  <a:pt x="1910433" y="2461444"/>
                  <a:pt x="1230723" y="2461444"/>
                </a:cubicBezTo>
                <a:cubicBezTo>
                  <a:pt x="551013" y="2461444"/>
                  <a:pt x="0" y="1910431"/>
                  <a:pt x="0" y="1230722"/>
                </a:cubicBezTo>
                <a:cubicBezTo>
                  <a:pt x="0" y="551013"/>
                  <a:pt x="551013" y="0"/>
                  <a:pt x="123072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9287036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4853984" y="2039336"/>
            <a:ext cx="2491796" cy="2491796"/>
          </a:xfrm>
          <a:custGeom>
            <a:avLst/>
            <a:gdLst>
              <a:gd name="connsiteX0" fmla="*/ 1245898 w 2491796"/>
              <a:gd name="connsiteY0" fmla="*/ 0 h 2491796"/>
              <a:gd name="connsiteX1" fmla="*/ 2491796 w 2491796"/>
              <a:gd name="connsiteY1" fmla="*/ 1245898 h 2491796"/>
              <a:gd name="connsiteX2" fmla="*/ 1245898 w 2491796"/>
              <a:gd name="connsiteY2" fmla="*/ 2491796 h 2491796"/>
              <a:gd name="connsiteX3" fmla="*/ 0 w 2491796"/>
              <a:gd name="connsiteY3" fmla="*/ 1245898 h 2491796"/>
              <a:gd name="connsiteX4" fmla="*/ 1245898 w 2491796"/>
              <a:gd name="connsiteY4" fmla="*/ 0 h 2491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91796" h="2491796">
                <a:moveTo>
                  <a:pt x="1245898" y="0"/>
                </a:moveTo>
                <a:cubicBezTo>
                  <a:pt x="1933988" y="0"/>
                  <a:pt x="2491796" y="557808"/>
                  <a:pt x="2491796" y="1245898"/>
                </a:cubicBezTo>
                <a:cubicBezTo>
                  <a:pt x="2491796" y="1933988"/>
                  <a:pt x="1933988" y="2491796"/>
                  <a:pt x="1245898" y="2491796"/>
                </a:cubicBezTo>
                <a:cubicBezTo>
                  <a:pt x="557808" y="2491796"/>
                  <a:pt x="0" y="1933988"/>
                  <a:pt x="0" y="1245898"/>
                </a:cubicBezTo>
                <a:cubicBezTo>
                  <a:pt x="0" y="557808"/>
                  <a:pt x="557808" y="0"/>
                  <a:pt x="1245898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194899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4CC8457-443A-4612-A82A-261150BB1633}"/>
              </a:ext>
            </a:extLst>
          </p:cNvPr>
          <p:cNvSpPr txBox="1"/>
          <p:nvPr userDrawn="1"/>
        </p:nvSpPr>
        <p:spPr>
          <a:xfrm>
            <a:off x="11430000" y="6394450"/>
            <a:ext cx="37465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fld id="{1A188CE5-6246-4120-9F5D-621E2BD38C35}" type="slidenum">
              <a:rPr lang="id-ID" altLang="en-US" sz="1200" b="1" smtClean="0">
                <a:solidFill>
                  <a:schemeClr val="bg1"/>
                </a:solidFill>
                <a:cs typeface="Calibri" panose="020F0502020204030204" pitchFamily="34" charset="0"/>
              </a:rPr>
              <a:pPr algn="r" eaLnBrk="1" hangingPunct="1">
                <a:defRPr/>
              </a:pPr>
              <a:t>‹#›</a:t>
            </a:fld>
            <a:endParaRPr lang="id-ID" altLang="en-US" sz="1200" b="1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6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955209" y="2081279"/>
            <a:ext cx="2118902" cy="2118904"/>
          </a:xfrm>
          <a:prstGeom prst="ellipse">
            <a:avLst/>
          </a:prstGeom>
          <a:solidFill>
            <a:schemeClr val="bg1">
              <a:alpha val="70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lang="en-US" sz="18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137125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040290" y="2084713"/>
            <a:ext cx="1379353" cy="1600049"/>
          </a:xfrm>
          <a:custGeom>
            <a:avLst/>
            <a:gdLst>
              <a:gd name="connsiteX0" fmla="*/ 689677 w 1379353"/>
              <a:gd name="connsiteY0" fmla="*/ 0 h 1600049"/>
              <a:gd name="connsiteX1" fmla="*/ 1379353 w 1379353"/>
              <a:gd name="connsiteY1" fmla="*/ 344838 h 1600049"/>
              <a:gd name="connsiteX2" fmla="*/ 1379353 w 1379353"/>
              <a:gd name="connsiteY2" fmla="*/ 1255211 h 1600049"/>
              <a:gd name="connsiteX3" fmla="*/ 689677 w 1379353"/>
              <a:gd name="connsiteY3" fmla="*/ 1600049 h 1600049"/>
              <a:gd name="connsiteX4" fmla="*/ 0 w 1379353"/>
              <a:gd name="connsiteY4" fmla="*/ 1255211 h 1600049"/>
              <a:gd name="connsiteX5" fmla="*/ 0 w 1379353"/>
              <a:gd name="connsiteY5" fmla="*/ 344838 h 1600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79353" h="1600049">
                <a:moveTo>
                  <a:pt x="689677" y="0"/>
                </a:moveTo>
                <a:lnTo>
                  <a:pt x="1379353" y="344838"/>
                </a:lnTo>
                <a:lnTo>
                  <a:pt x="1379353" y="1255211"/>
                </a:lnTo>
                <a:lnTo>
                  <a:pt x="689677" y="1600049"/>
                </a:lnTo>
                <a:lnTo>
                  <a:pt x="0" y="1255211"/>
                </a:lnTo>
                <a:lnTo>
                  <a:pt x="0" y="344838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5958618" y="2084712"/>
            <a:ext cx="1379353" cy="1600049"/>
          </a:xfrm>
          <a:custGeom>
            <a:avLst/>
            <a:gdLst>
              <a:gd name="connsiteX0" fmla="*/ 689677 w 1379353"/>
              <a:gd name="connsiteY0" fmla="*/ 0 h 1600049"/>
              <a:gd name="connsiteX1" fmla="*/ 1379353 w 1379353"/>
              <a:gd name="connsiteY1" fmla="*/ 344838 h 1600049"/>
              <a:gd name="connsiteX2" fmla="*/ 1379353 w 1379353"/>
              <a:gd name="connsiteY2" fmla="*/ 1255211 h 1600049"/>
              <a:gd name="connsiteX3" fmla="*/ 689677 w 1379353"/>
              <a:gd name="connsiteY3" fmla="*/ 1600049 h 1600049"/>
              <a:gd name="connsiteX4" fmla="*/ 0 w 1379353"/>
              <a:gd name="connsiteY4" fmla="*/ 1255211 h 1600049"/>
              <a:gd name="connsiteX5" fmla="*/ 0 w 1379353"/>
              <a:gd name="connsiteY5" fmla="*/ 344838 h 1600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79353" h="1600049">
                <a:moveTo>
                  <a:pt x="689677" y="0"/>
                </a:moveTo>
                <a:lnTo>
                  <a:pt x="1379353" y="344838"/>
                </a:lnTo>
                <a:lnTo>
                  <a:pt x="1379353" y="1255211"/>
                </a:lnTo>
                <a:lnTo>
                  <a:pt x="689677" y="1600049"/>
                </a:lnTo>
                <a:lnTo>
                  <a:pt x="0" y="1255211"/>
                </a:lnTo>
                <a:lnTo>
                  <a:pt x="0" y="344838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491987511"/>
      </p:ext>
    </p:extLst>
  </p:cSld>
  <p:clrMapOvr>
    <a:masterClrMapping/>
  </p:clrMapOvr>
  <p:transition spd="slow">
    <p:wip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1748762" y="2241607"/>
            <a:ext cx="1615902" cy="1615902"/>
          </a:xfrm>
          <a:custGeom>
            <a:avLst/>
            <a:gdLst>
              <a:gd name="connsiteX0" fmla="*/ 807951 w 1615902"/>
              <a:gd name="connsiteY0" fmla="*/ 0 h 1615902"/>
              <a:gd name="connsiteX1" fmla="*/ 1615902 w 1615902"/>
              <a:gd name="connsiteY1" fmla="*/ 807951 h 1615902"/>
              <a:gd name="connsiteX2" fmla="*/ 807951 w 1615902"/>
              <a:gd name="connsiteY2" fmla="*/ 1615902 h 1615902"/>
              <a:gd name="connsiteX3" fmla="*/ 0 w 1615902"/>
              <a:gd name="connsiteY3" fmla="*/ 807951 h 1615902"/>
              <a:gd name="connsiteX4" fmla="*/ 807951 w 1615902"/>
              <a:gd name="connsiteY4" fmla="*/ 0 h 1615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5902" h="1615902">
                <a:moveTo>
                  <a:pt x="807951" y="0"/>
                </a:moveTo>
                <a:cubicBezTo>
                  <a:pt x="1254170" y="0"/>
                  <a:pt x="1615902" y="361732"/>
                  <a:pt x="1615902" y="807951"/>
                </a:cubicBezTo>
                <a:cubicBezTo>
                  <a:pt x="1615902" y="1254170"/>
                  <a:pt x="1254170" y="1615902"/>
                  <a:pt x="807951" y="1615902"/>
                </a:cubicBezTo>
                <a:cubicBezTo>
                  <a:pt x="361732" y="1615902"/>
                  <a:pt x="0" y="1254170"/>
                  <a:pt x="0" y="807951"/>
                </a:cubicBezTo>
                <a:cubicBezTo>
                  <a:pt x="0" y="361732"/>
                  <a:pt x="361732" y="0"/>
                  <a:pt x="80795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5288047" y="2241608"/>
            <a:ext cx="1615902" cy="1615902"/>
          </a:xfrm>
          <a:custGeom>
            <a:avLst/>
            <a:gdLst>
              <a:gd name="connsiteX0" fmla="*/ 807951 w 1615902"/>
              <a:gd name="connsiteY0" fmla="*/ 0 h 1615902"/>
              <a:gd name="connsiteX1" fmla="*/ 1615902 w 1615902"/>
              <a:gd name="connsiteY1" fmla="*/ 807951 h 1615902"/>
              <a:gd name="connsiteX2" fmla="*/ 807951 w 1615902"/>
              <a:gd name="connsiteY2" fmla="*/ 1615902 h 1615902"/>
              <a:gd name="connsiteX3" fmla="*/ 0 w 1615902"/>
              <a:gd name="connsiteY3" fmla="*/ 807951 h 1615902"/>
              <a:gd name="connsiteX4" fmla="*/ 807951 w 1615902"/>
              <a:gd name="connsiteY4" fmla="*/ 0 h 1615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5902" h="1615902">
                <a:moveTo>
                  <a:pt x="807951" y="0"/>
                </a:moveTo>
                <a:cubicBezTo>
                  <a:pt x="1254170" y="0"/>
                  <a:pt x="1615902" y="361732"/>
                  <a:pt x="1615902" y="807951"/>
                </a:cubicBezTo>
                <a:cubicBezTo>
                  <a:pt x="1615902" y="1254170"/>
                  <a:pt x="1254170" y="1615902"/>
                  <a:pt x="807951" y="1615902"/>
                </a:cubicBezTo>
                <a:cubicBezTo>
                  <a:pt x="361732" y="1615902"/>
                  <a:pt x="0" y="1254170"/>
                  <a:pt x="0" y="807951"/>
                </a:cubicBezTo>
                <a:cubicBezTo>
                  <a:pt x="0" y="361732"/>
                  <a:pt x="361732" y="0"/>
                  <a:pt x="80795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2"/>
          </p:nvPr>
        </p:nvSpPr>
        <p:spPr>
          <a:xfrm>
            <a:off x="8825513" y="2241608"/>
            <a:ext cx="1615902" cy="1615902"/>
          </a:xfrm>
          <a:custGeom>
            <a:avLst/>
            <a:gdLst>
              <a:gd name="connsiteX0" fmla="*/ 807951 w 1615902"/>
              <a:gd name="connsiteY0" fmla="*/ 0 h 1615902"/>
              <a:gd name="connsiteX1" fmla="*/ 1615902 w 1615902"/>
              <a:gd name="connsiteY1" fmla="*/ 807951 h 1615902"/>
              <a:gd name="connsiteX2" fmla="*/ 807951 w 1615902"/>
              <a:gd name="connsiteY2" fmla="*/ 1615902 h 1615902"/>
              <a:gd name="connsiteX3" fmla="*/ 0 w 1615902"/>
              <a:gd name="connsiteY3" fmla="*/ 807951 h 1615902"/>
              <a:gd name="connsiteX4" fmla="*/ 807951 w 1615902"/>
              <a:gd name="connsiteY4" fmla="*/ 0 h 1615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5902" h="1615902">
                <a:moveTo>
                  <a:pt x="807951" y="0"/>
                </a:moveTo>
                <a:cubicBezTo>
                  <a:pt x="1254170" y="0"/>
                  <a:pt x="1615902" y="361732"/>
                  <a:pt x="1615902" y="807951"/>
                </a:cubicBezTo>
                <a:cubicBezTo>
                  <a:pt x="1615902" y="1254170"/>
                  <a:pt x="1254170" y="1615902"/>
                  <a:pt x="807951" y="1615902"/>
                </a:cubicBezTo>
                <a:cubicBezTo>
                  <a:pt x="361732" y="1615902"/>
                  <a:pt x="0" y="1254170"/>
                  <a:pt x="0" y="807951"/>
                </a:cubicBezTo>
                <a:cubicBezTo>
                  <a:pt x="0" y="361732"/>
                  <a:pt x="361732" y="0"/>
                  <a:pt x="80795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1780235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1254674" y="2081138"/>
            <a:ext cx="1741199" cy="2019790"/>
          </a:xfrm>
          <a:custGeom>
            <a:avLst/>
            <a:gdLst>
              <a:gd name="connsiteX0" fmla="*/ 870600 w 1741199"/>
              <a:gd name="connsiteY0" fmla="*/ 0 h 2019790"/>
              <a:gd name="connsiteX1" fmla="*/ 1741199 w 1741199"/>
              <a:gd name="connsiteY1" fmla="*/ 435299 h 2019790"/>
              <a:gd name="connsiteX2" fmla="*/ 1741199 w 1741199"/>
              <a:gd name="connsiteY2" fmla="*/ 1584490 h 2019790"/>
              <a:gd name="connsiteX3" fmla="*/ 870600 w 1741199"/>
              <a:gd name="connsiteY3" fmla="*/ 2019790 h 2019790"/>
              <a:gd name="connsiteX4" fmla="*/ 0 w 1741199"/>
              <a:gd name="connsiteY4" fmla="*/ 1584490 h 2019790"/>
              <a:gd name="connsiteX5" fmla="*/ 0 w 1741199"/>
              <a:gd name="connsiteY5" fmla="*/ 435299 h 2019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41199" h="2019790">
                <a:moveTo>
                  <a:pt x="870600" y="0"/>
                </a:moveTo>
                <a:lnTo>
                  <a:pt x="1741199" y="435299"/>
                </a:lnTo>
                <a:lnTo>
                  <a:pt x="1741199" y="1584490"/>
                </a:lnTo>
                <a:lnTo>
                  <a:pt x="870600" y="2019790"/>
                </a:lnTo>
                <a:lnTo>
                  <a:pt x="0" y="1584490"/>
                </a:lnTo>
                <a:lnTo>
                  <a:pt x="0" y="43529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3901825" y="2081137"/>
            <a:ext cx="1741199" cy="2019790"/>
          </a:xfrm>
          <a:custGeom>
            <a:avLst/>
            <a:gdLst>
              <a:gd name="connsiteX0" fmla="*/ 870600 w 1741199"/>
              <a:gd name="connsiteY0" fmla="*/ 0 h 2019790"/>
              <a:gd name="connsiteX1" fmla="*/ 1741199 w 1741199"/>
              <a:gd name="connsiteY1" fmla="*/ 435299 h 2019790"/>
              <a:gd name="connsiteX2" fmla="*/ 1741199 w 1741199"/>
              <a:gd name="connsiteY2" fmla="*/ 1584490 h 2019790"/>
              <a:gd name="connsiteX3" fmla="*/ 870600 w 1741199"/>
              <a:gd name="connsiteY3" fmla="*/ 2019790 h 2019790"/>
              <a:gd name="connsiteX4" fmla="*/ 0 w 1741199"/>
              <a:gd name="connsiteY4" fmla="*/ 1584490 h 2019790"/>
              <a:gd name="connsiteX5" fmla="*/ 0 w 1741199"/>
              <a:gd name="connsiteY5" fmla="*/ 435299 h 2019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41199" h="2019790">
                <a:moveTo>
                  <a:pt x="870600" y="0"/>
                </a:moveTo>
                <a:lnTo>
                  <a:pt x="1741199" y="435299"/>
                </a:lnTo>
                <a:lnTo>
                  <a:pt x="1741199" y="1584490"/>
                </a:lnTo>
                <a:lnTo>
                  <a:pt x="870600" y="2019790"/>
                </a:lnTo>
                <a:lnTo>
                  <a:pt x="0" y="1584490"/>
                </a:lnTo>
                <a:lnTo>
                  <a:pt x="0" y="43529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2"/>
          </p:nvPr>
        </p:nvSpPr>
        <p:spPr>
          <a:xfrm>
            <a:off x="6548976" y="2081137"/>
            <a:ext cx="1741199" cy="2019790"/>
          </a:xfrm>
          <a:custGeom>
            <a:avLst/>
            <a:gdLst>
              <a:gd name="connsiteX0" fmla="*/ 870600 w 1741199"/>
              <a:gd name="connsiteY0" fmla="*/ 0 h 2019790"/>
              <a:gd name="connsiteX1" fmla="*/ 1741199 w 1741199"/>
              <a:gd name="connsiteY1" fmla="*/ 435299 h 2019790"/>
              <a:gd name="connsiteX2" fmla="*/ 1741199 w 1741199"/>
              <a:gd name="connsiteY2" fmla="*/ 1584490 h 2019790"/>
              <a:gd name="connsiteX3" fmla="*/ 870600 w 1741199"/>
              <a:gd name="connsiteY3" fmla="*/ 2019790 h 2019790"/>
              <a:gd name="connsiteX4" fmla="*/ 0 w 1741199"/>
              <a:gd name="connsiteY4" fmla="*/ 1584490 h 2019790"/>
              <a:gd name="connsiteX5" fmla="*/ 0 w 1741199"/>
              <a:gd name="connsiteY5" fmla="*/ 435299 h 2019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41199" h="2019790">
                <a:moveTo>
                  <a:pt x="870600" y="0"/>
                </a:moveTo>
                <a:lnTo>
                  <a:pt x="1741199" y="435299"/>
                </a:lnTo>
                <a:lnTo>
                  <a:pt x="1741199" y="1584490"/>
                </a:lnTo>
                <a:lnTo>
                  <a:pt x="870600" y="2019790"/>
                </a:lnTo>
                <a:lnTo>
                  <a:pt x="0" y="1584490"/>
                </a:lnTo>
                <a:lnTo>
                  <a:pt x="0" y="43529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3"/>
          </p:nvPr>
        </p:nvSpPr>
        <p:spPr>
          <a:xfrm>
            <a:off x="9196128" y="2081136"/>
            <a:ext cx="1741198" cy="2019790"/>
          </a:xfrm>
          <a:custGeom>
            <a:avLst/>
            <a:gdLst>
              <a:gd name="connsiteX0" fmla="*/ 870598 w 1741198"/>
              <a:gd name="connsiteY0" fmla="*/ 0 h 2019790"/>
              <a:gd name="connsiteX1" fmla="*/ 1741198 w 1741198"/>
              <a:gd name="connsiteY1" fmla="*/ 435299 h 2019790"/>
              <a:gd name="connsiteX2" fmla="*/ 1741198 w 1741198"/>
              <a:gd name="connsiteY2" fmla="*/ 1584490 h 2019790"/>
              <a:gd name="connsiteX3" fmla="*/ 870598 w 1741198"/>
              <a:gd name="connsiteY3" fmla="*/ 2019790 h 2019790"/>
              <a:gd name="connsiteX4" fmla="*/ 0 w 1741198"/>
              <a:gd name="connsiteY4" fmla="*/ 1584490 h 2019790"/>
              <a:gd name="connsiteX5" fmla="*/ 0 w 1741198"/>
              <a:gd name="connsiteY5" fmla="*/ 435299 h 2019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41198" h="2019790">
                <a:moveTo>
                  <a:pt x="870598" y="0"/>
                </a:moveTo>
                <a:lnTo>
                  <a:pt x="1741198" y="435299"/>
                </a:lnTo>
                <a:lnTo>
                  <a:pt x="1741198" y="1584490"/>
                </a:lnTo>
                <a:lnTo>
                  <a:pt x="870598" y="2019790"/>
                </a:lnTo>
                <a:lnTo>
                  <a:pt x="0" y="1584490"/>
                </a:lnTo>
                <a:lnTo>
                  <a:pt x="0" y="43529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25934014"/>
      </p:ext>
    </p:extLst>
  </p:cSld>
  <p:clrMapOvr>
    <a:masterClrMapping/>
  </p:clrMapOvr>
  <p:transition spd="slow">
    <p:wip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061449" y="2132721"/>
            <a:ext cx="1892138" cy="1892136"/>
          </a:xfrm>
          <a:custGeom>
            <a:avLst/>
            <a:gdLst>
              <a:gd name="connsiteX0" fmla="*/ 946069 w 1892138"/>
              <a:gd name="connsiteY0" fmla="*/ 0 h 1892136"/>
              <a:gd name="connsiteX1" fmla="*/ 1892138 w 1892138"/>
              <a:gd name="connsiteY1" fmla="*/ 946068 h 1892136"/>
              <a:gd name="connsiteX2" fmla="*/ 946069 w 1892138"/>
              <a:gd name="connsiteY2" fmla="*/ 1892136 h 1892136"/>
              <a:gd name="connsiteX3" fmla="*/ 0 w 1892138"/>
              <a:gd name="connsiteY3" fmla="*/ 946068 h 1892136"/>
              <a:gd name="connsiteX4" fmla="*/ 946069 w 1892138"/>
              <a:gd name="connsiteY4" fmla="*/ 0 h 1892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2138" h="1892136">
                <a:moveTo>
                  <a:pt x="946069" y="0"/>
                </a:moveTo>
                <a:cubicBezTo>
                  <a:pt x="1468568" y="0"/>
                  <a:pt x="1892138" y="423569"/>
                  <a:pt x="1892138" y="946068"/>
                </a:cubicBezTo>
                <a:cubicBezTo>
                  <a:pt x="1892138" y="1468567"/>
                  <a:pt x="1468568" y="1892136"/>
                  <a:pt x="946069" y="1892136"/>
                </a:cubicBezTo>
                <a:cubicBezTo>
                  <a:pt x="423570" y="1892136"/>
                  <a:pt x="0" y="1468567"/>
                  <a:pt x="0" y="946068"/>
                </a:cubicBezTo>
                <a:cubicBezTo>
                  <a:pt x="0" y="423569"/>
                  <a:pt x="423570" y="0"/>
                  <a:pt x="946069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3813260" y="2137220"/>
            <a:ext cx="1892138" cy="1892136"/>
          </a:xfrm>
          <a:custGeom>
            <a:avLst/>
            <a:gdLst>
              <a:gd name="connsiteX0" fmla="*/ 946069 w 1892138"/>
              <a:gd name="connsiteY0" fmla="*/ 0 h 1892136"/>
              <a:gd name="connsiteX1" fmla="*/ 1892138 w 1892138"/>
              <a:gd name="connsiteY1" fmla="*/ 946068 h 1892136"/>
              <a:gd name="connsiteX2" fmla="*/ 946069 w 1892138"/>
              <a:gd name="connsiteY2" fmla="*/ 1892136 h 1892136"/>
              <a:gd name="connsiteX3" fmla="*/ 0 w 1892138"/>
              <a:gd name="connsiteY3" fmla="*/ 946068 h 1892136"/>
              <a:gd name="connsiteX4" fmla="*/ 946069 w 1892138"/>
              <a:gd name="connsiteY4" fmla="*/ 0 h 1892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2138" h="1892136">
                <a:moveTo>
                  <a:pt x="946069" y="0"/>
                </a:moveTo>
                <a:cubicBezTo>
                  <a:pt x="1468568" y="0"/>
                  <a:pt x="1892138" y="423569"/>
                  <a:pt x="1892138" y="946068"/>
                </a:cubicBezTo>
                <a:cubicBezTo>
                  <a:pt x="1892138" y="1468567"/>
                  <a:pt x="1468568" y="1892136"/>
                  <a:pt x="946069" y="1892136"/>
                </a:cubicBezTo>
                <a:cubicBezTo>
                  <a:pt x="423570" y="1892136"/>
                  <a:pt x="0" y="1468567"/>
                  <a:pt x="0" y="946068"/>
                </a:cubicBezTo>
                <a:cubicBezTo>
                  <a:pt x="0" y="423569"/>
                  <a:pt x="423570" y="0"/>
                  <a:pt x="946069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2"/>
          </p:nvPr>
        </p:nvSpPr>
        <p:spPr>
          <a:xfrm>
            <a:off x="6480168" y="2137220"/>
            <a:ext cx="1892138" cy="1892136"/>
          </a:xfrm>
          <a:custGeom>
            <a:avLst/>
            <a:gdLst>
              <a:gd name="connsiteX0" fmla="*/ 946069 w 1892138"/>
              <a:gd name="connsiteY0" fmla="*/ 0 h 1892136"/>
              <a:gd name="connsiteX1" fmla="*/ 1892138 w 1892138"/>
              <a:gd name="connsiteY1" fmla="*/ 946068 h 1892136"/>
              <a:gd name="connsiteX2" fmla="*/ 946069 w 1892138"/>
              <a:gd name="connsiteY2" fmla="*/ 1892136 h 1892136"/>
              <a:gd name="connsiteX3" fmla="*/ 0 w 1892138"/>
              <a:gd name="connsiteY3" fmla="*/ 946068 h 1892136"/>
              <a:gd name="connsiteX4" fmla="*/ 946069 w 1892138"/>
              <a:gd name="connsiteY4" fmla="*/ 0 h 1892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2138" h="1892136">
                <a:moveTo>
                  <a:pt x="946069" y="0"/>
                </a:moveTo>
                <a:cubicBezTo>
                  <a:pt x="1468568" y="0"/>
                  <a:pt x="1892138" y="423569"/>
                  <a:pt x="1892138" y="946068"/>
                </a:cubicBezTo>
                <a:cubicBezTo>
                  <a:pt x="1892138" y="1468567"/>
                  <a:pt x="1468568" y="1892136"/>
                  <a:pt x="946069" y="1892136"/>
                </a:cubicBezTo>
                <a:cubicBezTo>
                  <a:pt x="423570" y="1892136"/>
                  <a:pt x="0" y="1468567"/>
                  <a:pt x="0" y="946068"/>
                </a:cubicBezTo>
                <a:cubicBezTo>
                  <a:pt x="0" y="423569"/>
                  <a:pt x="423570" y="0"/>
                  <a:pt x="946069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3"/>
          </p:nvPr>
        </p:nvSpPr>
        <p:spPr>
          <a:xfrm>
            <a:off x="9231978" y="2141719"/>
            <a:ext cx="1892138" cy="1892136"/>
          </a:xfrm>
          <a:custGeom>
            <a:avLst/>
            <a:gdLst>
              <a:gd name="connsiteX0" fmla="*/ 946069 w 1892138"/>
              <a:gd name="connsiteY0" fmla="*/ 0 h 1892136"/>
              <a:gd name="connsiteX1" fmla="*/ 1892138 w 1892138"/>
              <a:gd name="connsiteY1" fmla="*/ 946068 h 1892136"/>
              <a:gd name="connsiteX2" fmla="*/ 946069 w 1892138"/>
              <a:gd name="connsiteY2" fmla="*/ 1892136 h 1892136"/>
              <a:gd name="connsiteX3" fmla="*/ 0 w 1892138"/>
              <a:gd name="connsiteY3" fmla="*/ 946068 h 1892136"/>
              <a:gd name="connsiteX4" fmla="*/ 946069 w 1892138"/>
              <a:gd name="connsiteY4" fmla="*/ 0 h 1892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2138" h="1892136">
                <a:moveTo>
                  <a:pt x="946069" y="0"/>
                </a:moveTo>
                <a:cubicBezTo>
                  <a:pt x="1468568" y="0"/>
                  <a:pt x="1892138" y="423569"/>
                  <a:pt x="1892138" y="946068"/>
                </a:cubicBezTo>
                <a:cubicBezTo>
                  <a:pt x="1892138" y="1468567"/>
                  <a:pt x="1468568" y="1892136"/>
                  <a:pt x="946069" y="1892136"/>
                </a:cubicBezTo>
                <a:cubicBezTo>
                  <a:pt x="423570" y="1892136"/>
                  <a:pt x="0" y="1468567"/>
                  <a:pt x="0" y="946068"/>
                </a:cubicBezTo>
                <a:cubicBezTo>
                  <a:pt x="0" y="423569"/>
                  <a:pt x="423570" y="0"/>
                  <a:pt x="946069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43091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456485" y="1122483"/>
            <a:ext cx="5735514" cy="5735517"/>
          </a:xfrm>
          <a:custGeom>
            <a:avLst/>
            <a:gdLst>
              <a:gd name="connsiteX0" fmla="*/ 5735514 w 5735514"/>
              <a:gd name="connsiteY0" fmla="*/ 0 h 5735517"/>
              <a:gd name="connsiteX1" fmla="*/ 5735514 w 5735514"/>
              <a:gd name="connsiteY1" fmla="*/ 5735517 h 5735517"/>
              <a:gd name="connsiteX2" fmla="*/ 0 w 5735514"/>
              <a:gd name="connsiteY2" fmla="*/ 5730416 h 5735517"/>
              <a:gd name="connsiteX3" fmla="*/ 5735514 w 5735514"/>
              <a:gd name="connsiteY3" fmla="*/ 0 h 5735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35514" h="5735517">
                <a:moveTo>
                  <a:pt x="5735514" y="0"/>
                </a:moveTo>
                <a:lnTo>
                  <a:pt x="5735514" y="5735517"/>
                </a:lnTo>
                <a:lnTo>
                  <a:pt x="0" y="5730416"/>
                </a:lnTo>
                <a:cubicBezTo>
                  <a:pt x="2815" y="2564771"/>
                  <a:pt x="2569867" y="0"/>
                  <a:pt x="573551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0314022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6BFFB81-D589-4806-B69F-DF7D505029FC}"/>
              </a:ext>
            </a:extLst>
          </p:cNvPr>
          <p:cNvSpPr txBox="1"/>
          <p:nvPr userDrawn="1"/>
        </p:nvSpPr>
        <p:spPr>
          <a:xfrm>
            <a:off x="11430000" y="6394450"/>
            <a:ext cx="37465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defRPr/>
            </a:pPr>
            <a:fld id="{C258369D-B944-4031-9F60-9BF694107DEE}" type="slidenum">
              <a:rPr lang="id-ID" altLang="en-US" sz="1200" b="1" smtClean="0">
                <a:solidFill>
                  <a:schemeClr val="bg1"/>
                </a:solidFill>
                <a:cs typeface="Calibri" panose="020F0502020204030204" pitchFamily="34" charset="0"/>
              </a:rPr>
              <a:pPr algn="r" eaLnBrk="1" hangingPunct="1">
                <a:defRPr/>
              </a:pPr>
              <a:t>‹#›</a:t>
            </a:fld>
            <a:endParaRPr lang="id-ID" altLang="en-US" sz="1200" b="1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1798594" y="893617"/>
            <a:ext cx="2535382" cy="2535382"/>
          </a:xfrm>
          <a:custGeom>
            <a:avLst/>
            <a:gdLst>
              <a:gd name="connsiteX0" fmla="*/ 1267691 w 2535382"/>
              <a:gd name="connsiteY0" fmla="*/ 0 h 2535382"/>
              <a:gd name="connsiteX1" fmla="*/ 2535382 w 2535382"/>
              <a:gd name="connsiteY1" fmla="*/ 1267691 h 2535382"/>
              <a:gd name="connsiteX2" fmla="*/ 1267691 w 2535382"/>
              <a:gd name="connsiteY2" fmla="*/ 2535382 h 2535382"/>
              <a:gd name="connsiteX3" fmla="*/ 0 w 2535382"/>
              <a:gd name="connsiteY3" fmla="*/ 1267691 h 2535382"/>
              <a:gd name="connsiteX4" fmla="*/ 1267691 w 2535382"/>
              <a:gd name="connsiteY4" fmla="*/ 0 h 2535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5382" h="2535382">
                <a:moveTo>
                  <a:pt x="1267691" y="0"/>
                </a:moveTo>
                <a:cubicBezTo>
                  <a:pt x="1967817" y="0"/>
                  <a:pt x="2535382" y="567565"/>
                  <a:pt x="2535382" y="1267691"/>
                </a:cubicBezTo>
                <a:cubicBezTo>
                  <a:pt x="2535382" y="1967817"/>
                  <a:pt x="1967817" y="2535382"/>
                  <a:pt x="1267691" y="2535382"/>
                </a:cubicBezTo>
                <a:cubicBezTo>
                  <a:pt x="567565" y="2535382"/>
                  <a:pt x="0" y="1967817"/>
                  <a:pt x="0" y="1267691"/>
                </a:cubicBezTo>
                <a:cubicBezTo>
                  <a:pt x="0" y="567565"/>
                  <a:pt x="567565" y="0"/>
                  <a:pt x="126769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7834185" y="893617"/>
            <a:ext cx="2535382" cy="2535382"/>
          </a:xfrm>
          <a:custGeom>
            <a:avLst/>
            <a:gdLst>
              <a:gd name="connsiteX0" fmla="*/ 1267691 w 2535382"/>
              <a:gd name="connsiteY0" fmla="*/ 0 h 2535382"/>
              <a:gd name="connsiteX1" fmla="*/ 2535382 w 2535382"/>
              <a:gd name="connsiteY1" fmla="*/ 1267691 h 2535382"/>
              <a:gd name="connsiteX2" fmla="*/ 1267691 w 2535382"/>
              <a:gd name="connsiteY2" fmla="*/ 2535382 h 2535382"/>
              <a:gd name="connsiteX3" fmla="*/ 0 w 2535382"/>
              <a:gd name="connsiteY3" fmla="*/ 1267691 h 2535382"/>
              <a:gd name="connsiteX4" fmla="*/ 1267691 w 2535382"/>
              <a:gd name="connsiteY4" fmla="*/ 0 h 2535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5382" h="2535382">
                <a:moveTo>
                  <a:pt x="1267691" y="0"/>
                </a:moveTo>
                <a:cubicBezTo>
                  <a:pt x="1967817" y="0"/>
                  <a:pt x="2535382" y="567565"/>
                  <a:pt x="2535382" y="1267691"/>
                </a:cubicBezTo>
                <a:cubicBezTo>
                  <a:pt x="2535382" y="1967817"/>
                  <a:pt x="1967817" y="2535382"/>
                  <a:pt x="1267691" y="2535382"/>
                </a:cubicBezTo>
                <a:cubicBezTo>
                  <a:pt x="567565" y="2535382"/>
                  <a:pt x="0" y="1967817"/>
                  <a:pt x="0" y="1267691"/>
                </a:cubicBezTo>
                <a:cubicBezTo>
                  <a:pt x="0" y="567565"/>
                  <a:pt x="567565" y="0"/>
                  <a:pt x="126769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502281212"/>
      </p:ext>
    </p:extLst>
  </p:cSld>
  <p:clrMapOvr>
    <a:masterClrMapping/>
  </p:clrMapOvr>
  <p:transition spd="slow">
    <p:wip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4090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569729" y="2317618"/>
            <a:ext cx="1214746" cy="1214744"/>
          </a:xfrm>
          <a:custGeom>
            <a:avLst/>
            <a:gdLst>
              <a:gd name="connsiteX0" fmla="*/ 607373 w 1214746"/>
              <a:gd name="connsiteY0" fmla="*/ 0 h 1214744"/>
              <a:gd name="connsiteX1" fmla="*/ 1214746 w 1214746"/>
              <a:gd name="connsiteY1" fmla="*/ 607372 h 1214744"/>
              <a:gd name="connsiteX2" fmla="*/ 607373 w 1214746"/>
              <a:gd name="connsiteY2" fmla="*/ 1214744 h 1214744"/>
              <a:gd name="connsiteX3" fmla="*/ 0 w 1214746"/>
              <a:gd name="connsiteY3" fmla="*/ 607372 h 1214744"/>
              <a:gd name="connsiteX4" fmla="*/ 607373 w 1214746"/>
              <a:gd name="connsiteY4" fmla="*/ 0 h 121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746" h="1214744">
                <a:moveTo>
                  <a:pt x="607373" y="0"/>
                </a:moveTo>
                <a:cubicBezTo>
                  <a:pt x="942816" y="0"/>
                  <a:pt x="1214746" y="271930"/>
                  <a:pt x="1214746" y="607372"/>
                </a:cubicBezTo>
                <a:cubicBezTo>
                  <a:pt x="1214746" y="942814"/>
                  <a:pt x="942816" y="1214744"/>
                  <a:pt x="607373" y="1214744"/>
                </a:cubicBezTo>
                <a:cubicBezTo>
                  <a:pt x="271930" y="1214744"/>
                  <a:pt x="0" y="942814"/>
                  <a:pt x="0" y="607372"/>
                </a:cubicBezTo>
                <a:cubicBezTo>
                  <a:pt x="0" y="271930"/>
                  <a:pt x="271930" y="0"/>
                  <a:pt x="60737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1"/>
          </p:nvPr>
        </p:nvSpPr>
        <p:spPr>
          <a:xfrm>
            <a:off x="3814179" y="2317619"/>
            <a:ext cx="1214746" cy="1214744"/>
          </a:xfrm>
          <a:custGeom>
            <a:avLst/>
            <a:gdLst>
              <a:gd name="connsiteX0" fmla="*/ 607373 w 1214746"/>
              <a:gd name="connsiteY0" fmla="*/ 0 h 1214744"/>
              <a:gd name="connsiteX1" fmla="*/ 1214746 w 1214746"/>
              <a:gd name="connsiteY1" fmla="*/ 607372 h 1214744"/>
              <a:gd name="connsiteX2" fmla="*/ 607373 w 1214746"/>
              <a:gd name="connsiteY2" fmla="*/ 1214744 h 1214744"/>
              <a:gd name="connsiteX3" fmla="*/ 0 w 1214746"/>
              <a:gd name="connsiteY3" fmla="*/ 607372 h 1214744"/>
              <a:gd name="connsiteX4" fmla="*/ 607373 w 1214746"/>
              <a:gd name="connsiteY4" fmla="*/ 0 h 121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746" h="1214744">
                <a:moveTo>
                  <a:pt x="607373" y="0"/>
                </a:moveTo>
                <a:cubicBezTo>
                  <a:pt x="942816" y="0"/>
                  <a:pt x="1214746" y="271930"/>
                  <a:pt x="1214746" y="607372"/>
                </a:cubicBezTo>
                <a:cubicBezTo>
                  <a:pt x="1214746" y="942814"/>
                  <a:pt x="942816" y="1214744"/>
                  <a:pt x="607373" y="1214744"/>
                </a:cubicBezTo>
                <a:cubicBezTo>
                  <a:pt x="271930" y="1214744"/>
                  <a:pt x="0" y="942814"/>
                  <a:pt x="0" y="607372"/>
                </a:cubicBezTo>
                <a:cubicBezTo>
                  <a:pt x="0" y="271930"/>
                  <a:pt x="271930" y="0"/>
                  <a:pt x="60737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2"/>
          </p:nvPr>
        </p:nvSpPr>
        <p:spPr>
          <a:xfrm>
            <a:off x="7058631" y="2321767"/>
            <a:ext cx="1214746" cy="1214744"/>
          </a:xfrm>
          <a:custGeom>
            <a:avLst/>
            <a:gdLst>
              <a:gd name="connsiteX0" fmla="*/ 607373 w 1214746"/>
              <a:gd name="connsiteY0" fmla="*/ 0 h 1214744"/>
              <a:gd name="connsiteX1" fmla="*/ 1214746 w 1214746"/>
              <a:gd name="connsiteY1" fmla="*/ 607372 h 1214744"/>
              <a:gd name="connsiteX2" fmla="*/ 607373 w 1214746"/>
              <a:gd name="connsiteY2" fmla="*/ 1214744 h 1214744"/>
              <a:gd name="connsiteX3" fmla="*/ 0 w 1214746"/>
              <a:gd name="connsiteY3" fmla="*/ 607372 h 1214744"/>
              <a:gd name="connsiteX4" fmla="*/ 607373 w 1214746"/>
              <a:gd name="connsiteY4" fmla="*/ 0 h 121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746" h="1214744">
                <a:moveTo>
                  <a:pt x="607373" y="0"/>
                </a:moveTo>
                <a:cubicBezTo>
                  <a:pt x="942816" y="0"/>
                  <a:pt x="1214746" y="271930"/>
                  <a:pt x="1214746" y="607372"/>
                </a:cubicBezTo>
                <a:cubicBezTo>
                  <a:pt x="1214746" y="942814"/>
                  <a:pt x="942816" y="1214744"/>
                  <a:pt x="607373" y="1214744"/>
                </a:cubicBezTo>
                <a:cubicBezTo>
                  <a:pt x="271930" y="1214744"/>
                  <a:pt x="0" y="942814"/>
                  <a:pt x="0" y="607372"/>
                </a:cubicBezTo>
                <a:cubicBezTo>
                  <a:pt x="0" y="271930"/>
                  <a:pt x="271930" y="0"/>
                  <a:pt x="60737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3"/>
          </p:nvPr>
        </p:nvSpPr>
        <p:spPr>
          <a:xfrm>
            <a:off x="10303082" y="2321768"/>
            <a:ext cx="1214746" cy="1214744"/>
          </a:xfrm>
          <a:custGeom>
            <a:avLst/>
            <a:gdLst>
              <a:gd name="connsiteX0" fmla="*/ 607373 w 1214746"/>
              <a:gd name="connsiteY0" fmla="*/ 0 h 1214744"/>
              <a:gd name="connsiteX1" fmla="*/ 1214746 w 1214746"/>
              <a:gd name="connsiteY1" fmla="*/ 607372 h 1214744"/>
              <a:gd name="connsiteX2" fmla="*/ 607373 w 1214746"/>
              <a:gd name="connsiteY2" fmla="*/ 1214744 h 1214744"/>
              <a:gd name="connsiteX3" fmla="*/ 0 w 1214746"/>
              <a:gd name="connsiteY3" fmla="*/ 607372 h 1214744"/>
              <a:gd name="connsiteX4" fmla="*/ 607373 w 1214746"/>
              <a:gd name="connsiteY4" fmla="*/ 0 h 121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746" h="1214744">
                <a:moveTo>
                  <a:pt x="607373" y="0"/>
                </a:moveTo>
                <a:cubicBezTo>
                  <a:pt x="942816" y="0"/>
                  <a:pt x="1214746" y="271930"/>
                  <a:pt x="1214746" y="607372"/>
                </a:cubicBezTo>
                <a:cubicBezTo>
                  <a:pt x="1214746" y="942814"/>
                  <a:pt x="942816" y="1214744"/>
                  <a:pt x="607373" y="1214744"/>
                </a:cubicBezTo>
                <a:cubicBezTo>
                  <a:pt x="271930" y="1214744"/>
                  <a:pt x="0" y="942814"/>
                  <a:pt x="0" y="607372"/>
                </a:cubicBezTo>
                <a:cubicBezTo>
                  <a:pt x="0" y="271930"/>
                  <a:pt x="271930" y="0"/>
                  <a:pt x="60737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4"/>
          </p:nvPr>
        </p:nvSpPr>
        <p:spPr>
          <a:xfrm>
            <a:off x="2187207" y="4606137"/>
            <a:ext cx="1214746" cy="1214744"/>
          </a:xfrm>
          <a:custGeom>
            <a:avLst/>
            <a:gdLst>
              <a:gd name="connsiteX0" fmla="*/ 607373 w 1214746"/>
              <a:gd name="connsiteY0" fmla="*/ 0 h 1214744"/>
              <a:gd name="connsiteX1" fmla="*/ 1214746 w 1214746"/>
              <a:gd name="connsiteY1" fmla="*/ 607372 h 1214744"/>
              <a:gd name="connsiteX2" fmla="*/ 607373 w 1214746"/>
              <a:gd name="connsiteY2" fmla="*/ 1214744 h 1214744"/>
              <a:gd name="connsiteX3" fmla="*/ 0 w 1214746"/>
              <a:gd name="connsiteY3" fmla="*/ 607372 h 1214744"/>
              <a:gd name="connsiteX4" fmla="*/ 607373 w 1214746"/>
              <a:gd name="connsiteY4" fmla="*/ 0 h 121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746" h="1214744">
                <a:moveTo>
                  <a:pt x="607373" y="0"/>
                </a:moveTo>
                <a:cubicBezTo>
                  <a:pt x="942816" y="0"/>
                  <a:pt x="1214746" y="271930"/>
                  <a:pt x="1214746" y="607372"/>
                </a:cubicBezTo>
                <a:cubicBezTo>
                  <a:pt x="1214746" y="942814"/>
                  <a:pt x="942816" y="1214744"/>
                  <a:pt x="607373" y="1214744"/>
                </a:cubicBezTo>
                <a:cubicBezTo>
                  <a:pt x="271930" y="1214744"/>
                  <a:pt x="0" y="942814"/>
                  <a:pt x="0" y="607372"/>
                </a:cubicBezTo>
                <a:cubicBezTo>
                  <a:pt x="0" y="271930"/>
                  <a:pt x="271930" y="0"/>
                  <a:pt x="60737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5"/>
          </p:nvPr>
        </p:nvSpPr>
        <p:spPr>
          <a:xfrm>
            <a:off x="5431657" y="4610286"/>
            <a:ext cx="1214746" cy="1214744"/>
          </a:xfrm>
          <a:custGeom>
            <a:avLst/>
            <a:gdLst>
              <a:gd name="connsiteX0" fmla="*/ 607373 w 1214746"/>
              <a:gd name="connsiteY0" fmla="*/ 0 h 1214744"/>
              <a:gd name="connsiteX1" fmla="*/ 1214746 w 1214746"/>
              <a:gd name="connsiteY1" fmla="*/ 607372 h 1214744"/>
              <a:gd name="connsiteX2" fmla="*/ 607373 w 1214746"/>
              <a:gd name="connsiteY2" fmla="*/ 1214744 h 1214744"/>
              <a:gd name="connsiteX3" fmla="*/ 0 w 1214746"/>
              <a:gd name="connsiteY3" fmla="*/ 607372 h 1214744"/>
              <a:gd name="connsiteX4" fmla="*/ 607373 w 1214746"/>
              <a:gd name="connsiteY4" fmla="*/ 0 h 121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746" h="1214744">
                <a:moveTo>
                  <a:pt x="607373" y="0"/>
                </a:moveTo>
                <a:cubicBezTo>
                  <a:pt x="942816" y="0"/>
                  <a:pt x="1214746" y="271930"/>
                  <a:pt x="1214746" y="607372"/>
                </a:cubicBezTo>
                <a:cubicBezTo>
                  <a:pt x="1214746" y="942814"/>
                  <a:pt x="942816" y="1214744"/>
                  <a:pt x="607373" y="1214744"/>
                </a:cubicBezTo>
                <a:cubicBezTo>
                  <a:pt x="271930" y="1214744"/>
                  <a:pt x="0" y="942814"/>
                  <a:pt x="0" y="607372"/>
                </a:cubicBezTo>
                <a:cubicBezTo>
                  <a:pt x="0" y="271930"/>
                  <a:pt x="271930" y="0"/>
                  <a:pt x="60737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16"/>
          </p:nvPr>
        </p:nvSpPr>
        <p:spPr>
          <a:xfrm>
            <a:off x="8676109" y="4610287"/>
            <a:ext cx="1214746" cy="1214744"/>
          </a:xfrm>
          <a:custGeom>
            <a:avLst/>
            <a:gdLst>
              <a:gd name="connsiteX0" fmla="*/ 607373 w 1214746"/>
              <a:gd name="connsiteY0" fmla="*/ 0 h 1214744"/>
              <a:gd name="connsiteX1" fmla="*/ 1214746 w 1214746"/>
              <a:gd name="connsiteY1" fmla="*/ 607372 h 1214744"/>
              <a:gd name="connsiteX2" fmla="*/ 607373 w 1214746"/>
              <a:gd name="connsiteY2" fmla="*/ 1214744 h 1214744"/>
              <a:gd name="connsiteX3" fmla="*/ 0 w 1214746"/>
              <a:gd name="connsiteY3" fmla="*/ 607372 h 1214744"/>
              <a:gd name="connsiteX4" fmla="*/ 607373 w 1214746"/>
              <a:gd name="connsiteY4" fmla="*/ 0 h 121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746" h="1214744">
                <a:moveTo>
                  <a:pt x="607373" y="0"/>
                </a:moveTo>
                <a:cubicBezTo>
                  <a:pt x="942816" y="0"/>
                  <a:pt x="1214746" y="271930"/>
                  <a:pt x="1214746" y="607372"/>
                </a:cubicBezTo>
                <a:cubicBezTo>
                  <a:pt x="1214746" y="942814"/>
                  <a:pt x="942816" y="1214744"/>
                  <a:pt x="607373" y="1214744"/>
                </a:cubicBezTo>
                <a:cubicBezTo>
                  <a:pt x="271930" y="1214744"/>
                  <a:pt x="0" y="942814"/>
                  <a:pt x="0" y="607372"/>
                </a:cubicBezTo>
                <a:cubicBezTo>
                  <a:pt x="0" y="271930"/>
                  <a:pt x="271930" y="0"/>
                  <a:pt x="60737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7693011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1"/>
          </p:nvPr>
        </p:nvSpPr>
        <p:spPr>
          <a:xfrm>
            <a:off x="2911805" y="3571471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2"/>
          </p:nvPr>
        </p:nvSpPr>
        <p:spPr>
          <a:xfrm>
            <a:off x="4758093" y="3571471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6447510" y="3571471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8293798" y="3571471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5"/>
          </p:nvPr>
        </p:nvSpPr>
        <p:spPr>
          <a:xfrm>
            <a:off x="7423910" y="5087973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6"/>
          </p:nvPr>
        </p:nvSpPr>
        <p:spPr>
          <a:xfrm>
            <a:off x="9159816" y="5101420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7"/>
          </p:nvPr>
        </p:nvSpPr>
        <p:spPr>
          <a:xfrm>
            <a:off x="2077697" y="5093807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8"/>
          </p:nvPr>
        </p:nvSpPr>
        <p:spPr>
          <a:xfrm>
            <a:off x="3746368" y="5093807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5602802" y="2054969"/>
            <a:ext cx="974361" cy="974361"/>
          </a:xfrm>
          <a:custGeom>
            <a:avLst/>
            <a:gdLst>
              <a:gd name="connsiteX0" fmla="*/ 0 w 974361"/>
              <a:gd name="connsiteY0" fmla="*/ 0 h 974361"/>
              <a:gd name="connsiteX1" fmla="*/ 974361 w 974361"/>
              <a:gd name="connsiteY1" fmla="*/ 0 h 974361"/>
              <a:gd name="connsiteX2" fmla="*/ 974361 w 974361"/>
              <a:gd name="connsiteY2" fmla="*/ 974361 h 974361"/>
              <a:gd name="connsiteX3" fmla="*/ 0 w 974361"/>
              <a:gd name="connsiteY3" fmla="*/ 974361 h 974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4361" h="974361">
                <a:moveTo>
                  <a:pt x="0" y="0"/>
                </a:moveTo>
                <a:lnTo>
                  <a:pt x="974361" y="0"/>
                </a:lnTo>
                <a:lnTo>
                  <a:pt x="974361" y="974361"/>
                </a:lnTo>
                <a:lnTo>
                  <a:pt x="0" y="9743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5250725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/>
          <p:cNvSpPr>
            <a:spLocks noGrp="1"/>
          </p:cNvSpPr>
          <p:nvPr>
            <p:ph type="pic" sz="quarter" idx="12"/>
          </p:nvPr>
        </p:nvSpPr>
        <p:spPr>
          <a:xfrm>
            <a:off x="1968202" y="2877670"/>
            <a:ext cx="1119688" cy="1119688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3"/>
          </p:nvPr>
        </p:nvSpPr>
        <p:spPr>
          <a:xfrm>
            <a:off x="9092903" y="2877670"/>
            <a:ext cx="1119688" cy="1119688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4"/>
          </p:nvPr>
        </p:nvSpPr>
        <p:spPr>
          <a:xfrm>
            <a:off x="7382886" y="2877670"/>
            <a:ext cx="1119688" cy="1119688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5"/>
          </p:nvPr>
        </p:nvSpPr>
        <p:spPr>
          <a:xfrm>
            <a:off x="5545541" y="4165862"/>
            <a:ext cx="1119688" cy="1119688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5" name="Picture Placeholder 24"/>
          <p:cNvSpPr>
            <a:spLocks noGrp="1"/>
          </p:cNvSpPr>
          <p:nvPr>
            <p:ph type="pic" sz="quarter" idx="16"/>
          </p:nvPr>
        </p:nvSpPr>
        <p:spPr>
          <a:xfrm>
            <a:off x="7794302" y="4696129"/>
            <a:ext cx="989700" cy="989700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7"/>
          </p:nvPr>
        </p:nvSpPr>
        <p:spPr>
          <a:xfrm>
            <a:off x="9138557" y="4696129"/>
            <a:ext cx="989700" cy="989700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8"/>
          </p:nvPr>
        </p:nvSpPr>
        <p:spPr>
          <a:xfrm>
            <a:off x="10482812" y="4696129"/>
            <a:ext cx="989700" cy="989700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19"/>
          </p:nvPr>
        </p:nvSpPr>
        <p:spPr>
          <a:xfrm>
            <a:off x="698326" y="4696129"/>
            <a:ext cx="989700" cy="989700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20"/>
          </p:nvPr>
        </p:nvSpPr>
        <p:spPr>
          <a:xfrm>
            <a:off x="2042581" y="4696129"/>
            <a:ext cx="989700" cy="989700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21"/>
          </p:nvPr>
        </p:nvSpPr>
        <p:spPr>
          <a:xfrm>
            <a:off x="3386836" y="4696129"/>
            <a:ext cx="989700" cy="989700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0"/>
          </p:nvPr>
        </p:nvSpPr>
        <p:spPr>
          <a:xfrm>
            <a:off x="5188324" y="1852553"/>
            <a:ext cx="1815354" cy="1815354"/>
          </a:xfrm>
          <a:custGeom>
            <a:avLst/>
            <a:gdLst>
              <a:gd name="connsiteX0" fmla="*/ 907677 w 1815354"/>
              <a:gd name="connsiteY0" fmla="*/ 0 h 1815354"/>
              <a:gd name="connsiteX1" fmla="*/ 1815354 w 1815354"/>
              <a:gd name="connsiteY1" fmla="*/ 907677 h 1815354"/>
              <a:gd name="connsiteX2" fmla="*/ 907677 w 1815354"/>
              <a:gd name="connsiteY2" fmla="*/ 1815354 h 1815354"/>
              <a:gd name="connsiteX3" fmla="*/ 0 w 1815354"/>
              <a:gd name="connsiteY3" fmla="*/ 907677 h 1815354"/>
              <a:gd name="connsiteX4" fmla="*/ 907677 w 1815354"/>
              <a:gd name="connsiteY4" fmla="*/ 0 h 1815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15354" h="1815354">
                <a:moveTo>
                  <a:pt x="907677" y="0"/>
                </a:moveTo>
                <a:cubicBezTo>
                  <a:pt x="1408973" y="0"/>
                  <a:pt x="1815354" y="406381"/>
                  <a:pt x="1815354" y="907677"/>
                </a:cubicBezTo>
                <a:cubicBezTo>
                  <a:pt x="1815354" y="1408973"/>
                  <a:pt x="1408973" y="1815354"/>
                  <a:pt x="907677" y="1815354"/>
                </a:cubicBezTo>
                <a:cubicBezTo>
                  <a:pt x="406381" y="1815354"/>
                  <a:pt x="0" y="1408973"/>
                  <a:pt x="0" y="907677"/>
                </a:cubicBezTo>
                <a:cubicBezTo>
                  <a:pt x="0" y="406381"/>
                  <a:pt x="406381" y="0"/>
                  <a:pt x="9076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1"/>
          </p:nvPr>
        </p:nvSpPr>
        <p:spPr>
          <a:xfrm>
            <a:off x="3678219" y="2877670"/>
            <a:ext cx="1119688" cy="1119688"/>
          </a:xfrm>
          <a:custGeom>
            <a:avLst/>
            <a:gdLst>
              <a:gd name="connsiteX0" fmla="*/ 559844 w 1119688"/>
              <a:gd name="connsiteY0" fmla="*/ 0 h 1119688"/>
              <a:gd name="connsiteX1" fmla="*/ 1119688 w 1119688"/>
              <a:gd name="connsiteY1" fmla="*/ 559844 h 1119688"/>
              <a:gd name="connsiteX2" fmla="*/ 559844 w 1119688"/>
              <a:gd name="connsiteY2" fmla="*/ 1119688 h 1119688"/>
              <a:gd name="connsiteX3" fmla="*/ 0 w 1119688"/>
              <a:gd name="connsiteY3" fmla="*/ 559844 h 1119688"/>
              <a:gd name="connsiteX4" fmla="*/ 559844 w 1119688"/>
              <a:gd name="connsiteY4" fmla="*/ 0 h 11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9688" h="1119688">
                <a:moveTo>
                  <a:pt x="559844" y="0"/>
                </a:moveTo>
                <a:cubicBezTo>
                  <a:pt x="869037" y="0"/>
                  <a:pt x="1119688" y="250651"/>
                  <a:pt x="1119688" y="559844"/>
                </a:cubicBezTo>
                <a:cubicBezTo>
                  <a:pt x="1119688" y="869037"/>
                  <a:pt x="869037" y="1119688"/>
                  <a:pt x="559844" y="1119688"/>
                </a:cubicBezTo>
                <a:cubicBezTo>
                  <a:pt x="250651" y="1119688"/>
                  <a:pt x="0" y="869037"/>
                  <a:pt x="0" y="559844"/>
                </a:cubicBezTo>
                <a:cubicBezTo>
                  <a:pt x="0" y="250651"/>
                  <a:pt x="250651" y="0"/>
                  <a:pt x="55984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82507670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/>
          </p:cNvSpPr>
          <p:nvPr>
            <p:ph type="pic" sz="quarter" idx="12"/>
          </p:nvPr>
        </p:nvSpPr>
        <p:spPr>
          <a:xfrm>
            <a:off x="5705914" y="2800934"/>
            <a:ext cx="1080248" cy="1080248"/>
          </a:xfrm>
          <a:custGeom>
            <a:avLst/>
            <a:gdLst>
              <a:gd name="connsiteX0" fmla="*/ 540124 w 1080248"/>
              <a:gd name="connsiteY0" fmla="*/ 0 h 1080248"/>
              <a:gd name="connsiteX1" fmla="*/ 1080248 w 1080248"/>
              <a:gd name="connsiteY1" fmla="*/ 540124 h 1080248"/>
              <a:gd name="connsiteX2" fmla="*/ 540124 w 1080248"/>
              <a:gd name="connsiteY2" fmla="*/ 1080248 h 1080248"/>
              <a:gd name="connsiteX3" fmla="*/ 0 w 1080248"/>
              <a:gd name="connsiteY3" fmla="*/ 540124 h 1080248"/>
              <a:gd name="connsiteX4" fmla="*/ 540124 w 1080248"/>
              <a:gd name="connsiteY4" fmla="*/ 0 h 1080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0248" h="1080248">
                <a:moveTo>
                  <a:pt x="540124" y="0"/>
                </a:moveTo>
                <a:cubicBezTo>
                  <a:pt x="838426" y="0"/>
                  <a:pt x="1080248" y="241822"/>
                  <a:pt x="1080248" y="540124"/>
                </a:cubicBezTo>
                <a:cubicBezTo>
                  <a:pt x="1080248" y="838426"/>
                  <a:pt x="838426" y="1080248"/>
                  <a:pt x="540124" y="1080248"/>
                </a:cubicBezTo>
                <a:cubicBezTo>
                  <a:pt x="241822" y="1080248"/>
                  <a:pt x="0" y="838426"/>
                  <a:pt x="0" y="540124"/>
                </a:cubicBezTo>
                <a:cubicBezTo>
                  <a:pt x="0" y="241822"/>
                  <a:pt x="241822" y="0"/>
                  <a:pt x="54012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3"/>
          </p:nvPr>
        </p:nvSpPr>
        <p:spPr>
          <a:xfrm>
            <a:off x="5705914" y="4406651"/>
            <a:ext cx="1080248" cy="1080248"/>
          </a:xfrm>
          <a:custGeom>
            <a:avLst/>
            <a:gdLst>
              <a:gd name="connsiteX0" fmla="*/ 540124 w 1080248"/>
              <a:gd name="connsiteY0" fmla="*/ 0 h 1080248"/>
              <a:gd name="connsiteX1" fmla="*/ 1080248 w 1080248"/>
              <a:gd name="connsiteY1" fmla="*/ 540124 h 1080248"/>
              <a:gd name="connsiteX2" fmla="*/ 540124 w 1080248"/>
              <a:gd name="connsiteY2" fmla="*/ 1080248 h 1080248"/>
              <a:gd name="connsiteX3" fmla="*/ 0 w 1080248"/>
              <a:gd name="connsiteY3" fmla="*/ 540124 h 1080248"/>
              <a:gd name="connsiteX4" fmla="*/ 540124 w 1080248"/>
              <a:gd name="connsiteY4" fmla="*/ 0 h 1080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0248" h="1080248">
                <a:moveTo>
                  <a:pt x="540124" y="0"/>
                </a:moveTo>
                <a:cubicBezTo>
                  <a:pt x="838426" y="0"/>
                  <a:pt x="1080248" y="241822"/>
                  <a:pt x="1080248" y="540124"/>
                </a:cubicBezTo>
                <a:cubicBezTo>
                  <a:pt x="1080248" y="838426"/>
                  <a:pt x="838426" y="1080248"/>
                  <a:pt x="540124" y="1080248"/>
                </a:cubicBezTo>
                <a:cubicBezTo>
                  <a:pt x="241822" y="1080248"/>
                  <a:pt x="0" y="838426"/>
                  <a:pt x="0" y="540124"/>
                </a:cubicBezTo>
                <a:cubicBezTo>
                  <a:pt x="0" y="241822"/>
                  <a:pt x="241822" y="0"/>
                  <a:pt x="54012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5"/>
          </p:nvPr>
        </p:nvSpPr>
        <p:spPr>
          <a:xfrm>
            <a:off x="8136491" y="2928620"/>
            <a:ext cx="824874" cy="824874"/>
          </a:xfrm>
          <a:custGeom>
            <a:avLst/>
            <a:gdLst>
              <a:gd name="connsiteX0" fmla="*/ 412437 w 824874"/>
              <a:gd name="connsiteY0" fmla="*/ 0 h 824874"/>
              <a:gd name="connsiteX1" fmla="*/ 824874 w 824874"/>
              <a:gd name="connsiteY1" fmla="*/ 412437 h 824874"/>
              <a:gd name="connsiteX2" fmla="*/ 412437 w 824874"/>
              <a:gd name="connsiteY2" fmla="*/ 824874 h 824874"/>
              <a:gd name="connsiteX3" fmla="*/ 0 w 824874"/>
              <a:gd name="connsiteY3" fmla="*/ 412437 h 824874"/>
              <a:gd name="connsiteX4" fmla="*/ 412437 w 824874"/>
              <a:gd name="connsiteY4" fmla="*/ 0 h 824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4874" h="824874">
                <a:moveTo>
                  <a:pt x="412437" y="0"/>
                </a:moveTo>
                <a:cubicBezTo>
                  <a:pt x="640220" y="0"/>
                  <a:pt x="824874" y="184654"/>
                  <a:pt x="824874" y="412437"/>
                </a:cubicBezTo>
                <a:cubicBezTo>
                  <a:pt x="824874" y="640220"/>
                  <a:pt x="640220" y="824874"/>
                  <a:pt x="412437" y="824874"/>
                </a:cubicBezTo>
                <a:cubicBezTo>
                  <a:pt x="184654" y="824874"/>
                  <a:pt x="0" y="640220"/>
                  <a:pt x="0" y="412437"/>
                </a:cubicBezTo>
                <a:cubicBezTo>
                  <a:pt x="0" y="184654"/>
                  <a:pt x="184654" y="0"/>
                  <a:pt x="41243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16"/>
          </p:nvPr>
        </p:nvSpPr>
        <p:spPr>
          <a:xfrm>
            <a:off x="8136491" y="4534338"/>
            <a:ext cx="824874" cy="824874"/>
          </a:xfrm>
          <a:custGeom>
            <a:avLst/>
            <a:gdLst>
              <a:gd name="connsiteX0" fmla="*/ 412437 w 824874"/>
              <a:gd name="connsiteY0" fmla="*/ 0 h 824874"/>
              <a:gd name="connsiteX1" fmla="*/ 824874 w 824874"/>
              <a:gd name="connsiteY1" fmla="*/ 412437 h 824874"/>
              <a:gd name="connsiteX2" fmla="*/ 412437 w 824874"/>
              <a:gd name="connsiteY2" fmla="*/ 824874 h 824874"/>
              <a:gd name="connsiteX3" fmla="*/ 0 w 824874"/>
              <a:gd name="connsiteY3" fmla="*/ 412437 h 824874"/>
              <a:gd name="connsiteX4" fmla="*/ 412437 w 824874"/>
              <a:gd name="connsiteY4" fmla="*/ 0 h 824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4874" h="824874">
                <a:moveTo>
                  <a:pt x="412437" y="0"/>
                </a:moveTo>
                <a:cubicBezTo>
                  <a:pt x="640220" y="0"/>
                  <a:pt x="824874" y="184654"/>
                  <a:pt x="824874" y="412437"/>
                </a:cubicBezTo>
                <a:cubicBezTo>
                  <a:pt x="824874" y="640220"/>
                  <a:pt x="640220" y="824874"/>
                  <a:pt x="412437" y="824874"/>
                </a:cubicBezTo>
                <a:cubicBezTo>
                  <a:pt x="184654" y="824874"/>
                  <a:pt x="0" y="640220"/>
                  <a:pt x="0" y="412437"/>
                </a:cubicBezTo>
                <a:cubicBezTo>
                  <a:pt x="0" y="184654"/>
                  <a:pt x="184654" y="0"/>
                  <a:pt x="41243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18"/>
          </p:nvPr>
        </p:nvSpPr>
        <p:spPr>
          <a:xfrm>
            <a:off x="10464893" y="1897654"/>
            <a:ext cx="691442" cy="691442"/>
          </a:xfrm>
          <a:custGeom>
            <a:avLst/>
            <a:gdLst>
              <a:gd name="connsiteX0" fmla="*/ 345721 w 691442"/>
              <a:gd name="connsiteY0" fmla="*/ 0 h 691442"/>
              <a:gd name="connsiteX1" fmla="*/ 691442 w 691442"/>
              <a:gd name="connsiteY1" fmla="*/ 345721 h 691442"/>
              <a:gd name="connsiteX2" fmla="*/ 345721 w 691442"/>
              <a:gd name="connsiteY2" fmla="*/ 691442 h 691442"/>
              <a:gd name="connsiteX3" fmla="*/ 0 w 691442"/>
              <a:gd name="connsiteY3" fmla="*/ 345721 h 691442"/>
              <a:gd name="connsiteX4" fmla="*/ 345721 w 691442"/>
              <a:gd name="connsiteY4" fmla="*/ 0 h 691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1442" h="691442">
                <a:moveTo>
                  <a:pt x="345721" y="0"/>
                </a:moveTo>
                <a:cubicBezTo>
                  <a:pt x="536657" y="0"/>
                  <a:pt x="691442" y="154785"/>
                  <a:pt x="691442" y="345721"/>
                </a:cubicBezTo>
                <a:cubicBezTo>
                  <a:pt x="691442" y="536657"/>
                  <a:pt x="536657" y="691442"/>
                  <a:pt x="345721" y="691442"/>
                </a:cubicBezTo>
                <a:cubicBezTo>
                  <a:pt x="154785" y="691442"/>
                  <a:pt x="0" y="536657"/>
                  <a:pt x="0" y="345721"/>
                </a:cubicBezTo>
                <a:cubicBezTo>
                  <a:pt x="0" y="154785"/>
                  <a:pt x="154785" y="0"/>
                  <a:pt x="34572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5" name="Picture Placeholder 34"/>
          <p:cNvSpPr>
            <a:spLocks noGrp="1"/>
          </p:cNvSpPr>
          <p:nvPr>
            <p:ph type="pic" sz="quarter" idx="19"/>
          </p:nvPr>
        </p:nvSpPr>
        <p:spPr>
          <a:xfrm>
            <a:off x="10462531" y="4107540"/>
            <a:ext cx="691442" cy="691442"/>
          </a:xfrm>
          <a:custGeom>
            <a:avLst/>
            <a:gdLst>
              <a:gd name="connsiteX0" fmla="*/ 345721 w 691442"/>
              <a:gd name="connsiteY0" fmla="*/ 0 h 691442"/>
              <a:gd name="connsiteX1" fmla="*/ 691442 w 691442"/>
              <a:gd name="connsiteY1" fmla="*/ 345721 h 691442"/>
              <a:gd name="connsiteX2" fmla="*/ 345721 w 691442"/>
              <a:gd name="connsiteY2" fmla="*/ 691442 h 691442"/>
              <a:gd name="connsiteX3" fmla="*/ 0 w 691442"/>
              <a:gd name="connsiteY3" fmla="*/ 345721 h 691442"/>
              <a:gd name="connsiteX4" fmla="*/ 345721 w 691442"/>
              <a:gd name="connsiteY4" fmla="*/ 0 h 691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1442" h="691442">
                <a:moveTo>
                  <a:pt x="345721" y="0"/>
                </a:moveTo>
                <a:cubicBezTo>
                  <a:pt x="536657" y="0"/>
                  <a:pt x="691442" y="154785"/>
                  <a:pt x="691442" y="345721"/>
                </a:cubicBezTo>
                <a:cubicBezTo>
                  <a:pt x="691442" y="536657"/>
                  <a:pt x="536657" y="691442"/>
                  <a:pt x="345721" y="691442"/>
                </a:cubicBezTo>
                <a:cubicBezTo>
                  <a:pt x="154785" y="691442"/>
                  <a:pt x="0" y="536657"/>
                  <a:pt x="0" y="345721"/>
                </a:cubicBezTo>
                <a:cubicBezTo>
                  <a:pt x="0" y="154785"/>
                  <a:pt x="154785" y="0"/>
                  <a:pt x="34572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20"/>
          </p:nvPr>
        </p:nvSpPr>
        <p:spPr>
          <a:xfrm>
            <a:off x="10460169" y="5081203"/>
            <a:ext cx="691442" cy="691442"/>
          </a:xfrm>
          <a:custGeom>
            <a:avLst/>
            <a:gdLst>
              <a:gd name="connsiteX0" fmla="*/ 345721 w 691442"/>
              <a:gd name="connsiteY0" fmla="*/ 0 h 691442"/>
              <a:gd name="connsiteX1" fmla="*/ 691442 w 691442"/>
              <a:gd name="connsiteY1" fmla="*/ 345721 h 691442"/>
              <a:gd name="connsiteX2" fmla="*/ 345721 w 691442"/>
              <a:gd name="connsiteY2" fmla="*/ 691442 h 691442"/>
              <a:gd name="connsiteX3" fmla="*/ 0 w 691442"/>
              <a:gd name="connsiteY3" fmla="*/ 345721 h 691442"/>
              <a:gd name="connsiteX4" fmla="*/ 345721 w 691442"/>
              <a:gd name="connsiteY4" fmla="*/ 0 h 691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1442" h="691442">
                <a:moveTo>
                  <a:pt x="345721" y="0"/>
                </a:moveTo>
                <a:cubicBezTo>
                  <a:pt x="536657" y="0"/>
                  <a:pt x="691442" y="154785"/>
                  <a:pt x="691442" y="345721"/>
                </a:cubicBezTo>
                <a:cubicBezTo>
                  <a:pt x="691442" y="536657"/>
                  <a:pt x="536657" y="691442"/>
                  <a:pt x="345721" y="691442"/>
                </a:cubicBezTo>
                <a:cubicBezTo>
                  <a:pt x="154785" y="691442"/>
                  <a:pt x="0" y="536657"/>
                  <a:pt x="0" y="345721"/>
                </a:cubicBezTo>
                <a:cubicBezTo>
                  <a:pt x="0" y="154785"/>
                  <a:pt x="154785" y="0"/>
                  <a:pt x="34572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3052482" y="2446828"/>
            <a:ext cx="1788460" cy="1788460"/>
          </a:xfrm>
          <a:custGeom>
            <a:avLst/>
            <a:gdLst>
              <a:gd name="connsiteX0" fmla="*/ 894230 w 1788460"/>
              <a:gd name="connsiteY0" fmla="*/ 0 h 1788460"/>
              <a:gd name="connsiteX1" fmla="*/ 1788460 w 1788460"/>
              <a:gd name="connsiteY1" fmla="*/ 894230 h 1788460"/>
              <a:gd name="connsiteX2" fmla="*/ 894230 w 1788460"/>
              <a:gd name="connsiteY2" fmla="*/ 1788460 h 1788460"/>
              <a:gd name="connsiteX3" fmla="*/ 0 w 1788460"/>
              <a:gd name="connsiteY3" fmla="*/ 894230 h 1788460"/>
              <a:gd name="connsiteX4" fmla="*/ 894230 w 1788460"/>
              <a:gd name="connsiteY4" fmla="*/ 0 h 1788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88460" h="1788460">
                <a:moveTo>
                  <a:pt x="894230" y="0"/>
                </a:moveTo>
                <a:cubicBezTo>
                  <a:pt x="1388100" y="0"/>
                  <a:pt x="1788460" y="400360"/>
                  <a:pt x="1788460" y="894230"/>
                </a:cubicBezTo>
                <a:cubicBezTo>
                  <a:pt x="1788460" y="1388100"/>
                  <a:pt x="1388100" y="1788460"/>
                  <a:pt x="894230" y="1788460"/>
                </a:cubicBezTo>
                <a:cubicBezTo>
                  <a:pt x="400360" y="1788460"/>
                  <a:pt x="0" y="1388100"/>
                  <a:pt x="0" y="894230"/>
                </a:cubicBezTo>
                <a:cubicBezTo>
                  <a:pt x="0" y="400360"/>
                  <a:pt x="400360" y="0"/>
                  <a:pt x="894230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1"/>
          </p:nvPr>
        </p:nvSpPr>
        <p:spPr>
          <a:xfrm>
            <a:off x="5705915" y="1189528"/>
            <a:ext cx="1080248" cy="1080248"/>
          </a:xfrm>
          <a:custGeom>
            <a:avLst/>
            <a:gdLst>
              <a:gd name="connsiteX0" fmla="*/ 540124 w 1080248"/>
              <a:gd name="connsiteY0" fmla="*/ 0 h 1080248"/>
              <a:gd name="connsiteX1" fmla="*/ 1080248 w 1080248"/>
              <a:gd name="connsiteY1" fmla="*/ 540124 h 1080248"/>
              <a:gd name="connsiteX2" fmla="*/ 540124 w 1080248"/>
              <a:gd name="connsiteY2" fmla="*/ 1080248 h 1080248"/>
              <a:gd name="connsiteX3" fmla="*/ 0 w 1080248"/>
              <a:gd name="connsiteY3" fmla="*/ 540124 h 1080248"/>
              <a:gd name="connsiteX4" fmla="*/ 540124 w 1080248"/>
              <a:gd name="connsiteY4" fmla="*/ 0 h 1080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0248" h="1080248">
                <a:moveTo>
                  <a:pt x="540124" y="0"/>
                </a:moveTo>
                <a:cubicBezTo>
                  <a:pt x="838426" y="0"/>
                  <a:pt x="1080248" y="241822"/>
                  <a:pt x="1080248" y="540124"/>
                </a:cubicBezTo>
                <a:cubicBezTo>
                  <a:pt x="1080248" y="838426"/>
                  <a:pt x="838426" y="1080248"/>
                  <a:pt x="540124" y="1080248"/>
                </a:cubicBezTo>
                <a:cubicBezTo>
                  <a:pt x="241822" y="1080248"/>
                  <a:pt x="0" y="838426"/>
                  <a:pt x="0" y="540124"/>
                </a:cubicBezTo>
                <a:cubicBezTo>
                  <a:pt x="0" y="241822"/>
                  <a:pt x="241822" y="0"/>
                  <a:pt x="54012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4"/>
          </p:nvPr>
        </p:nvSpPr>
        <p:spPr>
          <a:xfrm>
            <a:off x="8136492" y="1317215"/>
            <a:ext cx="824874" cy="824874"/>
          </a:xfrm>
          <a:custGeom>
            <a:avLst/>
            <a:gdLst>
              <a:gd name="connsiteX0" fmla="*/ 412437 w 824874"/>
              <a:gd name="connsiteY0" fmla="*/ 0 h 824874"/>
              <a:gd name="connsiteX1" fmla="*/ 824874 w 824874"/>
              <a:gd name="connsiteY1" fmla="*/ 412437 h 824874"/>
              <a:gd name="connsiteX2" fmla="*/ 412437 w 824874"/>
              <a:gd name="connsiteY2" fmla="*/ 824874 h 824874"/>
              <a:gd name="connsiteX3" fmla="*/ 0 w 824874"/>
              <a:gd name="connsiteY3" fmla="*/ 412437 h 824874"/>
              <a:gd name="connsiteX4" fmla="*/ 412437 w 824874"/>
              <a:gd name="connsiteY4" fmla="*/ 0 h 824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4874" h="824874">
                <a:moveTo>
                  <a:pt x="412437" y="0"/>
                </a:moveTo>
                <a:cubicBezTo>
                  <a:pt x="640220" y="0"/>
                  <a:pt x="824874" y="184654"/>
                  <a:pt x="824874" y="412437"/>
                </a:cubicBezTo>
                <a:cubicBezTo>
                  <a:pt x="824874" y="640220"/>
                  <a:pt x="640220" y="824874"/>
                  <a:pt x="412437" y="824874"/>
                </a:cubicBezTo>
                <a:cubicBezTo>
                  <a:pt x="184654" y="824874"/>
                  <a:pt x="0" y="640220"/>
                  <a:pt x="0" y="412437"/>
                </a:cubicBezTo>
                <a:cubicBezTo>
                  <a:pt x="0" y="184654"/>
                  <a:pt x="184654" y="0"/>
                  <a:pt x="41243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3" name="Picture Placeholder 32"/>
          <p:cNvSpPr>
            <a:spLocks noGrp="1"/>
          </p:cNvSpPr>
          <p:nvPr>
            <p:ph type="pic" sz="quarter" idx="17"/>
          </p:nvPr>
        </p:nvSpPr>
        <p:spPr>
          <a:xfrm>
            <a:off x="10467255" y="923991"/>
            <a:ext cx="691442" cy="691442"/>
          </a:xfrm>
          <a:custGeom>
            <a:avLst/>
            <a:gdLst>
              <a:gd name="connsiteX0" fmla="*/ 345721 w 691442"/>
              <a:gd name="connsiteY0" fmla="*/ 0 h 691442"/>
              <a:gd name="connsiteX1" fmla="*/ 691442 w 691442"/>
              <a:gd name="connsiteY1" fmla="*/ 345721 h 691442"/>
              <a:gd name="connsiteX2" fmla="*/ 345721 w 691442"/>
              <a:gd name="connsiteY2" fmla="*/ 691442 h 691442"/>
              <a:gd name="connsiteX3" fmla="*/ 0 w 691442"/>
              <a:gd name="connsiteY3" fmla="*/ 345721 h 691442"/>
              <a:gd name="connsiteX4" fmla="*/ 345721 w 691442"/>
              <a:gd name="connsiteY4" fmla="*/ 0 h 691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1442" h="691442">
                <a:moveTo>
                  <a:pt x="345721" y="0"/>
                </a:moveTo>
                <a:cubicBezTo>
                  <a:pt x="536657" y="0"/>
                  <a:pt x="691442" y="154785"/>
                  <a:pt x="691442" y="345721"/>
                </a:cubicBezTo>
                <a:cubicBezTo>
                  <a:pt x="691442" y="536657"/>
                  <a:pt x="536657" y="691442"/>
                  <a:pt x="345721" y="691442"/>
                </a:cubicBezTo>
                <a:cubicBezTo>
                  <a:pt x="154785" y="691442"/>
                  <a:pt x="0" y="536657"/>
                  <a:pt x="0" y="345721"/>
                </a:cubicBezTo>
                <a:cubicBezTo>
                  <a:pt x="0" y="154785"/>
                  <a:pt x="154785" y="0"/>
                  <a:pt x="345721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3959219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1"/>
          </p:nvPr>
        </p:nvSpPr>
        <p:spPr>
          <a:xfrm>
            <a:off x="6581731" y="3460312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2"/>
          </p:nvPr>
        </p:nvSpPr>
        <p:spPr>
          <a:xfrm>
            <a:off x="8622082" y="3460312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3"/>
          </p:nvPr>
        </p:nvSpPr>
        <p:spPr>
          <a:xfrm>
            <a:off x="2535824" y="3460312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4"/>
          </p:nvPr>
        </p:nvSpPr>
        <p:spPr>
          <a:xfrm>
            <a:off x="4576175" y="3460312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5"/>
          </p:nvPr>
        </p:nvSpPr>
        <p:spPr>
          <a:xfrm>
            <a:off x="1515648" y="4954038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3555999" y="4954038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5" name="Picture Placeholder 24"/>
          <p:cNvSpPr>
            <a:spLocks noGrp="1"/>
          </p:cNvSpPr>
          <p:nvPr>
            <p:ph type="pic" sz="quarter" idx="17"/>
          </p:nvPr>
        </p:nvSpPr>
        <p:spPr>
          <a:xfrm>
            <a:off x="7581029" y="4954038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9621380" y="4954038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9"/>
          </p:nvPr>
        </p:nvSpPr>
        <p:spPr>
          <a:xfrm>
            <a:off x="5561555" y="4954037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0"/>
          </p:nvPr>
        </p:nvSpPr>
        <p:spPr>
          <a:xfrm>
            <a:off x="5582432" y="1966586"/>
            <a:ext cx="1027135" cy="1027135"/>
          </a:xfrm>
          <a:custGeom>
            <a:avLst/>
            <a:gdLst>
              <a:gd name="connsiteX0" fmla="*/ 171193 w 1027135"/>
              <a:gd name="connsiteY0" fmla="*/ 0 h 1027135"/>
              <a:gd name="connsiteX1" fmla="*/ 855942 w 1027135"/>
              <a:gd name="connsiteY1" fmla="*/ 0 h 1027135"/>
              <a:gd name="connsiteX2" fmla="*/ 1027135 w 1027135"/>
              <a:gd name="connsiteY2" fmla="*/ 171193 h 1027135"/>
              <a:gd name="connsiteX3" fmla="*/ 1027135 w 1027135"/>
              <a:gd name="connsiteY3" fmla="*/ 855942 h 1027135"/>
              <a:gd name="connsiteX4" fmla="*/ 855942 w 1027135"/>
              <a:gd name="connsiteY4" fmla="*/ 1027135 h 1027135"/>
              <a:gd name="connsiteX5" fmla="*/ 171193 w 1027135"/>
              <a:gd name="connsiteY5" fmla="*/ 1027135 h 1027135"/>
              <a:gd name="connsiteX6" fmla="*/ 0 w 1027135"/>
              <a:gd name="connsiteY6" fmla="*/ 855942 h 1027135"/>
              <a:gd name="connsiteX7" fmla="*/ 0 w 1027135"/>
              <a:gd name="connsiteY7" fmla="*/ 171193 h 1027135"/>
              <a:gd name="connsiteX8" fmla="*/ 171193 w 1027135"/>
              <a:gd name="connsiteY8" fmla="*/ 0 h 10271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7135" h="1027135">
                <a:moveTo>
                  <a:pt x="171193" y="0"/>
                </a:moveTo>
                <a:lnTo>
                  <a:pt x="855942" y="0"/>
                </a:lnTo>
                <a:cubicBezTo>
                  <a:pt x="950489" y="0"/>
                  <a:pt x="1027135" y="76646"/>
                  <a:pt x="1027135" y="171193"/>
                </a:cubicBezTo>
                <a:lnTo>
                  <a:pt x="1027135" y="855942"/>
                </a:lnTo>
                <a:cubicBezTo>
                  <a:pt x="1027135" y="950489"/>
                  <a:pt x="950489" y="1027135"/>
                  <a:pt x="855942" y="1027135"/>
                </a:cubicBezTo>
                <a:lnTo>
                  <a:pt x="171193" y="1027135"/>
                </a:lnTo>
                <a:cubicBezTo>
                  <a:pt x="76646" y="1027135"/>
                  <a:pt x="0" y="950489"/>
                  <a:pt x="0" y="855942"/>
                </a:cubicBezTo>
                <a:lnTo>
                  <a:pt x="0" y="171193"/>
                </a:lnTo>
                <a:cubicBezTo>
                  <a:pt x="0" y="76646"/>
                  <a:pt x="76646" y="0"/>
                  <a:pt x="171193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569940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/>
          <p:cNvSpPr>
            <a:spLocks noGrp="1"/>
          </p:cNvSpPr>
          <p:nvPr>
            <p:ph type="pic" sz="quarter" idx="10"/>
          </p:nvPr>
        </p:nvSpPr>
        <p:spPr>
          <a:xfrm>
            <a:off x="5583935" y="1584427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11"/>
          </p:nvPr>
        </p:nvSpPr>
        <p:spPr>
          <a:xfrm>
            <a:off x="2871558" y="3031929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6" name="Picture Placeholder 45"/>
          <p:cNvSpPr>
            <a:spLocks noGrp="1"/>
          </p:cNvSpPr>
          <p:nvPr>
            <p:ph type="pic" sz="quarter" idx="12"/>
          </p:nvPr>
        </p:nvSpPr>
        <p:spPr>
          <a:xfrm>
            <a:off x="4679810" y="3031929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51" name="Picture Placeholder 50"/>
          <p:cNvSpPr>
            <a:spLocks noGrp="1"/>
          </p:cNvSpPr>
          <p:nvPr>
            <p:ph type="pic" sz="quarter" idx="13"/>
          </p:nvPr>
        </p:nvSpPr>
        <p:spPr>
          <a:xfrm>
            <a:off x="6488062" y="3031929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50" name="Picture Placeholder 49"/>
          <p:cNvSpPr>
            <a:spLocks noGrp="1"/>
          </p:cNvSpPr>
          <p:nvPr>
            <p:ph type="pic" sz="quarter" idx="14"/>
          </p:nvPr>
        </p:nvSpPr>
        <p:spPr>
          <a:xfrm>
            <a:off x="8296314" y="3031929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8" name="Picture Placeholder 47"/>
          <p:cNvSpPr>
            <a:spLocks noGrp="1"/>
          </p:cNvSpPr>
          <p:nvPr>
            <p:ph type="pic" sz="quarter" idx="15"/>
          </p:nvPr>
        </p:nvSpPr>
        <p:spPr>
          <a:xfrm>
            <a:off x="8296314" y="4479432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9" name="Picture Placeholder 48"/>
          <p:cNvSpPr>
            <a:spLocks noGrp="1"/>
          </p:cNvSpPr>
          <p:nvPr>
            <p:ph type="pic" sz="quarter" idx="16"/>
          </p:nvPr>
        </p:nvSpPr>
        <p:spPr>
          <a:xfrm>
            <a:off x="10104566" y="4479432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7" name="Picture Placeholder 46"/>
          <p:cNvSpPr>
            <a:spLocks noGrp="1"/>
          </p:cNvSpPr>
          <p:nvPr>
            <p:ph type="pic" sz="quarter" idx="17"/>
          </p:nvPr>
        </p:nvSpPr>
        <p:spPr>
          <a:xfrm>
            <a:off x="6488062" y="4479432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5" name="Picture Placeholder 44"/>
          <p:cNvSpPr>
            <a:spLocks noGrp="1"/>
          </p:cNvSpPr>
          <p:nvPr>
            <p:ph type="pic" sz="quarter" idx="18"/>
          </p:nvPr>
        </p:nvSpPr>
        <p:spPr>
          <a:xfrm>
            <a:off x="4679810" y="4479432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4" name="Picture Placeholder 43"/>
          <p:cNvSpPr>
            <a:spLocks noGrp="1"/>
          </p:cNvSpPr>
          <p:nvPr>
            <p:ph type="pic" sz="quarter" idx="19"/>
          </p:nvPr>
        </p:nvSpPr>
        <p:spPr>
          <a:xfrm>
            <a:off x="2871558" y="4479432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3" name="Picture Placeholder 42"/>
          <p:cNvSpPr>
            <a:spLocks noGrp="1"/>
          </p:cNvSpPr>
          <p:nvPr>
            <p:ph type="pic" sz="quarter" idx="20"/>
          </p:nvPr>
        </p:nvSpPr>
        <p:spPr>
          <a:xfrm>
            <a:off x="1063306" y="4479432"/>
            <a:ext cx="1024128" cy="1024128"/>
          </a:xfrm>
          <a:custGeom>
            <a:avLst/>
            <a:gdLst>
              <a:gd name="connsiteX0" fmla="*/ 512064 w 1024128"/>
              <a:gd name="connsiteY0" fmla="*/ 0 h 1024128"/>
              <a:gd name="connsiteX1" fmla="*/ 1024128 w 1024128"/>
              <a:gd name="connsiteY1" fmla="*/ 512064 h 1024128"/>
              <a:gd name="connsiteX2" fmla="*/ 512064 w 1024128"/>
              <a:gd name="connsiteY2" fmla="*/ 1024128 h 1024128"/>
              <a:gd name="connsiteX3" fmla="*/ 0 w 1024128"/>
              <a:gd name="connsiteY3" fmla="*/ 512064 h 1024128"/>
              <a:gd name="connsiteX4" fmla="*/ 512064 w 1024128"/>
              <a:gd name="connsiteY4" fmla="*/ 0 h 102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4128" h="1024128">
                <a:moveTo>
                  <a:pt x="512064" y="0"/>
                </a:moveTo>
                <a:cubicBezTo>
                  <a:pt x="794869" y="0"/>
                  <a:pt x="1024128" y="229259"/>
                  <a:pt x="1024128" y="512064"/>
                </a:cubicBezTo>
                <a:cubicBezTo>
                  <a:pt x="1024128" y="794869"/>
                  <a:pt x="794869" y="1024128"/>
                  <a:pt x="512064" y="1024128"/>
                </a:cubicBezTo>
                <a:cubicBezTo>
                  <a:pt x="229259" y="1024128"/>
                  <a:pt x="0" y="794869"/>
                  <a:pt x="0" y="512064"/>
                </a:cubicBezTo>
                <a:cubicBezTo>
                  <a:pt x="0" y="229259"/>
                  <a:pt x="229259" y="0"/>
                  <a:pt x="512064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104609746"/>
      </p:ext>
    </p:extLst>
  </p:cSld>
  <p:clrMapOvr>
    <a:masterClrMapping/>
  </p:clrMapOvr>
  <p:transition spd="slow">
    <p:wip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26"/>
          <p:cNvSpPr>
            <a:spLocks noGrp="1"/>
          </p:cNvSpPr>
          <p:nvPr>
            <p:ph type="pic" sz="quarter" idx="10"/>
          </p:nvPr>
        </p:nvSpPr>
        <p:spPr>
          <a:xfrm>
            <a:off x="843330" y="1902443"/>
            <a:ext cx="1167400" cy="1167400"/>
          </a:xfrm>
          <a:custGeom>
            <a:avLst/>
            <a:gdLst>
              <a:gd name="connsiteX0" fmla="*/ 0 w 1167400"/>
              <a:gd name="connsiteY0" fmla="*/ 0 h 1167400"/>
              <a:gd name="connsiteX1" fmla="*/ 1167400 w 1167400"/>
              <a:gd name="connsiteY1" fmla="*/ 0 h 1167400"/>
              <a:gd name="connsiteX2" fmla="*/ 1167400 w 1167400"/>
              <a:gd name="connsiteY2" fmla="*/ 1167400 h 1167400"/>
              <a:gd name="connsiteX3" fmla="*/ 0 w 1167400"/>
              <a:gd name="connsiteY3" fmla="*/ 1167400 h 116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00" h="1167400">
                <a:moveTo>
                  <a:pt x="0" y="0"/>
                </a:moveTo>
                <a:lnTo>
                  <a:pt x="1167400" y="0"/>
                </a:lnTo>
                <a:lnTo>
                  <a:pt x="1167400" y="1167400"/>
                </a:lnTo>
                <a:lnTo>
                  <a:pt x="0" y="116740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1"/>
          </p:nvPr>
        </p:nvSpPr>
        <p:spPr>
          <a:xfrm>
            <a:off x="3517458" y="1902442"/>
            <a:ext cx="1167400" cy="1167400"/>
          </a:xfrm>
          <a:custGeom>
            <a:avLst/>
            <a:gdLst>
              <a:gd name="connsiteX0" fmla="*/ 0 w 1167400"/>
              <a:gd name="connsiteY0" fmla="*/ 0 h 1167400"/>
              <a:gd name="connsiteX1" fmla="*/ 1167400 w 1167400"/>
              <a:gd name="connsiteY1" fmla="*/ 0 h 1167400"/>
              <a:gd name="connsiteX2" fmla="*/ 1167400 w 1167400"/>
              <a:gd name="connsiteY2" fmla="*/ 1167400 h 1167400"/>
              <a:gd name="connsiteX3" fmla="*/ 0 w 1167400"/>
              <a:gd name="connsiteY3" fmla="*/ 1167400 h 116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00" h="1167400">
                <a:moveTo>
                  <a:pt x="0" y="0"/>
                </a:moveTo>
                <a:lnTo>
                  <a:pt x="1167400" y="0"/>
                </a:lnTo>
                <a:lnTo>
                  <a:pt x="1167400" y="1167400"/>
                </a:lnTo>
                <a:lnTo>
                  <a:pt x="0" y="116740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3" name="Picture Placeholder 32"/>
          <p:cNvSpPr>
            <a:spLocks noGrp="1"/>
          </p:cNvSpPr>
          <p:nvPr>
            <p:ph type="pic" sz="quarter" idx="12"/>
          </p:nvPr>
        </p:nvSpPr>
        <p:spPr>
          <a:xfrm>
            <a:off x="6191587" y="1902442"/>
            <a:ext cx="1167400" cy="1167400"/>
          </a:xfrm>
          <a:custGeom>
            <a:avLst/>
            <a:gdLst>
              <a:gd name="connsiteX0" fmla="*/ 0 w 1167400"/>
              <a:gd name="connsiteY0" fmla="*/ 0 h 1167400"/>
              <a:gd name="connsiteX1" fmla="*/ 1167400 w 1167400"/>
              <a:gd name="connsiteY1" fmla="*/ 0 h 1167400"/>
              <a:gd name="connsiteX2" fmla="*/ 1167400 w 1167400"/>
              <a:gd name="connsiteY2" fmla="*/ 1167400 h 1167400"/>
              <a:gd name="connsiteX3" fmla="*/ 0 w 1167400"/>
              <a:gd name="connsiteY3" fmla="*/ 1167400 h 116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00" h="1167400">
                <a:moveTo>
                  <a:pt x="0" y="0"/>
                </a:moveTo>
                <a:lnTo>
                  <a:pt x="1167400" y="0"/>
                </a:lnTo>
                <a:lnTo>
                  <a:pt x="1167400" y="1167400"/>
                </a:lnTo>
                <a:lnTo>
                  <a:pt x="0" y="116740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13"/>
          </p:nvPr>
        </p:nvSpPr>
        <p:spPr>
          <a:xfrm>
            <a:off x="8865716" y="1902442"/>
            <a:ext cx="1167400" cy="1167400"/>
          </a:xfrm>
          <a:custGeom>
            <a:avLst/>
            <a:gdLst>
              <a:gd name="connsiteX0" fmla="*/ 0 w 1167400"/>
              <a:gd name="connsiteY0" fmla="*/ 0 h 1167400"/>
              <a:gd name="connsiteX1" fmla="*/ 1167400 w 1167400"/>
              <a:gd name="connsiteY1" fmla="*/ 0 h 1167400"/>
              <a:gd name="connsiteX2" fmla="*/ 1167400 w 1167400"/>
              <a:gd name="connsiteY2" fmla="*/ 1167400 h 1167400"/>
              <a:gd name="connsiteX3" fmla="*/ 0 w 1167400"/>
              <a:gd name="connsiteY3" fmla="*/ 1167400 h 116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00" h="1167400">
                <a:moveTo>
                  <a:pt x="0" y="0"/>
                </a:moveTo>
                <a:lnTo>
                  <a:pt x="1167400" y="0"/>
                </a:lnTo>
                <a:lnTo>
                  <a:pt x="1167400" y="1167400"/>
                </a:lnTo>
                <a:lnTo>
                  <a:pt x="0" y="116740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9" name="Picture Placeholder 38"/>
          <p:cNvSpPr>
            <a:spLocks noGrp="1"/>
          </p:cNvSpPr>
          <p:nvPr>
            <p:ph type="pic" sz="quarter" idx="14"/>
          </p:nvPr>
        </p:nvSpPr>
        <p:spPr>
          <a:xfrm>
            <a:off x="843329" y="3367371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2" name="Picture Placeholder 41"/>
          <p:cNvSpPr>
            <a:spLocks noGrp="1"/>
          </p:cNvSpPr>
          <p:nvPr>
            <p:ph type="pic" sz="quarter" idx="15"/>
          </p:nvPr>
        </p:nvSpPr>
        <p:spPr>
          <a:xfrm>
            <a:off x="843329" y="4590874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52" name="Picture Placeholder 51"/>
          <p:cNvSpPr>
            <a:spLocks noGrp="1"/>
          </p:cNvSpPr>
          <p:nvPr>
            <p:ph type="pic" sz="quarter" idx="16"/>
          </p:nvPr>
        </p:nvSpPr>
        <p:spPr>
          <a:xfrm>
            <a:off x="3517458" y="3367371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53" name="Picture Placeholder 52"/>
          <p:cNvSpPr>
            <a:spLocks noGrp="1"/>
          </p:cNvSpPr>
          <p:nvPr>
            <p:ph type="pic" sz="quarter" idx="17"/>
          </p:nvPr>
        </p:nvSpPr>
        <p:spPr>
          <a:xfrm>
            <a:off x="3517458" y="4590874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54" name="Picture Placeholder 53"/>
          <p:cNvSpPr>
            <a:spLocks noGrp="1"/>
          </p:cNvSpPr>
          <p:nvPr>
            <p:ph type="pic" sz="quarter" idx="18"/>
          </p:nvPr>
        </p:nvSpPr>
        <p:spPr>
          <a:xfrm>
            <a:off x="6191586" y="3367371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55" name="Picture Placeholder 54"/>
          <p:cNvSpPr>
            <a:spLocks noGrp="1"/>
          </p:cNvSpPr>
          <p:nvPr>
            <p:ph type="pic" sz="quarter" idx="19"/>
          </p:nvPr>
        </p:nvSpPr>
        <p:spPr>
          <a:xfrm>
            <a:off x="6191586" y="4590874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57" name="Picture Placeholder 56"/>
          <p:cNvSpPr>
            <a:spLocks noGrp="1"/>
          </p:cNvSpPr>
          <p:nvPr>
            <p:ph type="pic" sz="quarter" idx="20"/>
          </p:nvPr>
        </p:nvSpPr>
        <p:spPr>
          <a:xfrm>
            <a:off x="8865714" y="3367371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60" name="Picture Placeholder 59"/>
          <p:cNvSpPr>
            <a:spLocks noGrp="1"/>
          </p:cNvSpPr>
          <p:nvPr>
            <p:ph type="pic" sz="quarter" idx="21"/>
          </p:nvPr>
        </p:nvSpPr>
        <p:spPr>
          <a:xfrm>
            <a:off x="8865714" y="4590874"/>
            <a:ext cx="911335" cy="911335"/>
          </a:xfrm>
          <a:custGeom>
            <a:avLst/>
            <a:gdLst>
              <a:gd name="connsiteX0" fmla="*/ 0 w 911335"/>
              <a:gd name="connsiteY0" fmla="*/ 0 h 911335"/>
              <a:gd name="connsiteX1" fmla="*/ 911335 w 911335"/>
              <a:gd name="connsiteY1" fmla="*/ 0 h 911335"/>
              <a:gd name="connsiteX2" fmla="*/ 911335 w 911335"/>
              <a:gd name="connsiteY2" fmla="*/ 911335 h 911335"/>
              <a:gd name="connsiteX3" fmla="*/ 0 w 911335"/>
              <a:gd name="connsiteY3" fmla="*/ 911335 h 9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335" h="911335">
                <a:moveTo>
                  <a:pt x="0" y="0"/>
                </a:moveTo>
                <a:lnTo>
                  <a:pt x="911335" y="0"/>
                </a:lnTo>
                <a:lnTo>
                  <a:pt x="911335" y="911335"/>
                </a:lnTo>
                <a:lnTo>
                  <a:pt x="0" y="91133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043922144"/>
      </p:ext>
    </p:extLst>
  </p:cSld>
  <p:clrMapOvr>
    <a:masterClrMapping/>
  </p:clrMapOvr>
  <p:transition spd="slow">
    <p:wip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3064596" y="2271007"/>
            <a:ext cx="1101969" cy="1101969"/>
          </a:xfrm>
          <a:custGeom>
            <a:avLst/>
            <a:gdLst>
              <a:gd name="connsiteX0" fmla="*/ 0 w 1101969"/>
              <a:gd name="connsiteY0" fmla="*/ 0 h 1101969"/>
              <a:gd name="connsiteX1" fmla="*/ 1101969 w 1101969"/>
              <a:gd name="connsiteY1" fmla="*/ 0 h 1101969"/>
              <a:gd name="connsiteX2" fmla="*/ 1101969 w 1101969"/>
              <a:gd name="connsiteY2" fmla="*/ 1101969 h 1101969"/>
              <a:gd name="connsiteX3" fmla="*/ 0 w 1101969"/>
              <a:gd name="connsiteY3" fmla="*/ 1101969 h 1101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1969" h="1101969">
                <a:moveTo>
                  <a:pt x="0" y="0"/>
                </a:moveTo>
                <a:lnTo>
                  <a:pt x="1101969" y="0"/>
                </a:lnTo>
                <a:lnTo>
                  <a:pt x="1101969" y="1101969"/>
                </a:lnTo>
                <a:lnTo>
                  <a:pt x="0" y="110196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2" name="Picture Placeholder 21"/>
          <p:cNvSpPr>
            <a:spLocks noGrp="1"/>
          </p:cNvSpPr>
          <p:nvPr>
            <p:ph type="pic" sz="quarter" idx="11"/>
          </p:nvPr>
        </p:nvSpPr>
        <p:spPr>
          <a:xfrm>
            <a:off x="1739735" y="3683486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5" name="Picture Placeholder 24"/>
          <p:cNvSpPr>
            <a:spLocks noGrp="1"/>
          </p:cNvSpPr>
          <p:nvPr>
            <p:ph type="pic" sz="quarter" idx="12"/>
          </p:nvPr>
        </p:nvSpPr>
        <p:spPr>
          <a:xfrm>
            <a:off x="4658781" y="3683486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13"/>
          </p:nvPr>
        </p:nvSpPr>
        <p:spPr>
          <a:xfrm>
            <a:off x="1059796" y="4949578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4"/>
          </p:nvPr>
        </p:nvSpPr>
        <p:spPr>
          <a:xfrm>
            <a:off x="2443129" y="4949578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15"/>
          </p:nvPr>
        </p:nvSpPr>
        <p:spPr>
          <a:xfrm>
            <a:off x="3980220" y="4938163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6"/>
          </p:nvPr>
        </p:nvSpPr>
        <p:spPr>
          <a:xfrm>
            <a:off x="5363553" y="4938163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17"/>
          </p:nvPr>
        </p:nvSpPr>
        <p:spPr>
          <a:xfrm>
            <a:off x="7380513" y="3701533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3" name="Picture Placeholder 32"/>
          <p:cNvSpPr>
            <a:spLocks noGrp="1"/>
          </p:cNvSpPr>
          <p:nvPr>
            <p:ph type="pic" sz="quarter" idx="18"/>
          </p:nvPr>
        </p:nvSpPr>
        <p:spPr>
          <a:xfrm>
            <a:off x="8851528" y="3676481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19"/>
          </p:nvPr>
        </p:nvSpPr>
        <p:spPr>
          <a:xfrm>
            <a:off x="10310515" y="3660655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5" name="Picture Placeholder 34"/>
          <p:cNvSpPr>
            <a:spLocks noGrp="1"/>
          </p:cNvSpPr>
          <p:nvPr>
            <p:ph type="pic" sz="quarter" idx="20"/>
          </p:nvPr>
        </p:nvSpPr>
        <p:spPr>
          <a:xfrm>
            <a:off x="9566506" y="4926748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21"/>
          </p:nvPr>
        </p:nvSpPr>
        <p:spPr>
          <a:xfrm>
            <a:off x="8194906" y="4938163"/>
            <a:ext cx="832645" cy="832645"/>
          </a:xfrm>
          <a:custGeom>
            <a:avLst/>
            <a:gdLst>
              <a:gd name="connsiteX0" fmla="*/ 0 w 832645"/>
              <a:gd name="connsiteY0" fmla="*/ 0 h 832645"/>
              <a:gd name="connsiteX1" fmla="*/ 832645 w 832645"/>
              <a:gd name="connsiteY1" fmla="*/ 0 h 832645"/>
              <a:gd name="connsiteX2" fmla="*/ 832645 w 832645"/>
              <a:gd name="connsiteY2" fmla="*/ 832645 h 832645"/>
              <a:gd name="connsiteX3" fmla="*/ 0 w 832645"/>
              <a:gd name="connsiteY3" fmla="*/ 832645 h 8326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645" h="832645">
                <a:moveTo>
                  <a:pt x="0" y="0"/>
                </a:moveTo>
                <a:lnTo>
                  <a:pt x="832645" y="0"/>
                </a:lnTo>
                <a:lnTo>
                  <a:pt x="832645" y="832645"/>
                </a:lnTo>
                <a:lnTo>
                  <a:pt x="0" y="83264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7" name="Picture Placeholder 36"/>
          <p:cNvSpPr>
            <a:spLocks noGrp="1"/>
          </p:cNvSpPr>
          <p:nvPr>
            <p:ph type="pic" sz="quarter" idx="22"/>
          </p:nvPr>
        </p:nvSpPr>
        <p:spPr>
          <a:xfrm>
            <a:off x="8716865" y="2248176"/>
            <a:ext cx="1101969" cy="1101969"/>
          </a:xfrm>
          <a:custGeom>
            <a:avLst/>
            <a:gdLst>
              <a:gd name="connsiteX0" fmla="*/ 0 w 1101969"/>
              <a:gd name="connsiteY0" fmla="*/ 0 h 1101969"/>
              <a:gd name="connsiteX1" fmla="*/ 1101969 w 1101969"/>
              <a:gd name="connsiteY1" fmla="*/ 0 h 1101969"/>
              <a:gd name="connsiteX2" fmla="*/ 1101969 w 1101969"/>
              <a:gd name="connsiteY2" fmla="*/ 1101969 h 1101969"/>
              <a:gd name="connsiteX3" fmla="*/ 0 w 1101969"/>
              <a:gd name="connsiteY3" fmla="*/ 1101969 h 1101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1969" h="1101969">
                <a:moveTo>
                  <a:pt x="0" y="0"/>
                </a:moveTo>
                <a:lnTo>
                  <a:pt x="1101969" y="0"/>
                </a:lnTo>
                <a:lnTo>
                  <a:pt x="1101969" y="1101969"/>
                </a:lnTo>
                <a:lnTo>
                  <a:pt x="0" y="110196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517436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6456486" y="-1"/>
            <a:ext cx="5735514" cy="5735517"/>
          </a:xfrm>
          <a:custGeom>
            <a:avLst/>
            <a:gdLst>
              <a:gd name="connsiteX0" fmla="*/ 5735514 w 5735514"/>
              <a:gd name="connsiteY0" fmla="*/ 0 h 5735517"/>
              <a:gd name="connsiteX1" fmla="*/ 5735514 w 5735514"/>
              <a:gd name="connsiteY1" fmla="*/ 5735517 h 5735517"/>
              <a:gd name="connsiteX2" fmla="*/ 0 w 5735514"/>
              <a:gd name="connsiteY2" fmla="*/ 5101 h 5735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35514" h="5735517">
                <a:moveTo>
                  <a:pt x="5735514" y="0"/>
                </a:moveTo>
                <a:lnTo>
                  <a:pt x="5735514" y="5735517"/>
                </a:lnTo>
                <a:cubicBezTo>
                  <a:pt x="2569867" y="5735517"/>
                  <a:pt x="2815" y="3170746"/>
                  <a:pt x="0" y="5101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500698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1239864"/>
            <a:ext cx="4215679" cy="5618136"/>
          </a:xfrm>
          <a:custGeom>
            <a:avLst/>
            <a:gdLst>
              <a:gd name="connsiteX0" fmla="*/ 0 w 2641783"/>
              <a:gd name="connsiteY0" fmla="*/ 0 h 3788229"/>
              <a:gd name="connsiteX1" fmla="*/ 2641783 w 2641783"/>
              <a:gd name="connsiteY1" fmla="*/ 0 h 3788229"/>
              <a:gd name="connsiteX2" fmla="*/ 2641783 w 2641783"/>
              <a:gd name="connsiteY2" fmla="*/ 3788229 h 3788229"/>
              <a:gd name="connsiteX3" fmla="*/ 0 w 2641783"/>
              <a:gd name="connsiteY3" fmla="*/ 3788229 h 378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41783" h="3788229">
                <a:moveTo>
                  <a:pt x="0" y="0"/>
                </a:moveTo>
                <a:lnTo>
                  <a:pt x="2641783" y="0"/>
                </a:lnTo>
                <a:lnTo>
                  <a:pt x="2641783" y="3788229"/>
                </a:lnTo>
                <a:lnTo>
                  <a:pt x="0" y="378822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5553250" y="1239864"/>
            <a:ext cx="4215679" cy="5618136"/>
          </a:xfrm>
          <a:custGeom>
            <a:avLst/>
            <a:gdLst>
              <a:gd name="connsiteX0" fmla="*/ 0 w 2641783"/>
              <a:gd name="connsiteY0" fmla="*/ 0 h 3788229"/>
              <a:gd name="connsiteX1" fmla="*/ 2641783 w 2641783"/>
              <a:gd name="connsiteY1" fmla="*/ 0 h 3788229"/>
              <a:gd name="connsiteX2" fmla="*/ 2641783 w 2641783"/>
              <a:gd name="connsiteY2" fmla="*/ 3788229 h 3788229"/>
              <a:gd name="connsiteX3" fmla="*/ 0 w 2641783"/>
              <a:gd name="connsiteY3" fmla="*/ 3788229 h 378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41783" h="3788229">
                <a:moveTo>
                  <a:pt x="0" y="0"/>
                </a:moveTo>
                <a:lnTo>
                  <a:pt x="2641783" y="0"/>
                </a:lnTo>
                <a:lnTo>
                  <a:pt x="2641783" y="3788229"/>
                </a:lnTo>
                <a:lnTo>
                  <a:pt x="0" y="3788229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969735342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-1" y="1122486"/>
            <a:ext cx="5735517" cy="5735514"/>
          </a:xfrm>
          <a:custGeom>
            <a:avLst/>
            <a:gdLst>
              <a:gd name="connsiteX0" fmla="*/ 5101 w 5735517"/>
              <a:gd name="connsiteY0" fmla="*/ 0 h 5735514"/>
              <a:gd name="connsiteX1" fmla="*/ 5735517 w 5735517"/>
              <a:gd name="connsiteY1" fmla="*/ 5735514 h 5735514"/>
              <a:gd name="connsiteX2" fmla="*/ 0 w 5735517"/>
              <a:gd name="connsiteY2" fmla="*/ 5735514 h 5735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35517" h="5735514">
                <a:moveTo>
                  <a:pt x="5101" y="0"/>
                </a:moveTo>
                <a:cubicBezTo>
                  <a:pt x="3170746" y="2815"/>
                  <a:pt x="5735517" y="2569867"/>
                  <a:pt x="5735517" y="5735514"/>
                </a:cubicBezTo>
                <a:lnTo>
                  <a:pt x="0" y="5735514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734946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-2" y="-1"/>
            <a:ext cx="5735514" cy="5735517"/>
          </a:xfrm>
          <a:custGeom>
            <a:avLst/>
            <a:gdLst>
              <a:gd name="connsiteX0" fmla="*/ 0 w 5735514"/>
              <a:gd name="connsiteY0" fmla="*/ 0 h 5735517"/>
              <a:gd name="connsiteX1" fmla="*/ 5735514 w 5735514"/>
              <a:gd name="connsiteY1" fmla="*/ 5101 h 5735517"/>
              <a:gd name="connsiteX2" fmla="*/ 0 w 5735514"/>
              <a:gd name="connsiteY2" fmla="*/ 5735517 h 5735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35514" h="5735517">
                <a:moveTo>
                  <a:pt x="0" y="0"/>
                </a:moveTo>
                <a:lnTo>
                  <a:pt x="5735514" y="5101"/>
                </a:lnTo>
                <a:cubicBezTo>
                  <a:pt x="5732699" y="3170746"/>
                  <a:pt x="3165647" y="5735517"/>
                  <a:pt x="0" y="5735517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07904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688731" y="1934308"/>
            <a:ext cx="2741459" cy="4273061"/>
          </a:xfrm>
          <a:custGeom>
            <a:avLst/>
            <a:gdLst>
              <a:gd name="connsiteX0" fmla="*/ 0 w 2741459"/>
              <a:gd name="connsiteY0" fmla="*/ 0 h 4273061"/>
              <a:gd name="connsiteX1" fmla="*/ 2741459 w 2741459"/>
              <a:gd name="connsiteY1" fmla="*/ 0 h 4273061"/>
              <a:gd name="connsiteX2" fmla="*/ 2741459 w 2741459"/>
              <a:gd name="connsiteY2" fmla="*/ 4273061 h 4273061"/>
              <a:gd name="connsiteX3" fmla="*/ 0 w 2741459"/>
              <a:gd name="connsiteY3" fmla="*/ 4273061 h 4273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41459" h="4273061">
                <a:moveTo>
                  <a:pt x="0" y="0"/>
                </a:moveTo>
                <a:lnTo>
                  <a:pt x="2741459" y="0"/>
                </a:lnTo>
                <a:lnTo>
                  <a:pt x="2741459" y="4273061"/>
                </a:lnTo>
                <a:lnTo>
                  <a:pt x="0" y="4273061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3724903" y="4278222"/>
            <a:ext cx="3742366" cy="1929147"/>
          </a:xfrm>
          <a:custGeom>
            <a:avLst/>
            <a:gdLst>
              <a:gd name="connsiteX0" fmla="*/ 0 w 3742366"/>
              <a:gd name="connsiteY0" fmla="*/ 0 h 1929147"/>
              <a:gd name="connsiteX1" fmla="*/ 3742366 w 3742366"/>
              <a:gd name="connsiteY1" fmla="*/ 0 h 1929147"/>
              <a:gd name="connsiteX2" fmla="*/ 3742366 w 3742366"/>
              <a:gd name="connsiteY2" fmla="*/ 1929147 h 1929147"/>
              <a:gd name="connsiteX3" fmla="*/ 0 w 3742366"/>
              <a:gd name="connsiteY3" fmla="*/ 1929147 h 1929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2366" h="1929147">
                <a:moveTo>
                  <a:pt x="0" y="0"/>
                </a:moveTo>
                <a:lnTo>
                  <a:pt x="3742366" y="0"/>
                </a:lnTo>
                <a:lnTo>
                  <a:pt x="3742366" y="1929147"/>
                </a:lnTo>
                <a:lnTo>
                  <a:pt x="0" y="1929147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2"/>
          </p:nvPr>
        </p:nvSpPr>
        <p:spPr>
          <a:xfrm>
            <a:off x="7760903" y="1934309"/>
            <a:ext cx="3742366" cy="1929147"/>
          </a:xfrm>
          <a:custGeom>
            <a:avLst/>
            <a:gdLst>
              <a:gd name="connsiteX0" fmla="*/ 0 w 3742366"/>
              <a:gd name="connsiteY0" fmla="*/ 0 h 1929147"/>
              <a:gd name="connsiteX1" fmla="*/ 3742366 w 3742366"/>
              <a:gd name="connsiteY1" fmla="*/ 0 h 1929147"/>
              <a:gd name="connsiteX2" fmla="*/ 3742366 w 3742366"/>
              <a:gd name="connsiteY2" fmla="*/ 1929147 h 1929147"/>
              <a:gd name="connsiteX3" fmla="*/ 0 w 3742366"/>
              <a:gd name="connsiteY3" fmla="*/ 1929147 h 1929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42366" h="1929147">
                <a:moveTo>
                  <a:pt x="0" y="0"/>
                </a:moveTo>
                <a:lnTo>
                  <a:pt x="3742366" y="0"/>
                </a:lnTo>
                <a:lnTo>
                  <a:pt x="3742366" y="1929147"/>
                </a:lnTo>
                <a:lnTo>
                  <a:pt x="0" y="1929147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803958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80275" y="1775684"/>
            <a:ext cx="2652373" cy="1978702"/>
          </a:xfrm>
          <a:custGeom>
            <a:avLst/>
            <a:gdLst>
              <a:gd name="connsiteX0" fmla="*/ 2652373 w 2652373"/>
              <a:gd name="connsiteY0" fmla="*/ 0 h 1978702"/>
              <a:gd name="connsiteX1" fmla="*/ 2652373 w 2652373"/>
              <a:gd name="connsiteY1" fmla="*/ 1978702 h 1978702"/>
              <a:gd name="connsiteX2" fmla="*/ 0 w 2652373"/>
              <a:gd name="connsiteY2" fmla="*/ 1978702 h 1978702"/>
              <a:gd name="connsiteX3" fmla="*/ 0 w 2652373"/>
              <a:gd name="connsiteY3" fmla="*/ 395740 h 1978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2373" h="1978702">
                <a:moveTo>
                  <a:pt x="2652373" y="0"/>
                </a:moveTo>
                <a:lnTo>
                  <a:pt x="2652373" y="1978702"/>
                </a:lnTo>
                <a:lnTo>
                  <a:pt x="0" y="1978702"/>
                </a:lnTo>
                <a:lnTo>
                  <a:pt x="0" y="39574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3405460" y="3814020"/>
            <a:ext cx="2652373" cy="1978702"/>
          </a:xfrm>
          <a:custGeom>
            <a:avLst/>
            <a:gdLst>
              <a:gd name="connsiteX0" fmla="*/ 0 w 2652373"/>
              <a:gd name="connsiteY0" fmla="*/ 0 h 1978702"/>
              <a:gd name="connsiteX1" fmla="*/ 2652373 w 2652373"/>
              <a:gd name="connsiteY1" fmla="*/ 0 h 1978702"/>
              <a:gd name="connsiteX2" fmla="*/ 2652373 w 2652373"/>
              <a:gd name="connsiteY2" fmla="*/ 1582962 h 1978702"/>
              <a:gd name="connsiteX3" fmla="*/ 0 w 2652373"/>
              <a:gd name="connsiteY3" fmla="*/ 1978702 h 1978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2373" h="1978702">
                <a:moveTo>
                  <a:pt x="0" y="0"/>
                </a:moveTo>
                <a:lnTo>
                  <a:pt x="2652373" y="0"/>
                </a:lnTo>
                <a:lnTo>
                  <a:pt x="2652373" y="1582962"/>
                </a:lnTo>
                <a:lnTo>
                  <a:pt x="0" y="197870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2"/>
          </p:nvPr>
        </p:nvSpPr>
        <p:spPr>
          <a:xfrm>
            <a:off x="6134168" y="1775684"/>
            <a:ext cx="2652373" cy="1978702"/>
          </a:xfrm>
          <a:custGeom>
            <a:avLst/>
            <a:gdLst>
              <a:gd name="connsiteX0" fmla="*/ 2652373 w 2652373"/>
              <a:gd name="connsiteY0" fmla="*/ 0 h 1978702"/>
              <a:gd name="connsiteX1" fmla="*/ 2652373 w 2652373"/>
              <a:gd name="connsiteY1" fmla="*/ 1978702 h 1978702"/>
              <a:gd name="connsiteX2" fmla="*/ 0 w 2652373"/>
              <a:gd name="connsiteY2" fmla="*/ 1978702 h 1978702"/>
              <a:gd name="connsiteX3" fmla="*/ 0 w 2652373"/>
              <a:gd name="connsiteY3" fmla="*/ 395740 h 1978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2373" h="1978702">
                <a:moveTo>
                  <a:pt x="2652373" y="0"/>
                </a:moveTo>
                <a:lnTo>
                  <a:pt x="2652373" y="1978702"/>
                </a:lnTo>
                <a:lnTo>
                  <a:pt x="0" y="1978702"/>
                </a:lnTo>
                <a:lnTo>
                  <a:pt x="0" y="39574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3"/>
          </p:nvPr>
        </p:nvSpPr>
        <p:spPr>
          <a:xfrm>
            <a:off x="8859353" y="3814020"/>
            <a:ext cx="2652373" cy="1978702"/>
          </a:xfrm>
          <a:custGeom>
            <a:avLst/>
            <a:gdLst>
              <a:gd name="connsiteX0" fmla="*/ 0 w 2652373"/>
              <a:gd name="connsiteY0" fmla="*/ 0 h 1978702"/>
              <a:gd name="connsiteX1" fmla="*/ 2652373 w 2652373"/>
              <a:gd name="connsiteY1" fmla="*/ 0 h 1978702"/>
              <a:gd name="connsiteX2" fmla="*/ 2652373 w 2652373"/>
              <a:gd name="connsiteY2" fmla="*/ 1582962 h 1978702"/>
              <a:gd name="connsiteX3" fmla="*/ 0 w 2652373"/>
              <a:gd name="connsiteY3" fmla="*/ 1978702 h 1978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2373" h="1978702">
                <a:moveTo>
                  <a:pt x="0" y="0"/>
                </a:moveTo>
                <a:lnTo>
                  <a:pt x="2652373" y="0"/>
                </a:lnTo>
                <a:lnTo>
                  <a:pt x="2652373" y="1582962"/>
                </a:lnTo>
                <a:lnTo>
                  <a:pt x="0" y="197870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14231948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3647507" y="742950"/>
            <a:ext cx="4896986" cy="611505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772976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5526C28-5713-4693-86D4-D4F2F443AD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98EC133-792E-409B-A945-8298EA0EA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1DE3E-EA79-4A69-96A0-2ADEDA0D22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AE7975A-DAD6-41F4-ABF1-E7736A1288CE}" type="datetimeFigureOut">
              <a:rPr lang="en-US"/>
              <a:pPr>
                <a:defRPr/>
              </a:pPr>
              <a:t>9/21/2024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C402FE-6AF5-4A7B-9AE3-D8A50BD10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2A8F8-030D-4524-875D-9A4130C759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1E91EE0-2AB3-4ADB-8908-7270812F4E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83" r:id="rId1"/>
    <p:sldLayoutId id="2147484584" r:id="rId2"/>
    <p:sldLayoutId id="2147484585" r:id="rId3"/>
    <p:sldLayoutId id="2147484586" r:id="rId4"/>
    <p:sldLayoutId id="2147484587" r:id="rId5"/>
    <p:sldLayoutId id="2147484588" r:id="rId6"/>
    <p:sldLayoutId id="2147484589" r:id="rId7"/>
    <p:sldLayoutId id="2147484590" r:id="rId8"/>
    <p:sldLayoutId id="2147484591" r:id="rId9"/>
    <p:sldLayoutId id="2147484592" r:id="rId10"/>
    <p:sldLayoutId id="2147484593" r:id="rId11"/>
    <p:sldLayoutId id="2147484594" r:id="rId12"/>
    <p:sldLayoutId id="2147484595" r:id="rId13"/>
    <p:sldLayoutId id="2147484596" r:id="rId14"/>
    <p:sldLayoutId id="2147484597" r:id="rId15"/>
    <p:sldLayoutId id="2147484598" r:id="rId16"/>
    <p:sldLayoutId id="2147484599" r:id="rId17"/>
    <p:sldLayoutId id="2147484600" r:id="rId18"/>
    <p:sldLayoutId id="2147484601" r:id="rId19"/>
    <p:sldLayoutId id="2147484602" r:id="rId20"/>
    <p:sldLayoutId id="2147484603" r:id="rId21"/>
    <p:sldLayoutId id="2147484604" r:id="rId22"/>
    <p:sldLayoutId id="2147484605" r:id="rId23"/>
    <p:sldLayoutId id="2147484606" r:id="rId24"/>
    <p:sldLayoutId id="2147484607" r:id="rId25"/>
    <p:sldLayoutId id="2147484608" r:id="rId26"/>
    <p:sldLayoutId id="2147484609" r:id="rId27"/>
    <p:sldLayoutId id="2147484610" r:id="rId28"/>
    <p:sldLayoutId id="2147484611" r:id="rId29"/>
    <p:sldLayoutId id="2147484612" r:id="rId30"/>
    <p:sldLayoutId id="2147484613" r:id="rId31"/>
    <p:sldLayoutId id="2147484614" r:id="rId32"/>
    <p:sldLayoutId id="2147484615" r:id="rId33"/>
    <p:sldLayoutId id="2147484616" r:id="rId34"/>
    <p:sldLayoutId id="2147484617" r:id="rId35"/>
    <p:sldLayoutId id="2147484618" r:id="rId36"/>
    <p:sldLayoutId id="2147484619" r:id="rId37"/>
    <p:sldLayoutId id="2147484620" r:id="rId38"/>
    <p:sldLayoutId id="2147484621" r:id="rId39"/>
    <p:sldLayoutId id="2147484624" r:id="rId40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3">
                <a:lumMod val="20000"/>
                <a:lumOff val="8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9839B56-F8A0-43C4-97FF-698F96CED40C}"/>
              </a:ext>
            </a:extLst>
          </p:cNvPr>
          <p:cNvSpPr/>
          <p:nvPr/>
        </p:nvSpPr>
        <p:spPr>
          <a:xfrm>
            <a:off x="1" y="0"/>
            <a:ext cx="12191999" cy="6858000"/>
          </a:xfrm>
          <a:custGeom>
            <a:avLst/>
            <a:gdLst>
              <a:gd name="connsiteX0" fmla="*/ 9979152 w 12191999"/>
              <a:gd name="connsiteY0" fmla="*/ 0 h 6858000"/>
              <a:gd name="connsiteX1" fmla="*/ 12191999 w 12191999"/>
              <a:gd name="connsiteY1" fmla="*/ 0 h 6858000"/>
              <a:gd name="connsiteX2" fmla="*/ 12191999 w 12191999"/>
              <a:gd name="connsiteY2" fmla="*/ 6858000 h 6858000"/>
              <a:gd name="connsiteX3" fmla="*/ 0 w 12191999"/>
              <a:gd name="connsiteY3" fmla="*/ 6858000 h 6858000"/>
              <a:gd name="connsiteX4" fmla="*/ 0 w 12191999"/>
              <a:gd name="connsiteY4" fmla="*/ 5191457 h 6858000"/>
              <a:gd name="connsiteX5" fmla="*/ 9214451 w 12191999"/>
              <a:gd name="connsiteY5" fmla="*/ 5191457 h 6858000"/>
              <a:gd name="connsiteX6" fmla="*/ 9979152 w 12191999"/>
              <a:gd name="connsiteY6" fmla="*/ 442675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1999" h="6858000">
                <a:moveTo>
                  <a:pt x="9979152" y="0"/>
                </a:moveTo>
                <a:lnTo>
                  <a:pt x="12191999" y="0"/>
                </a:lnTo>
                <a:lnTo>
                  <a:pt x="12191999" y="6858000"/>
                </a:lnTo>
                <a:lnTo>
                  <a:pt x="0" y="6858000"/>
                </a:lnTo>
                <a:lnTo>
                  <a:pt x="0" y="5191457"/>
                </a:lnTo>
                <a:lnTo>
                  <a:pt x="9214451" y="5191457"/>
                </a:lnTo>
                <a:cubicBezTo>
                  <a:pt x="9636784" y="5191457"/>
                  <a:pt x="9979152" y="4849089"/>
                  <a:pt x="9979152" y="4426756"/>
                </a:cubicBezTo>
                <a:close/>
              </a:path>
            </a:pathLst>
          </a:custGeom>
          <a:solidFill>
            <a:srgbClr val="0058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B502D17A-4CCE-4E1F-A27F-9E42CD8C73F0}"/>
              </a:ext>
            </a:extLst>
          </p:cNvPr>
          <p:cNvSpPr txBox="1">
            <a:spLocks/>
          </p:cNvSpPr>
          <p:nvPr/>
        </p:nvSpPr>
        <p:spPr>
          <a:xfrm>
            <a:off x="2426594" y="1151095"/>
            <a:ext cx="7703822" cy="1044464"/>
          </a:xfrm>
          <a:prstGeom prst="rect">
            <a:avLst/>
          </a:prstGeom>
          <a:ln>
            <a:noFill/>
          </a:ln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>
              <a:defRPr/>
            </a:pPr>
            <a:r>
              <a:rPr lang="ar-SA" sz="5400" b="1" dirty="0">
                <a:solidFill>
                  <a:sysClr val="windowText" lastClr="000000"/>
                </a:solidFill>
                <a:latin typeface="Almarai Bold" pitchFamily="2" charset="-78"/>
                <a:cs typeface="Almarai Bold" pitchFamily="2" charset="-78"/>
              </a:rPr>
              <a:t>مبادئ ريادة الأعمال</a:t>
            </a:r>
            <a:endParaRPr lang="en-US" sz="5400" b="1" dirty="0">
              <a:solidFill>
                <a:sysClr val="windowText" lastClr="000000"/>
              </a:solidFill>
              <a:latin typeface="Almarai Bold" pitchFamily="2" charset="-78"/>
              <a:cs typeface="Almarai Bold" pitchFamily="2" charset="-78"/>
            </a:endParaRPr>
          </a:p>
        </p:txBody>
      </p:sp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27F4780A-B1E1-49E5-8BD0-423608B06B00}"/>
              </a:ext>
            </a:extLst>
          </p:cNvPr>
          <p:cNvGrpSpPr/>
          <p:nvPr/>
        </p:nvGrpSpPr>
        <p:grpSpPr>
          <a:xfrm>
            <a:off x="257773" y="5576715"/>
            <a:ext cx="10790572" cy="903208"/>
            <a:chOff x="499486" y="5762171"/>
            <a:chExt cx="10790572" cy="903208"/>
          </a:xfrm>
        </p:grpSpPr>
        <p:sp>
          <p:nvSpPr>
            <p:cNvPr id="22" name="مستطيل: زوايا علوية مستديرة 21">
              <a:extLst>
                <a:ext uri="{FF2B5EF4-FFF2-40B4-BE49-F238E27FC236}">
                  <a16:creationId xmlns:a16="http://schemas.microsoft.com/office/drawing/2014/main" id="{476D82A8-0FD3-4561-B6B8-E77957EE5C22}"/>
                </a:ext>
              </a:extLst>
            </p:cNvPr>
            <p:cNvSpPr/>
            <p:nvPr/>
          </p:nvSpPr>
          <p:spPr>
            <a:xfrm rot="5400000">
              <a:off x="8432602" y="3777306"/>
              <a:ext cx="872590" cy="4842323"/>
            </a:xfrm>
            <a:prstGeom prst="round2SameRect">
              <a:avLst>
                <a:gd name="adj1" fmla="val 50000"/>
                <a:gd name="adj2" fmla="val 42756"/>
              </a:avLst>
            </a:prstGeom>
            <a:solidFill>
              <a:srgbClr val="008E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5" name="Title 1">
              <a:extLst>
                <a:ext uri="{FF2B5EF4-FFF2-40B4-BE49-F238E27FC236}">
                  <a16:creationId xmlns:a16="http://schemas.microsoft.com/office/drawing/2014/main" id="{B1A7F0F3-5470-4B76-A157-0127D692FB77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6778091" y="5762171"/>
              <a:ext cx="4364219" cy="903208"/>
            </a:xfrm>
            <a:prstGeom prst="rect">
              <a:avLst/>
            </a:prstGeom>
            <a:noFill/>
            <a:ln>
              <a:noFill/>
            </a:ln>
          </p:spPr>
          <p:txBody>
            <a:bodyPr anchor="b"/>
            <a:lstStyle>
              <a:lvl1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8000" kern="1200" spc="-50" baseline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+mj-ea"/>
                  <a:cs typeface="+mj-cs"/>
                </a:defRPr>
              </a:lvl1pPr>
              <a:lvl2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2pPr>
              <a:lvl3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3pPr>
              <a:lvl4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4pPr>
              <a:lvl5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5pPr>
              <a:lvl6pPr marL="4572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6pPr>
              <a:lvl7pPr marL="9144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7pPr>
              <a:lvl8pPr marL="13716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8pPr>
              <a:lvl9pPr marL="18288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9pPr>
            </a:lstStyle>
            <a:p>
              <a:pPr algn="ctr" rtl="1">
                <a:defRPr/>
              </a:pPr>
              <a:r>
                <a:rPr lang="ar-SA" sz="2800" dirty="0">
                  <a:solidFill>
                    <a:schemeClr val="bg1"/>
                  </a:solidFill>
                  <a:cs typeface="AL-Mohanad Bold" pitchFamily="2" charset="-78"/>
                </a:rPr>
                <a:t>أ. د. وفاء المبيريك</a:t>
              </a:r>
            </a:p>
            <a:p>
              <a:pPr algn="ctr" rtl="1">
                <a:defRPr/>
              </a:pPr>
              <a:r>
                <a:rPr lang="ar-SA" sz="2800" dirty="0">
                  <a:solidFill>
                    <a:schemeClr val="bg1"/>
                  </a:solidFill>
                  <a:cs typeface="AL-Mohanad Bold" pitchFamily="2" charset="-78"/>
                </a:rPr>
                <a:t> أستاذ التسويق وريادة الأعمال</a:t>
              </a:r>
              <a:endParaRPr lang="en-US" sz="2800" dirty="0">
                <a:solidFill>
                  <a:schemeClr val="bg1"/>
                </a:solidFill>
                <a:cs typeface="AL-Mohanad Bold" pitchFamily="2" charset="-78"/>
              </a:endParaRPr>
            </a:p>
          </p:txBody>
        </p:sp>
        <p:sp>
          <p:nvSpPr>
            <p:cNvPr id="36" name="مستطيل: زوايا علوية مستديرة 35">
              <a:extLst>
                <a:ext uri="{FF2B5EF4-FFF2-40B4-BE49-F238E27FC236}">
                  <a16:creationId xmlns:a16="http://schemas.microsoft.com/office/drawing/2014/main" id="{90F83D54-2AAD-4DEC-998B-1412F5F4DB47}"/>
                </a:ext>
              </a:extLst>
            </p:cNvPr>
            <p:cNvSpPr/>
            <p:nvPr/>
          </p:nvSpPr>
          <p:spPr>
            <a:xfrm rot="5400000">
              <a:off x="2484353" y="3777306"/>
              <a:ext cx="872589" cy="4842323"/>
            </a:xfrm>
            <a:prstGeom prst="round2SameRect">
              <a:avLst>
                <a:gd name="adj1" fmla="val 50000"/>
                <a:gd name="adj2" fmla="val 42756"/>
              </a:avLst>
            </a:prstGeom>
            <a:solidFill>
              <a:srgbClr val="008E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35" name="Title 1">
              <a:extLst>
                <a:ext uri="{FF2B5EF4-FFF2-40B4-BE49-F238E27FC236}">
                  <a16:creationId xmlns:a16="http://schemas.microsoft.com/office/drawing/2014/main" id="{81781816-24C4-4537-ABA4-D260B7B0EB9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738540" y="5762171"/>
              <a:ext cx="4364219" cy="896027"/>
            </a:xfrm>
            <a:prstGeom prst="rect">
              <a:avLst/>
            </a:prstGeom>
            <a:noFill/>
            <a:ln>
              <a:noFill/>
            </a:ln>
          </p:spPr>
          <p:txBody>
            <a:bodyPr anchor="b"/>
            <a:lstStyle>
              <a:lvl1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8000" kern="1200" spc="-50" baseline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  <a:ea typeface="+mj-ea"/>
                  <a:cs typeface="+mj-cs"/>
                </a:defRPr>
              </a:lvl1pPr>
              <a:lvl2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2pPr>
              <a:lvl3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3pPr>
              <a:lvl4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4pPr>
              <a:lvl5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5pPr>
              <a:lvl6pPr marL="4572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6pPr>
              <a:lvl7pPr marL="9144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7pPr>
              <a:lvl8pPr marL="13716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8pPr>
              <a:lvl9pPr marL="18288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9pPr>
            </a:lstStyle>
            <a:p>
              <a:pPr algn="ctr" rtl="1">
                <a:defRPr/>
              </a:pPr>
              <a:r>
                <a:rPr lang="ar-SA" sz="2800" dirty="0">
                  <a:solidFill>
                    <a:schemeClr val="bg1"/>
                  </a:solidFill>
                  <a:cs typeface="AL-Mohanad Bold" pitchFamily="2" charset="-78"/>
                </a:rPr>
                <a:t>أ. د. أحمد الشميمري</a:t>
              </a:r>
            </a:p>
            <a:p>
              <a:pPr algn="ctr" rtl="1">
                <a:defRPr/>
              </a:pPr>
              <a:r>
                <a:rPr lang="ar-SA" sz="2800" dirty="0">
                  <a:solidFill>
                    <a:schemeClr val="bg1"/>
                  </a:solidFill>
                  <a:cs typeface="AL-Mohanad Bold" pitchFamily="2" charset="-78"/>
                </a:rPr>
                <a:t> أستاذ التسويق وريادة الأعمال </a:t>
              </a:r>
              <a:endParaRPr lang="en-US" sz="2800" dirty="0">
                <a:solidFill>
                  <a:schemeClr val="bg1"/>
                </a:solidFill>
                <a:cs typeface="AL-Mohanad Bold" pitchFamily="2" charset="-78"/>
              </a:endParaRPr>
            </a:p>
          </p:txBody>
        </p:sp>
      </p:grpSp>
      <p:sp>
        <p:nvSpPr>
          <p:cNvPr id="10" name="مستطيل 25">
            <a:extLst>
              <a:ext uri="{FF2B5EF4-FFF2-40B4-BE49-F238E27FC236}">
                <a16:creationId xmlns:a16="http://schemas.microsoft.com/office/drawing/2014/main" id="{D3B9DD6A-A3C3-4EF4-9A1E-E5C9C2C1F6FE}"/>
              </a:ext>
            </a:extLst>
          </p:cNvPr>
          <p:cNvSpPr/>
          <p:nvPr/>
        </p:nvSpPr>
        <p:spPr>
          <a:xfrm>
            <a:off x="4474742" y="2849357"/>
            <a:ext cx="36075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SG" sz="3600" dirty="0">
                <a:solidFill>
                  <a:srgbClr val="016B36"/>
                </a:solidFill>
                <a:latin typeface="Bodoni MT" panose="02070603080606020203" pitchFamily="18" charset="0"/>
                <a:cs typeface="+mj-cs"/>
              </a:rPr>
              <a:t>Entrepreneurship</a:t>
            </a:r>
            <a:endParaRPr lang="ar-SA" sz="3600" dirty="0">
              <a:solidFill>
                <a:srgbClr val="016B36"/>
              </a:solidFill>
              <a:latin typeface="Bodoni MT" panose="02070603080606020203" pitchFamily="18" charset="0"/>
              <a:cs typeface="+mj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C03194C-6C56-FCDD-31B1-B38658193E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09" y="654405"/>
            <a:ext cx="2775293" cy="3679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331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3">
                <a:lumMod val="20000"/>
                <a:lumOff val="8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دائرة: مجوفة 2">
            <a:extLst>
              <a:ext uri="{FF2B5EF4-FFF2-40B4-BE49-F238E27FC236}">
                <a16:creationId xmlns:a16="http://schemas.microsoft.com/office/drawing/2014/main" id="{350F52EB-5F3C-4C0E-ABAA-46AC3111FF86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donut">
            <a:avLst>
              <a:gd name="adj" fmla="val 8622"/>
            </a:avLst>
          </a:prstGeom>
          <a:solidFill>
            <a:srgbClr val="005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42713" y="6196955"/>
            <a:ext cx="49564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rgbClr val="0058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09</a:t>
            </a:r>
            <a:endParaRPr lang="ar-SA" sz="2400" b="1" dirty="0">
              <a:solidFill>
                <a:srgbClr val="00587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</a:t>
            </a:r>
          </a:p>
        </p:txBody>
      </p:sp>
      <p:sp>
        <p:nvSpPr>
          <p:cNvPr id="271" name="عنوان فرعي 2">
            <a:extLst>
              <a:ext uri="{FF2B5EF4-FFF2-40B4-BE49-F238E27FC236}">
                <a16:creationId xmlns:a16="http://schemas.microsoft.com/office/drawing/2014/main" id="{4969216A-C13A-411B-A3FF-9214E4FF3A84}"/>
              </a:ext>
            </a:extLst>
          </p:cNvPr>
          <p:cNvSpPr txBox="1">
            <a:spLocks/>
          </p:cNvSpPr>
          <p:nvPr/>
        </p:nvSpPr>
        <p:spPr>
          <a:xfrm>
            <a:off x="8501936" y="-89793"/>
            <a:ext cx="3987727" cy="769441"/>
          </a:xfrm>
          <a:prstGeom prst="rect">
            <a:avLst/>
          </a:prstGeom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lnSpc>
                <a:spcPct val="150000"/>
              </a:lnSpc>
              <a:spcBef>
                <a:spcPts val="0"/>
              </a:spcBef>
              <a:buNone/>
            </a:pPr>
            <a:r>
              <a:rPr lang="ar-S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AL-Mohanad Bold" pitchFamily="2" charset="-78"/>
              </a:rPr>
              <a:t>مفاهيم ريادة الأعمال</a:t>
            </a:r>
          </a:p>
        </p:txBody>
      </p:sp>
      <p:sp>
        <p:nvSpPr>
          <p:cNvPr id="253" name="عنوان فرعي 2">
            <a:extLst>
              <a:ext uri="{FF2B5EF4-FFF2-40B4-BE49-F238E27FC236}">
                <a16:creationId xmlns:a16="http://schemas.microsoft.com/office/drawing/2014/main" id="{D5823391-4303-48CD-A7FE-84A2B3B7C10D}"/>
              </a:ext>
            </a:extLst>
          </p:cNvPr>
          <p:cNvSpPr txBox="1">
            <a:spLocks/>
          </p:cNvSpPr>
          <p:nvPr/>
        </p:nvSpPr>
        <p:spPr>
          <a:xfrm>
            <a:off x="3768987" y="3200389"/>
            <a:ext cx="6400800" cy="115956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sz="3200" dirty="0">
                <a:latin typeface="Simplified Arabic" pitchFamily="18" charset="-78"/>
                <a:cs typeface="AL-Mohanad Bold" pitchFamily="2" charset="-78"/>
              </a:rPr>
              <a:t>تطبيق</a:t>
            </a:r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SA" sz="3200" dirty="0">
                <a:latin typeface="Simplified Arabic" pitchFamily="18" charset="-78"/>
                <a:cs typeface="AL-Mohanad Bold" pitchFamily="2" charset="-78"/>
              </a:rPr>
              <a:t>تمرين قياس سمات رائد الأعمال لديك</a:t>
            </a:r>
          </a:p>
        </p:txBody>
      </p:sp>
      <p:sp>
        <p:nvSpPr>
          <p:cNvPr id="254" name="Rectangle 1">
            <a:extLst>
              <a:ext uri="{FF2B5EF4-FFF2-40B4-BE49-F238E27FC236}">
                <a16:creationId xmlns:a16="http://schemas.microsoft.com/office/drawing/2014/main" id="{CEE0CDA4-ACD0-41C2-9C25-3DF72F923863}"/>
              </a:ext>
            </a:extLst>
          </p:cNvPr>
          <p:cNvSpPr/>
          <p:nvPr/>
        </p:nvSpPr>
        <p:spPr>
          <a:xfrm>
            <a:off x="4318913" y="2783826"/>
            <a:ext cx="5375497" cy="1875179"/>
          </a:xfrm>
          <a:prstGeom prst="rect">
            <a:avLst/>
          </a:prstGeom>
          <a:noFill/>
          <a:ln w="101600">
            <a:solidFill>
              <a:schemeClr val="tx1">
                <a:lumMod val="95000"/>
                <a:lumOff val="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55" name="Group 31">
            <a:extLst>
              <a:ext uri="{FF2B5EF4-FFF2-40B4-BE49-F238E27FC236}">
                <a16:creationId xmlns:a16="http://schemas.microsoft.com/office/drawing/2014/main" id="{D6FC8BB2-7D61-40C7-8D2C-85C779D6AEFB}"/>
              </a:ext>
            </a:extLst>
          </p:cNvPr>
          <p:cNvGrpSpPr/>
          <p:nvPr/>
        </p:nvGrpSpPr>
        <p:grpSpPr>
          <a:xfrm>
            <a:off x="992444" y="1884917"/>
            <a:ext cx="3010292" cy="3382832"/>
            <a:chOff x="1979613" y="3660775"/>
            <a:chExt cx="1911350" cy="2147888"/>
          </a:xfrm>
        </p:grpSpPr>
        <p:sp>
          <p:nvSpPr>
            <p:cNvPr id="256" name="Freeform 29">
              <a:extLst>
                <a:ext uri="{FF2B5EF4-FFF2-40B4-BE49-F238E27FC236}">
                  <a16:creationId xmlns:a16="http://schemas.microsoft.com/office/drawing/2014/main" id="{7FE1D6D0-DCDC-4947-953F-49ACF4C3EC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9613" y="4940300"/>
              <a:ext cx="1911350" cy="868363"/>
            </a:xfrm>
            <a:custGeom>
              <a:avLst/>
              <a:gdLst>
                <a:gd name="T0" fmla="*/ 482 w 1204"/>
                <a:gd name="T1" fmla="*/ 0 h 547"/>
                <a:gd name="T2" fmla="*/ 726 w 1204"/>
                <a:gd name="T3" fmla="*/ 2 h 547"/>
                <a:gd name="T4" fmla="*/ 779 w 1204"/>
                <a:gd name="T5" fmla="*/ 27 h 547"/>
                <a:gd name="T6" fmla="*/ 828 w 1204"/>
                <a:gd name="T7" fmla="*/ 49 h 547"/>
                <a:gd name="T8" fmla="*/ 872 w 1204"/>
                <a:gd name="T9" fmla="*/ 70 h 547"/>
                <a:gd name="T10" fmla="*/ 911 w 1204"/>
                <a:gd name="T11" fmla="*/ 90 h 547"/>
                <a:gd name="T12" fmla="*/ 944 w 1204"/>
                <a:gd name="T13" fmla="*/ 107 h 547"/>
                <a:gd name="T14" fmla="*/ 974 w 1204"/>
                <a:gd name="T15" fmla="*/ 123 h 547"/>
                <a:gd name="T16" fmla="*/ 1000 w 1204"/>
                <a:gd name="T17" fmla="*/ 138 h 547"/>
                <a:gd name="T18" fmla="*/ 1023 w 1204"/>
                <a:gd name="T19" fmla="*/ 152 h 547"/>
                <a:gd name="T20" fmla="*/ 1042 w 1204"/>
                <a:gd name="T21" fmla="*/ 164 h 547"/>
                <a:gd name="T22" fmla="*/ 1058 w 1204"/>
                <a:gd name="T23" fmla="*/ 175 h 547"/>
                <a:gd name="T24" fmla="*/ 1072 w 1204"/>
                <a:gd name="T25" fmla="*/ 185 h 547"/>
                <a:gd name="T26" fmla="*/ 1083 w 1204"/>
                <a:gd name="T27" fmla="*/ 194 h 547"/>
                <a:gd name="T28" fmla="*/ 1093 w 1204"/>
                <a:gd name="T29" fmla="*/ 201 h 547"/>
                <a:gd name="T30" fmla="*/ 1100 w 1204"/>
                <a:gd name="T31" fmla="*/ 207 h 547"/>
                <a:gd name="T32" fmla="*/ 1114 w 1204"/>
                <a:gd name="T33" fmla="*/ 224 h 547"/>
                <a:gd name="T34" fmla="*/ 1126 w 1204"/>
                <a:gd name="T35" fmla="*/ 246 h 547"/>
                <a:gd name="T36" fmla="*/ 1138 w 1204"/>
                <a:gd name="T37" fmla="*/ 274 h 547"/>
                <a:gd name="T38" fmla="*/ 1149 w 1204"/>
                <a:gd name="T39" fmla="*/ 306 h 547"/>
                <a:gd name="T40" fmla="*/ 1159 w 1204"/>
                <a:gd name="T41" fmla="*/ 342 h 547"/>
                <a:gd name="T42" fmla="*/ 1168 w 1204"/>
                <a:gd name="T43" fmla="*/ 381 h 547"/>
                <a:gd name="T44" fmla="*/ 1178 w 1204"/>
                <a:gd name="T45" fmla="*/ 422 h 547"/>
                <a:gd name="T46" fmla="*/ 1186 w 1204"/>
                <a:gd name="T47" fmla="*/ 464 h 547"/>
                <a:gd name="T48" fmla="*/ 1196 w 1204"/>
                <a:gd name="T49" fmla="*/ 506 h 547"/>
                <a:gd name="T50" fmla="*/ 1204 w 1204"/>
                <a:gd name="T51" fmla="*/ 547 h 547"/>
                <a:gd name="T52" fmla="*/ 0 w 1204"/>
                <a:gd name="T53" fmla="*/ 547 h 547"/>
                <a:gd name="T54" fmla="*/ 9 w 1204"/>
                <a:gd name="T55" fmla="*/ 506 h 547"/>
                <a:gd name="T56" fmla="*/ 17 w 1204"/>
                <a:gd name="T57" fmla="*/ 464 h 547"/>
                <a:gd name="T58" fmla="*/ 26 w 1204"/>
                <a:gd name="T59" fmla="*/ 422 h 547"/>
                <a:gd name="T60" fmla="*/ 35 w 1204"/>
                <a:gd name="T61" fmla="*/ 381 h 547"/>
                <a:gd name="T62" fmla="*/ 45 w 1204"/>
                <a:gd name="T63" fmla="*/ 342 h 547"/>
                <a:gd name="T64" fmla="*/ 55 w 1204"/>
                <a:gd name="T65" fmla="*/ 306 h 547"/>
                <a:gd name="T66" fmla="*/ 66 w 1204"/>
                <a:gd name="T67" fmla="*/ 274 h 547"/>
                <a:gd name="T68" fmla="*/ 77 w 1204"/>
                <a:gd name="T69" fmla="*/ 246 h 547"/>
                <a:gd name="T70" fmla="*/ 91 w 1204"/>
                <a:gd name="T71" fmla="*/ 224 h 547"/>
                <a:gd name="T72" fmla="*/ 104 w 1204"/>
                <a:gd name="T73" fmla="*/ 207 h 547"/>
                <a:gd name="T74" fmla="*/ 112 w 1204"/>
                <a:gd name="T75" fmla="*/ 201 h 547"/>
                <a:gd name="T76" fmla="*/ 121 w 1204"/>
                <a:gd name="T77" fmla="*/ 194 h 547"/>
                <a:gd name="T78" fmla="*/ 133 w 1204"/>
                <a:gd name="T79" fmla="*/ 184 h 547"/>
                <a:gd name="T80" fmla="*/ 146 w 1204"/>
                <a:gd name="T81" fmla="*/ 175 h 547"/>
                <a:gd name="T82" fmla="*/ 163 w 1204"/>
                <a:gd name="T83" fmla="*/ 163 h 547"/>
                <a:gd name="T84" fmla="*/ 182 w 1204"/>
                <a:gd name="T85" fmla="*/ 151 h 547"/>
                <a:gd name="T86" fmla="*/ 205 w 1204"/>
                <a:gd name="T87" fmla="*/ 137 h 547"/>
                <a:gd name="T88" fmla="*/ 232 w 1204"/>
                <a:gd name="T89" fmla="*/ 122 h 547"/>
                <a:gd name="T90" fmla="*/ 261 w 1204"/>
                <a:gd name="T91" fmla="*/ 105 h 547"/>
                <a:gd name="T92" fmla="*/ 296 w 1204"/>
                <a:gd name="T93" fmla="*/ 88 h 547"/>
                <a:gd name="T94" fmla="*/ 335 w 1204"/>
                <a:gd name="T95" fmla="*/ 69 h 547"/>
                <a:gd name="T96" fmla="*/ 379 w 1204"/>
                <a:gd name="T97" fmla="*/ 48 h 547"/>
                <a:gd name="T98" fmla="*/ 427 w 1204"/>
                <a:gd name="T99" fmla="*/ 25 h 547"/>
                <a:gd name="T100" fmla="*/ 482 w 1204"/>
                <a:gd name="T101" fmla="*/ 0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204" h="547">
                  <a:moveTo>
                    <a:pt x="482" y="0"/>
                  </a:moveTo>
                  <a:lnTo>
                    <a:pt x="726" y="2"/>
                  </a:lnTo>
                  <a:lnTo>
                    <a:pt x="779" y="27"/>
                  </a:lnTo>
                  <a:lnTo>
                    <a:pt x="828" y="49"/>
                  </a:lnTo>
                  <a:lnTo>
                    <a:pt x="872" y="70"/>
                  </a:lnTo>
                  <a:lnTo>
                    <a:pt x="911" y="90"/>
                  </a:lnTo>
                  <a:lnTo>
                    <a:pt x="944" y="107"/>
                  </a:lnTo>
                  <a:lnTo>
                    <a:pt x="974" y="123"/>
                  </a:lnTo>
                  <a:lnTo>
                    <a:pt x="1000" y="138"/>
                  </a:lnTo>
                  <a:lnTo>
                    <a:pt x="1023" y="152"/>
                  </a:lnTo>
                  <a:lnTo>
                    <a:pt x="1042" y="164"/>
                  </a:lnTo>
                  <a:lnTo>
                    <a:pt x="1058" y="175"/>
                  </a:lnTo>
                  <a:lnTo>
                    <a:pt x="1072" y="185"/>
                  </a:lnTo>
                  <a:lnTo>
                    <a:pt x="1083" y="194"/>
                  </a:lnTo>
                  <a:lnTo>
                    <a:pt x="1093" y="201"/>
                  </a:lnTo>
                  <a:lnTo>
                    <a:pt x="1100" y="207"/>
                  </a:lnTo>
                  <a:lnTo>
                    <a:pt x="1114" y="224"/>
                  </a:lnTo>
                  <a:lnTo>
                    <a:pt x="1126" y="246"/>
                  </a:lnTo>
                  <a:lnTo>
                    <a:pt x="1138" y="274"/>
                  </a:lnTo>
                  <a:lnTo>
                    <a:pt x="1149" y="306"/>
                  </a:lnTo>
                  <a:lnTo>
                    <a:pt x="1159" y="342"/>
                  </a:lnTo>
                  <a:lnTo>
                    <a:pt x="1168" y="381"/>
                  </a:lnTo>
                  <a:lnTo>
                    <a:pt x="1178" y="422"/>
                  </a:lnTo>
                  <a:lnTo>
                    <a:pt x="1186" y="464"/>
                  </a:lnTo>
                  <a:lnTo>
                    <a:pt x="1196" y="506"/>
                  </a:lnTo>
                  <a:lnTo>
                    <a:pt x="1204" y="547"/>
                  </a:lnTo>
                  <a:lnTo>
                    <a:pt x="0" y="547"/>
                  </a:lnTo>
                  <a:lnTo>
                    <a:pt x="9" y="506"/>
                  </a:lnTo>
                  <a:lnTo>
                    <a:pt x="17" y="464"/>
                  </a:lnTo>
                  <a:lnTo>
                    <a:pt x="26" y="422"/>
                  </a:lnTo>
                  <a:lnTo>
                    <a:pt x="35" y="381"/>
                  </a:lnTo>
                  <a:lnTo>
                    <a:pt x="45" y="342"/>
                  </a:lnTo>
                  <a:lnTo>
                    <a:pt x="55" y="306"/>
                  </a:lnTo>
                  <a:lnTo>
                    <a:pt x="66" y="274"/>
                  </a:lnTo>
                  <a:lnTo>
                    <a:pt x="77" y="246"/>
                  </a:lnTo>
                  <a:lnTo>
                    <a:pt x="91" y="224"/>
                  </a:lnTo>
                  <a:lnTo>
                    <a:pt x="104" y="207"/>
                  </a:lnTo>
                  <a:lnTo>
                    <a:pt x="112" y="201"/>
                  </a:lnTo>
                  <a:lnTo>
                    <a:pt x="121" y="194"/>
                  </a:lnTo>
                  <a:lnTo>
                    <a:pt x="133" y="184"/>
                  </a:lnTo>
                  <a:lnTo>
                    <a:pt x="146" y="175"/>
                  </a:lnTo>
                  <a:lnTo>
                    <a:pt x="163" y="163"/>
                  </a:lnTo>
                  <a:lnTo>
                    <a:pt x="182" y="151"/>
                  </a:lnTo>
                  <a:lnTo>
                    <a:pt x="205" y="137"/>
                  </a:lnTo>
                  <a:lnTo>
                    <a:pt x="232" y="122"/>
                  </a:lnTo>
                  <a:lnTo>
                    <a:pt x="261" y="105"/>
                  </a:lnTo>
                  <a:lnTo>
                    <a:pt x="296" y="88"/>
                  </a:lnTo>
                  <a:lnTo>
                    <a:pt x="335" y="69"/>
                  </a:lnTo>
                  <a:lnTo>
                    <a:pt x="379" y="48"/>
                  </a:lnTo>
                  <a:lnTo>
                    <a:pt x="427" y="25"/>
                  </a:lnTo>
                  <a:lnTo>
                    <a:pt x="482" y="0"/>
                  </a:lnTo>
                  <a:close/>
                </a:path>
              </a:pathLst>
            </a:custGeom>
            <a:solidFill>
              <a:srgbClr val="FFDAD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7" name="Freeform 30">
              <a:extLst>
                <a:ext uri="{FF2B5EF4-FFF2-40B4-BE49-F238E27FC236}">
                  <a16:creationId xmlns:a16="http://schemas.microsoft.com/office/drawing/2014/main" id="{47F9C7D2-A849-4C4D-9C6E-A9E5FBB009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9613" y="4940300"/>
              <a:ext cx="1911350" cy="868363"/>
            </a:xfrm>
            <a:custGeom>
              <a:avLst/>
              <a:gdLst>
                <a:gd name="T0" fmla="*/ 482 w 1204"/>
                <a:gd name="T1" fmla="*/ 0 h 547"/>
                <a:gd name="T2" fmla="*/ 726 w 1204"/>
                <a:gd name="T3" fmla="*/ 2 h 547"/>
                <a:gd name="T4" fmla="*/ 779 w 1204"/>
                <a:gd name="T5" fmla="*/ 27 h 547"/>
                <a:gd name="T6" fmla="*/ 828 w 1204"/>
                <a:gd name="T7" fmla="*/ 49 h 547"/>
                <a:gd name="T8" fmla="*/ 872 w 1204"/>
                <a:gd name="T9" fmla="*/ 70 h 547"/>
                <a:gd name="T10" fmla="*/ 911 w 1204"/>
                <a:gd name="T11" fmla="*/ 90 h 547"/>
                <a:gd name="T12" fmla="*/ 944 w 1204"/>
                <a:gd name="T13" fmla="*/ 107 h 547"/>
                <a:gd name="T14" fmla="*/ 974 w 1204"/>
                <a:gd name="T15" fmla="*/ 123 h 547"/>
                <a:gd name="T16" fmla="*/ 1000 w 1204"/>
                <a:gd name="T17" fmla="*/ 138 h 547"/>
                <a:gd name="T18" fmla="*/ 1023 w 1204"/>
                <a:gd name="T19" fmla="*/ 152 h 547"/>
                <a:gd name="T20" fmla="*/ 1042 w 1204"/>
                <a:gd name="T21" fmla="*/ 164 h 547"/>
                <a:gd name="T22" fmla="*/ 1058 w 1204"/>
                <a:gd name="T23" fmla="*/ 175 h 547"/>
                <a:gd name="T24" fmla="*/ 1072 w 1204"/>
                <a:gd name="T25" fmla="*/ 185 h 547"/>
                <a:gd name="T26" fmla="*/ 1083 w 1204"/>
                <a:gd name="T27" fmla="*/ 194 h 547"/>
                <a:gd name="T28" fmla="*/ 1093 w 1204"/>
                <a:gd name="T29" fmla="*/ 201 h 547"/>
                <a:gd name="T30" fmla="*/ 1100 w 1204"/>
                <a:gd name="T31" fmla="*/ 207 h 547"/>
                <a:gd name="T32" fmla="*/ 1114 w 1204"/>
                <a:gd name="T33" fmla="*/ 224 h 547"/>
                <a:gd name="T34" fmla="*/ 1126 w 1204"/>
                <a:gd name="T35" fmla="*/ 246 h 547"/>
                <a:gd name="T36" fmla="*/ 1138 w 1204"/>
                <a:gd name="T37" fmla="*/ 274 h 547"/>
                <a:gd name="T38" fmla="*/ 1149 w 1204"/>
                <a:gd name="T39" fmla="*/ 306 h 547"/>
                <a:gd name="T40" fmla="*/ 1159 w 1204"/>
                <a:gd name="T41" fmla="*/ 342 h 547"/>
                <a:gd name="T42" fmla="*/ 1168 w 1204"/>
                <a:gd name="T43" fmla="*/ 381 h 547"/>
                <a:gd name="T44" fmla="*/ 1178 w 1204"/>
                <a:gd name="T45" fmla="*/ 422 h 547"/>
                <a:gd name="T46" fmla="*/ 1186 w 1204"/>
                <a:gd name="T47" fmla="*/ 464 h 547"/>
                <a:gd name="T48" fmla="*/ 1196 w 1204"/>
                <a:gd name="T49" fmla="*/ 506 h 547"/>
                <a:gd name="T50" fmla="*/ 1204 w 1204"/>
                <a:gd name="T51" fmla="*/ 547 h 547"/>
                <a:gd name="T52" fmla="*/ 0 w 1204"/>
                <a:gd name="T53" fmla="*/ 547 h 547"/>
                <a:gd name="T54" fmla="*/ 9 w 1204"/>
                <a:gd name="T55" fmla="*/ 506 h 547"/>
                <a:gd name="T56" fmla="*/ 17 w 1204"/>
                <a:gd name="T57" fmla="*/ 464 h 547"/>
                <a:gd name="T58" fmla="*/ 26 w 1204"/>
                <a:gd name="T59" fmla="*/ 422 h 547"/>
                <a:gd name="T60" fmla="*/ 35 w 1204"/>
                <a:gd name="T61" fmla="*/ 381 h 547"/>
                <a:gd name="T62" fmla="*/ 45 w 1204"/>
                <a:gd name="T63" fmla="*/ 342 h 547"/>
                <a:gd name="T64" fmla="*/ 55 w 1204"/>
                <a:gd name="T65" fmla="*/ 306 h 547"/>
                <a:gd name="T66" fmla="*/ 66 w 1204"/>
                <a:gd name="T67" fmla="*/ 274 h 547"/>
                <a:gd name="T68" fmla="*/ 77 w 1204"/>
                <a:gd name="T69" fmla="*/ 246 h 547"/>
                <a:gd name="T70" fmla="*/ 91 w 1204"/>
                <a:gd name="T71" fmla="*/ 224 h 547"/>
                <a:gd name="T72" fmla="*/ 104 w 1204"/>
                <a:gd name="T73" fmla="*/ 207 h 547"/>
                <a:gd name="T74" fmla="*/ 112 w 1204"/>
                <a:gd name="T75" fmla="*/ 201 h 547"/>
                <a:gd name="T76" fmla="*/ 121 w 1204"/>
                <a:gd name="T77" fmla="*/ 194 h 547"/>
                <a:gd name="T78" fmla="*/ 133 w 1204"/>
                <a:gd name="T79" fmla="*/ 184 h 547"/>
                <a:gd name="T80" fmla="*/ 146 w 1204"/>
                <a:gd name="T81" fmla="*/ 175 h 547"/>
                <a:gd name="T82" fmla="*/ 163 w 1204"/>
                <a:gd name="T83" fmla="*/ 163 h 547"/>
                <a:gd name="T84" fmla="*/ 182 w 1204"/>
                <a:gd name="T85" fmla="*/ 151 h 547"/>
                <a:gd name="T86" fmla="*/ 205 w 1204"/>
                <a:gd name="T87" fmla="*/ 137 h 547"/>
                <a:gd name="T88" fmla="*/ 232 w 1204"/>
                <a:gd name="T89" fmla="*/ 122 h 547"/>
                <a:gd name="T90" fmla="*/ 261 w 1204"/>
                <a:gd name="T91" fmla="*/ 105 h 547"/>
                <a:gd name="T92" fmla="*/ 296 w 1204"/>
                <a:gd name="T93" fmla="*/ 88 h 547"/>
                <a:gd name="T94" fmla="*/ 335 w 1204"/>
                <a:gd name="T95" fmla="*/ 69 h 547"/>
                <a:gd name="T96" fmla="*/ 379 w 1204"/>
                <a:gd name="T97" fmla="*/ 48 h 547"/>
                <a:gd name="T98" fmla="*/ 427 w 1204"/>
                <a:gd name="T99" fmla="*/ 25 h 547"/>
                <a:gd name="T100" fmla="*/ 482 w 1204"/>
                <a:gd name="T101" fmla="*/ 0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204" h="547">
                  <a:moveTo>
                    <a:pt x="482" y="0"/>
                  </a:moveTo>
                  <a:lnTo>
                    <a:pt x="726" y="2"/>
                  </a:lnTo>
                  <a:lnTo>
                    <a:pt x="779" y="27"/>
                  </a:lnTo>
                  <a:lnTo>
                    <a:pt x="828" y="49"/>
                  </a:lnTo>
                  <a:lnTo>
                    <a:pt x="872" y="70"/>
                  </a:lnTo>
                  <a:lnTo>
                    <a:pt x="911" y="90"/>
                  </a:lnTo>
                  <a:lnTo>
                    <a:pt x="944" y="107"/>
                  </a:lnTo>
                  <a:lnTo>
                    <a:pt x="974" y="123"/>
                  </a:lnTo>
                  <a:lnTo>
                    <a:pt x="1000" y="138"/>
                  </a:lnTo>
                  <a:lnTo>
                    <a:pt x="1023" y="152"/>
                  </a:lnTo>
                  <a:lnTo>
                    <a:pt x="1042" y="164"/>
                  </a:lnTo>
                  <a:lnTo>
                    <a:pt x="1058" y="175"/>
                  </a:lnTo>
                  <a:lnTo>
                    <a:pt x="1072" y="185"/>
                  </a:lnTo>
                  <a:lnTo>
                    <a:pt x="1083" y="194"/>
                  </a:lnTo>
                  <a:lnTo>
                    <a:pt x="1093" y="201"/>
                  </a:lnTo>
                  <a:lnTo>
                    <a:pt x="1100" y="207"/>
                  </a:lnTo>
                  <a:lnTo>
                    <a:pt x="1114" y="224"/>
                  </a:lnTo>
                  <a:lnTo>
                    <a:pt x="1126" y="246"/>
                  </a:lnTo>
                  <a:lnTo>
                    <a:pt x="1138" y="274"/>
                  </a:lnTo>
                  <a:lnTo>
                    <a:pt x="1149" y="306"/>
                  </a:lnTo>
                  <a:lnTo>
                    <a:pt x="1159" y="342"/>
                  </a:lnTo>
                  <a:lnTo>
                    <a:pt x="1168" y="381"/>
                  </a:lnTo>
                  <a:lnTo>
                    <a:pt x="1178" y="422"/>
                  </a:lnTo>
                  <a:lnTo>
                    <a:pt x="1186" y="464"/>
                  </a:lnTo>
                  <a:lnTo>
                    <a:pt x="1196" y="506"/>
                  </a:lnTo>
                  <a:lnTo>
                    <a:pt x="1204" y="547"/>
                  </a:lnTo>
                  <a:lnTo>
                    <a:pt x="0" y="547"/>
                  </a:lnTo>
                  <a:lnTo>
                    <a:pt x="9" y="506"/>
                  </a:lnTo>
                  <a:lnTo>
                    <a:pt x="17" y="464"/>
                  </a:lnTo>
                  <a:lnTo>
                    <a:pt x="26" y="422"/>
                  </a:lnTo>
                  <a:lnTo>
                    <a:pt x="35" y="381"/>
                  </a:lnTo>
                  <a:lnTo>
                    <a:pt x="45" y="342"/>
                  </a:lnTo>
                  <a:lnTo>
                    <a:pt x="55" y="306"/>
                  </a:lnTo>
                  <a:lnTo>
                    <a:pt x="66" y="274"/>
                  </a:lnTo>
                  <a:lnTo>
                    <a:pt x="77" y="246"/>
                  </a:lnTo>
                  <a:lnTo>
                    <a:pt x="91" y="224"/>
                  </a:lnTo>
                  <a:lnTo>
                    <a:pt x="104" y="207"/>
                  </a:lnTo>
                  <a:lnTo>
                    <a:pt x="112" y="201"/>
                  </a:lnTo>
                  <a:lnTo>
                    <a:pt x="121" y="194"/>
                  </a:lnTo>
                  <a:lnTo>
                    <a:pt x="133" y="184"/>
                  </a:lnTo>
                  <a:lnTo>
                    <a:pt x="146" y="175"/>
                  </a:lnTo>
                  <a:lnTo>
                    <a:pt x="163" y="163"/>
                  </a:lnTo>
                  <a:lnTo>
                    <a:pt x="182" y="151"/>
                  </a:lnTo>
                  <a:lnTo>
                    <a:pt x="205" y="137"/>
                  </a:lnTo>
                  <a:lnTo>
                    <a:pt x="232" y="122"/>
                  </a:lnTo>
                  <a:lnTo>
                    <a:pt x="261" y="105"/>
                  </a:lnTo>
                  <a:lnTo>
                    <a:pt x="296" y="88"/>
                  </a:lnTo>
                  <a:lnTo>
                    <a:pt x="335" y="69"/>
                  </a:lnTo>
                  <a:lnTo>
                    <a:pt x="379" y="48"/>
                  </a:lnTo>
                  <a:lnTo>
                    <a:pt x="427" y="25"/>
                  </a:lnTo>
                  <a:lnTo>
                    <a:pt x="482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8" name="Freeform 31">
              <a:extLst>
                <a:ext uri="{FF2B5EF4-FFF2-40B4-BE49-F238E27FC236}">
                  <a16:creationId xmlns:a16="http://schemas.microsoft.com/office/drawing/2014/main" id="{13E6F152-5BEE-4340-9FC7-21747AA7AD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8913" y="4383088"/>
              <a:ext cx="411162" cy="760413"/>
            </a:xfrm>
            <a:custGeom>
              <a:avLst/>
              <a:gdLst>
                <a:gd name="T0" fmla="*/ 130 w 259"/>
                <a:gd name="T1" fmla="*/ 0 h 479"/>
                <a:gd name="T2" fmla="*/ 152 w 259"/>
                <a:gd name="T3" fmla="*/ 1 h 479"/>
                <a:gd name="T4" fmla="*/ 173 w 259"/>
                <a:gd name="T5" fmla="*/ 6 h 479"/>
                <a:gd name="T6" fmla="*/ 192 w 259"/>
                <a:gd name="T7" fmla="*/ 13 h 479"/>
                <a:gd name="T8" fmla="*/ 211 w 259"/>
                <a:gd name="T9" fmla="*/ 23 h 479"/>
                <a:gd name="T10" fmla="*/ 226 w 259"/>
                <a:gd name="T11" fmla="*/ 37 h 479"/>
                <a:gd name="T12" fmla="*/ 240 w 259"/>
                <a:gd name="T13" fmla="*/ 53 h 479"/>
                <a:gd name="T14" fmla="*/ 251 w 259"/>
                <a:gd name="T15" fmla="*/ 72 h 479"/>
                <a:gd name="T16" fmla="*/ 257 w 259"/>
                <a:gd name="T17" fmla="*/ 94 h 479"/>
                <a:gd name="T18" fmla="*/ 259 w 259"/>
                <a:gd name="T19" fmla="*/ 119 h 479"/>
                <a:gd name="T20" fmla="*/ 259 w 259"/>
                <a:gd name="T21" fmla="*/ 414 h 479"/>
                <a:gd name="T22" fmla="*/ 237 w 259"/>
                <a:gd name="T23" fmla="*/ 438 h 479"/>
                <a:gd name="T24" fmla="*/ 212 w 259"/>
                <a:gd name="T25" fmla="*/ 455 h 479"/>
                <a:gd name="T26" fmla="*/ 185 w 259"/>
                <a:gd name="T27" fmla="*/ 468 h 479"/>
                <a:gd name="T28" fmla="*/ 158 w 259"/>
                <a:gd name="T29" fmla="*/ 476 h 479"/>
                <a:gd name="T30" fmla="*/ 130 w 259"/>
                <a:gd name="T31" fmla="*/ 479 h 479"/>
                <a:gd name="T32" fmla="*/ 102 w 259"/>
                <a:gd name="T33" fmla="*/ 475 h 479"/>
                <a:gd name="T34" fmla="*/ 75 w 259"/>
                <a:gd name="T35" fmla="*/ 468 h 479"/>
                <a:gd name="T36" fmla="*/ 48 w 259"/>
                <a:gd name="T37" fmla="*/ 454 h 479"/>
                <a:gd name="T38" fmla="*/ 23 w 259"/>
                <a:gd name="T39" fmla="*/ 436 h 479"/>
                <a:gd name="T40" fmla="*/ 0 w 259"/>
                <a:gd name="T41" fmla="*/ 414 h 479"/>
                <a:gd name="T42" fmla="*/ 0 w 259"/>
                <a:gd name="T43" fmla="*/ 119 h 479"/>
                <a:gd name="T44" fmla="*/ 4 w 259"/>
                <a:gd name="T45" fmla="*/ 94 h 479"/>
                <a:gd name="T46" fmla="*/ 10 w 259"/>
                <a:gd name="T47" fmla="*/ 72 h 479"/>
                <a:gd name="T48" fmla="*/ 20 w 259"/>
                <a:gd name="T49" fmla="*/ 53 h 479"/>
                <a:gd name="T50" fmla="*/ 33 w 259"/>
                <a:gd name="T51" fmla="*/ 37 h 479"/>
                <a:gd name="T52" fmla="*/ 50 w 259"/>
                <a:gd name="T53" fmla="*/ 23 h 479"/>
                <a:gd name="T54" fmla="*/ 68 w 259"/>
                <a:gd name="T55" fmla="*/ 13 h 479"/>
                <a:gd name="T56" fmla="*/ 88 w 259"/>
                <a:gd name="T57" fmla="*/ 6 h 479"/>
                <a:gd name="T58" fmla="*/ 109 w 259"/>
                <a:gd name="T59" fmla="*/ 1 h 479"/>
                <a:gd name="T60" fmla="*/ 130 w 259"/>
                <a:gd name="T61" fmla="*/ 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59" h="479">
                  <a:moveTo>
                    <a:pt x="130" y="0"/>
                  </a:moveTo>
                  <a:lnTo>
                    <a:pt x="152" y="1"/>
                  </a:lnTo>
                  <a:lnTo>
                    <a:pt x="173" y="6"/>
                  </a:lnTo>
                  <a:lnTo>
                    <a:pt x="192" y="13"/>
                  </a:lnTo>
                  <a:lnTo>
                    <a:pt x="211" y="23"/>
                  </a:lnTo>
                  <a:lnTo>
                    <a:pt x="226" y="37"/>
                  </a:lnTo>
                  <a:lnTo>
                    <a:pt x="240" y="53"/>
                  </a:lnTo>
                  <a:lnTo>
                    <a:pt x="251" y="72"/>
                  </a:lnTo>
                  <a:lnTo>
                    <a:pt x="257" y="94"/>
                  </a:lnTo>
                  <a:lnTo>
                    <a:pt x="259" y="119"/>
                  </a:lnTo>
                  <a:lnTo>
                    <a:pt x="259" y="414"/>
                  </a:lnTo>
                  <a:lnTo>
                    <a:pt x="237" y="438"/>
                  </a:lnTo>
                  <a:lnTo>
                    <a:pt x="212" y="455"/>
                  </a:lnTo>
                  <a:lnTo>
                    <a:pt x="185" y="468"/>
                  </a:lnTo>
                  <a:lnTo>
                    <a:pt x="158" y="476"/>
                  </a:lnTo>
                  <a:lnTo>
                    <a:pt x="130" y="479"/>
                  </a:lnTo>
                  <a:lnTo>
                    <a:pt x="102" y="475"/>
                  </a:lnTo>
                  <a:lnTo>
                    <a:pt x="75" y="468"/>
                  </a:lnTo>
                  <a:lnTo>
                    <a:pt x="48" y="454"/>
                  </a:lnTo>
                  <a:lnTo>
                    <a:pt x="23" y="436"/>
                  </a:lnTo>
                  <a:lnTo>
                    <a:pt x="0" y="414"/>
                  </a:lnTo>
                  <a:lnTo>
                    <a:pt x="0" y="119"/>
                  </a:lnTo>
                  <a:lnTo>
                    <a:pt x="4" y="94"/>
                  </a:lnTo>
                  <a:lnTo>
                    <a:pt x="10" y="72"/>
                  </a:lnTo>
                  <a:lnTo>
                    <a:pt x="20" y="53"/>
                  </a:lnTo>
                  <a:lnTo>
                    <a:pt x="33" y="37"/>
                  </a:lnTo>
                  <a:lnTo>
                    <a:pt x="50" y="23"/>
                  </a:lnTo>
                  <a:lnTo>
                    <a:pt x="68" y="13"/>
                  </a:lnTo>
                  <a:lnTo>
                    <a:pt x="88" y="6"/>
                  </a:lnTo>
                  <a:lnTo>
                    <a:pt x="109" y="1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9" name="Freeform 32">
              <a:extLst>
                <a:ext uri="{FF2B5EF4-FFF2-40B4-BE49-F238E27FC236}">
                  <a16:creationId xmlns:a16="http://schemas.microsoft.com/office/drawing/2014/main" id="{D6B21ABF-EC6C-4FA4-BAEE-2C005A95ED5B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8563" y="4276725"/>
              <a:ext cx="150812" cy="230188"/>
            </a:xfrm>
            <a:custGeom>
              <a:avLst/>
              <a:gdLst>
                <a:gd name="T0" fmla="*/ 36 w 95"/>
                <a:gd name="T1" fmla="*/ 0 h 145"/>
                <a:gd name="T2" fmla="*/ 49 w 95"/>
                <a:gd name="T3" fmla="*/ 4 h 145"/>
                <a:gd name="T4" fmla="*/ 60 w 95"/>
                <a:gd name="T5" fmla="*/ 13 h 145"/>
                <a:gd name="T6" fmla="*/ 72 w 95"/>
                <a:gd name="T7" fmla="*/ 24 h 145"/>
                <a:gd name="T8" fmla="*/ 81 w 95"/>
                <a:gd name="T9" fmla="*/ 40 h 145"/>
                <a:gd name="T10" fmla="*/ 90 w 95"/>
                <a:gd name="T11" fmla="*/ 59 h 145"/>
                <a:gd name="T12" fmla="*/ 94 w 95"/>
                <a:gd name="T13" fmla="*/ 78 h 145"/>
                <a:gd name="T14" fmla="*/ 95 w 95"/>
                <a:gd name="T15" fmla="*/ 97 h 145"/>
                <a:gd name="T16" fmla="*/ 94 w 95"/>
                <a:gd name="T17" fmla="*/ 114 h 145"/>
                <a:gd name="T18" fmla="*/ 89 w 95"/>
                <a:gd name="T19" fmla="*/ 127 h 145"/>
                <a:gd name="T20" fmla="*/ 81 w 95"/>
                <a:gd name="T21" fmla="*/ 138 h 145"/>
                <a:gd name="T22" fmla="*/ 72 w 95"/>
                <a:gd name="T23" fmla="*/ 144 h 145"/>
                <a:gd name="T24" fmla="*/ 59 w 95"/>
                <a:gd name="T25" fmla="*/ 145 h 145"/>
                <a:gd name="T26" fmla="*/ 48 w 95"/>
                <a:gd name="T27" fmla="*/ 141 h 145"/>
                <a:gd name="T28" fmla="*/ 35 w 95"/>
                <a:gd name="T29" fmla="*/ 132 h 145"/>
                <a:gd name="T30" fmla="*/ 25 w 95"/>
                <a:gd name="T31" fmla="*/ 120 h 145"/>
                <a:gd name="T32" fmla="*/ 15 w 95"/>
                <a:gd name="T33" fmla="*/ 104 h 145"/>
                <a:gd name="T34" fmla="*/ 7 w 95"/>
                <a:gd name="T35" fmla="*/ 86 h 145"/>
                <a:gd name="T36" fmla="*/ 2 w 95"/>
                <a:gd name="T37" fmla="*/ 66 h 145"/>
                <a:gd name="T38" fmla="*/ 0 w 95"/>
                <a:gd name="T39" fmla="*/ 48 h 145"/>
                <a:gd name="T40" fmla="*/ 2 w 95"/>
                <a:gd name="T41" fmla="*/ 32 h 145"/>
                <a:gd name="T42" fmla="*/ 7 w 95"/>
                <a:gd name="T43" fmla="*/ 18 h 145"/>
                <a:gd name="T44" fmla="*/ 14 w 95"/>
                <a:gd name="T45" fmla="*/ 7 h 145"/>
                <a:gd name="T46" fmla="*/ 25 w 95"/>
                <a:gd name="T47" fmla="*/ 1 h 145"/>
                <a:gd name="T48" fmla="*/ 36 w 95"/>
                <a:gd name="T49" fmla="*/ 0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5" h="145">
                  <a:moveTo>
                    <a:pt x="36" y="0"/>
                  </a:moveTo>
                  <a:lnTo>
                    <a:pt x="49" y="4"/>
                  </a:lnTo>
                  <a:lnTo>
                    <a:pt x="60" y="13"/>
                  </a:lnTo>
                  <a:lnTo>
                    <a:pt x="72" y="24"/>
                  </a:lnTo>
                  <a:lnTo>
                    <a:pt x="81" y="40"/>
                  </a:lnTo>
                  <a:lnTo>
                    <a:pt x="90" y="59"/>
                  </a:lnTo>
                  <a:lnTo>
                    <a:pt x="94" y="78"/>
                  </a:lnTo>
                  <a:lnTo>
                    <a:pt x="95" y="97"/>
                  </a:lnTo>
                  <a:lnTo>
                    <a:pt x="94" y="114"/>
                  </a:lnTo>
                  <a:lnTo>
                    <a:pt x="89" y="127"/>
                  </a:lnTo>
                  <a:lnTo>
                    <a:pt x="81" y="138"/>
                  </a:lnTo>
                  <a:lnTo>
                    <a:pt x="72" y="144"/>
                  </a:lnTo>
                  <a:lnTo>
                    <a:pt x="59" y="145"/>
                  </a:lnTo>
                  <a:lnTo>
                    <a:pt x="48" y="141"/>
                  </a:lnTo>
                  <a:lnTo>
                    <a:pt x="35" y="132"/>
                  </a:lnTo>
                  <a:lnTo>
                    <a:pt x="25" y="120"/>
                  </a:lnTo>
                  <a:lnTo>
                    <a:pt x="15" y="104"/>
                  </a:lnTo>
                  <a:lnTo>
                    <a:pt x="7" y="86"/>
                  </a:lnTo>
                  <a:lnTo>
                    <a:pt x="2" y="66"/>
                  </a:lnTo>
                  <a:lnTo>
                    <a:pt x="0" y="48"/>
                  </a:lnTo>
                  <a:lnTo>
                    <a:pt x="2" y="32"/>
                  </a:lnTo>
                  <a:lnTo>
                    <a:pt x="7" y="18"/>
                  </a:lnTo>
                  <a:lnTo>
                    <a:pt x="14" y="7"/>
                  </a:lnTo>
                  <a:lnTo>
                    <a:pt x="25" y="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bg2">
                <a:lumMod val="60000"/>
                <a:lumOff val="4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3" name="Freeform 33">
              <a:extLst>
                <a:ext uri="{FF2B5EF4-FFF2-40B4-BE49-F238E27FC236}">
                  <a16:creationId xmlns:a16="http://schemas.microsoft.com/office/drawing/2014/main" id="{3086822B-709C-4FEB-8DF8-FA63C4BEB5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8025" y="4276725"/>
              <a:ext cx="150812" cy="230188"/>
            </a:xfrm>
            <a:custGeom>
              <a:avLst/>
              <a:gdLst>
                <a:gd name="T0" fmla="*/ 59 w 95"/>
                <a:gd name="T1" fmla="*/ 0 h 145"/>
                <a:gd name="T2" fmla="*/ 71 w 95"/>
                <a:gd name="T3" fmla="*/ 1 h 145"/>
                <a:gd name="T4" fmla="*/ 81 w 95"/>
                <a:gd name="T5" fmla="*/ 7 h 145"/>
                <a:gd name="T6" fmla="*/ 89 w 95"/>
                <a:gd name="T7" fmla="*/ 18 h 145"/>
                <a:gd name="T8" fmla="*/ 94 w 95"/>
                <a:gd name="T9" fmla="*/ 32 h 145"/>
                <a:gd name="T10" fmla="*/ 95 w 95"/>
                <a:gd name="T11" fmla="*/ 48 h 145"/>
                <a:gd name="T12" fmla="*/ 94 w 95"/>
                <a:gd name="T13" fmla="*/ 66 h 145"/>
                <a:gd name="T14" fmla="*/ 89 w 95"/>
                <a:gd name="T15" fmla="*/ 86 h 145"/>
                <a:gd name="T16" fmla="*/ 81 w 95"/>
                <a:gd name="T17" fmla="*/ 104 h 145"/>
                <a:gd name="T18" fmla="*/ 72 w 95"/>
                <a:gd name="T19" fmla="*/ 120 h 145"/>
                <a:gd name="T20" fmla="*/ 60 w 95"/>
                <a:gd name="T21" fmla="*/ 132 h 145"/>
                <a:gd name="T22" fmla="*/ 49 w 95"/>
                <a:gd name="T23" fmla="*/ 141 h 145"/>
                <a:gd name="T24" fmla="*/ 36 w 95"/>
                <a:gd name="T25" fmla="*/ 145 h 145"/>
                <a:gd name="T26" fmla="*/ 24 w 95"/>
                <a:gd name="T27" fmla="*/ 144 h 145"/>
                <a:gd name="T28" fmla="*/ 14 w 95"/>
                <a:gd name="T29" fmla="*/ 138 h 145"/>
                <a:gd name="T30" fmla="*/ 7 w 95"/>
                <a:gd name="T31" fmla="*/ 127 h 145"/>
                <a:gd name="T32" fmla="*/ 2 w 95"/>
                <a:gd name="T33" fmla="*/ 114 h 145"/>
                <a:gd name="T34" fmla="*/ 0 w 95"/>
                <a:gd name="T35" fmla="*/ 97 h 145"/>
                <a:gd name="T36" fmla="*/ 1 w 95"/>
                <a:gd name="T37" fmla="*/ 78 h 145"/>
                <a:gd name="T38" fmla="*/ 7 w 95"/>
                <a:gd name="T39" fmla="*/ 59 h 145"/>
                <a:gd name="T40" fmla="*/ 14 w 95"/>
                <a:gd name="T41" fmla="*/ 40 h 145"/>
                <a:gd name="T42" fmla="*/ 24 w 95"/>
                <a:gd name="T43" fmla="*/ 24 h 145"/>
                <a:gd name="T44" fmla="*/ 35 w 95"/>
                <a:gd name="T45" fmla="*/ 13 h 145"/>
                <a:gd name="T46" fmla="*/ 48 w 95"/>
                <a:gd name="T47" fmla="*/ 4 h 145"/>
                <a:gd name="T48" fmla="*/ 59 w 95"/>
                <a:gd name="T49" fmla="*/ 0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5" h="145">
                  <a:moveTo>
                    <a:pt x="59" y="0"/>
                  </a:moveTo>
                  <a:lnTo>
                    <a:pt x="71" y="1"/>
                  </a:lnTo>
                  <a:lnTo>
                    <a:pt x="81" y="7"/>
                  </a:lnTo>
                  <a:lnTo>
                    <a:pt x="89" y="18"/>
                  </a:lnTo>
                  <a:lnTo>
                    <a:pt x="94" y="32"/>
                  </a:lnTo>
                  <a:lnTo>
                    <a:pt x="95" y="48"/>
                  </a:lnTo>
                  <a:lnTo>
                    <a:pt x="94" y="66"/>
                  </a:lnTo>
                  <a:lnTo>
                    <a:pt x="89" y="86"/>
                  </a:lnTo>
                  <a:lnTo>
                    <a:pt x="81" y="104"/>
                  </a:lnTo>
                  <a:lnTo>
                    <a:pt x="72" y="120"/>
                  </a:lnTo>
                  <a:lnTo>
                    <a:pt x="60" y="132"/>
                  </a:lnTo>
                  <a:lnTo>
                    <a:pt x="49" y="141"/>
                  </a:lnTo>
                  <a:lnTo>
                    <a:pt x="36" y="145"/>
                  </a:lnTo>
                  <a:lnTo>
                    <a:pt x="24" y="144"/>
                  </a:lnTo>
                  <a:lnTo>
                    <a:pt x="14" y="138"/>
                  </a:lnTo>
                  <a:lnTo>
                    <a:pt x="7" y="127"/>
                  </a:lnTo>
                  <a:lnTo>
                    <a:pt x="2" y="114"/>
                  </a:lnTo>
                  <a:lnTo>
                    <a:pt x="0" y="97"/>
                  </a:lnTo>
                  <a:lnTo>
                    <a:pt x="1" y="78"/>
                  </a:lnTo>
                  <a:lnTo>
                    <a:pt x="7" y="59"/>
                  </a:lnTo>
                  <a:lnTo>
                    <a:pt x="14" y="40"/>
                  </a:lnTo>
                  <a:lnTo>
                    <a:pt x="24" y="24"/>
                  </a:lnTo>
                  <a:lnTo>
                    <a:pt x="35" y="13"/>
                  </a:lnTo>
                  <a:lnTo>
                    <a:pt x="48" y="4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chemeClr val="bg2">
                <a:lumMod val="60000"/>
                <a:lumOff val="4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4" name="Freeform 34">
              <a:extLst>
                <a:ext uri="{FF2B5EF4-FFF2-40B4-BE49-F238E27FC236}">
                  <a16:creationId xmlns:a16="http://schemas.microsoft.com/office/drawing/2014/main" id="{CD652DD3-6B26-4792-9BBF-6EED21F9E5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9538" y="5143500"/>
              <a:ext cx="542925" cy="665163"/>
            </a:xfrm>
            <a:custGeom>
              <a:avLst/>
              <a:gdLst>
                <a:gd name="T0" fmla="*/ 181 w 342"/>
                <a:gd name="T1" fmla="*/ 0 h 419"/>
                <a:gd name="T2" fmla="*/ 342 w 342"/>
                <a:gd name="T3" fmla="*/ 55 h 419"/>
                <a:gd name="T4" fmla="*/ 313 w 342"/>
                <a:gd name="T5" fmla="*/ 419 h 419"/>
                <a:gd name="T6" fmla="*/ 69 w 342"/>
                <a:gd name="T7" fmla="*/ 419 h 419"/>
                <a:gd name="T8" fmla="*/ 68 w 342"/>
                <a:gd name="T9" fmla="*/ 416 h 419"/>
                <a:gd name="T10" fmla="*/ 66 w 342"/>
                <a:gd name="T11" fmla="*/ 406 h 419"/>
                <a:gd name="T12" fmla="*/ 64 w 342"/>
                <a:gd name="T13" fmla="*/ 393 h 419"/>
                <a:gd name="T14" fmla="*/ 60 w 342"/>
                <a:gd name="T15" fmla="*/ 374 h 419"/>
                <a:gd name="T16" fmla="*/ 56 w 342"/>
                <a:gd name="T17" fmla="*/ 352 h 419"/>
                <a:gd name="T18" fmla="*/ 51 w 342"/>
                <a:gd name="T19" fmla="*/ 326 h 419"/>
                <a:gd name="T20" fmla="*/ 46 w 342"/>
                <a:gd name="T21" fmla="*/ 299 h 419"/>
                <a:gd name="T22" fmla="*/ 40 w 342"/>
                <a:gd name="T23" fmla="*/ 270 h 419"/>
                <a:gd name="T24" fmla="*/ 35 w 342"/>
                <a:gd name="T25" fmla="*/ 240 h 419"/>
                <a:gd name="T26" fmla="*/ 29 w 342"/>
                <a:gd name="T27" fmla="*/ 210 h 419"/>
                <a:gd name="T28" fmla="*/ 23 w 342"/>
                <a:gd name="T29" fmla="*/ 181 h 419"/>
                <a:gd name="T30" fmla="*/ 18 w 342"/>
                <a:gd name="T31" fmla="*/ 153 h 419"/>
                <a:gd name="T32" fmla="*/ 14 w 342"/>
                <a:gd name="T33" fmla="*/ 127 h 419"/>
                <a:gd name="T34" fmla="*/ 9 w 342"/>
                <a:gd name="T35" fmla="*/ 104 h 419"/>
                <a:gd name="T36" fmla="*/ 5 w 342"/>
                <a:gd name="T37" fmla="*/ 84 h 419"/>
                <a:gd name="T38" fmla="*/ 3 w 342"/>
                <a:gd name="T39" fmla="*/ 69 h 419"/>
                <a:gd name="T40" fmla="*/ 1 w 342"/>
                <a:gd name="T41" fmla="*/ 58 h 419"/>
                <a:gd name="T42" fmla="*/ 0 w 342"/>
                <a:gd name="T43" fmla="*/ 53 h 419"/>
                <a:gd name="T44" fmla="*/ 3 w 342"/>
                <a:gd name="T45" fmla="*/ 50 h 419"/>
                <a:gd name="T46" fmla="*/ 11 w 342"/>
                <a:gd name="T47" fmla="*/ 46 h 419"/>
                <a:gd name="T48" fmla="*/ 25 w 342"/>
                <a:gd name="T49" fmla="*/ 42 h 419"/>
                <a:gd name="T50" fmla="*/ 41 w 342"/>
                <a:gd name="T51" fmla="*/ 36 h 419"/>
                <a:gd name="T52" fmla="*/ 60 w 342"/>
                <a:gd name="T53" fmla="*/ 31 h 419"/>
                <a:gd name="T54" fmla="*/ 80 w 342"/>
                <a:gd name="T55" fmla="*/ 25 h 419"/>
                <a:gd name="T56" fmla="*/ 101 w 342"/>
                <a:gd name="T57" fmla="*/ 20 h 419"/>
                <a:gd name="T58" fmla="*/ 121 w 342"/>
                <a:gd name="T59" fmla="*/ 14 h 419"/>
                <a:gd name="T60" fmla="*/ 140 w 342"/>
                <a:gd name="T61" fmla="*/ 9 h 419"/>
                <a:gd name="T62" fmla="*/ 157 w 342"/>
                <a:gd name="T63" fmla="*/ 5 h 419"/>
                <a:gd name="T64" fmla="*/ 169 w 342"/>
                <a:gd name="T65" fmla="*/ 2 h 419"/>
                <a:gd name="T66" fmla="*/ 178 w 342"/>
                <a:gd name="T67" fmla="*/ 1 h 419"/>
                <a:gd name="T68" fmla="*/ 181 w 342"/>
                <a:gd name="T69" fmla="*/ 0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42" h="419">
                  <a:moveTo>
                    <a:pt x="181" y="0"/>
                  </a:moveTo>
                  <a:lnTo>
                    <a:pt x="342" y="55"/>
                  </a:lnTo>
                  <a:lnTo>
                    <a:pt x="313" y="419"/>
                  </a:lnTo>
                  <a:lnTo>
                    <a:pt x="69" y="419"/>
                  </a:lnTo>
                  <a:lnTo>
                    <a:pt x="68" y="416"/>
                  </a:lnTo>
                  <a:lnTo>
                    <a:pt x="66" y="406"/>
                  </a:lnTo>
                  <a:lnTo>
                    <a:pt x="64" y="393"/>
                  </a:lnTo>
                  <a:lnTo>
                    <a:pt x="60" y="374"/>
                  </a:lnTo>
                  <a:lnTo>
                    <a:pt x="56" y="352"/>
                  </a:lnTo>
                  <a:lnTo>
                    <a:pt x="51" y="326"/>
                  </a:lnTo>
                  <a:lnTo>
                    <a:pt x="46" y="299"/>
                  </a:lnTo>
                  <a:lnTo>
                    <a:pt x="40" y="270"/>
                  </a:lnTo>
                  <a:lnTo>
                    <a:pt x="35" y="240"/>
                  </a:lnTo>
                  <a:lnTo>
                    <a:pt x="29" y="210"/>
                  </a:lnTo>
                  <a:lnTo>
                    <a:pt x="23" y="181"/>
                  </a:lnTo>
                  <a:lnTo>
                    <a:pt x="18" y="153"/>
                  </a:lnTo>
                  <a:lnTo>
                    <a:pt x="14" y="127"/>
                  </a:lnTo>
                  <a:lnTo>
                    <a:pt x="9" y="104"/>
                  </a:lnTo>
                  <a:lnTo>
                    <a:pt x="5" y="84"/>
                  </a:lnTo>
                  <a:lnTo>
                    <a:pt x="3" y="69"/>
                  </a:lnTo>
                  <a:lnTo>
                    <a:pt x="1" y="58"/>
                  </a:lnTo>
                  <a:lnTo>
                    <a:pt x="0" y="53"/>
                  </a:lnTo>
                  <a:lnTo>
                    <a:pt x="3" y="50"/>
                  </a:lnTo>
                  <a:lnTo>
                    <a:pt x="11" y="46"/>
                  </a:lnTo>
                  <a:lnTo>
                    <a:pt x="25" y="42"/>
                  </a:lnTo>
                  <a:lnTo>
                    <a:pt x="41" y="36"/>
                  </a:lnTo>
                  <a:lnTo>
                    <a:pt x="60" y="31"/>
                  </a:lnTo>
                  <a:lnTo>
                    <a:pt x="80" y="25"/>
                  </a:lnTo>
                  <a:lnTo>
                    <a:pt x="101" y="20"/>
                  </a:lnTo>
                  <a:lnTo>
                    <a:pt x="121" y="14"/>
                  </a:lnTo>
                  <a:lnTo>
                    <a:pt x="140" y="9"/>
                  </a:lnTo>
                  <a:lnTo>
                    <a:pt x="157" y="5"/>
                  </a:lnTo>
                  <a:lnTo>
                    <a:pt x="169" y="2"/>
                  </a:lnTo>
                  <a:lnTo>
                    <a:pt x="178" y="1"/>
                  </a:lnTo>
                  <a:lnTo>
                    <a:pt x="18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7" name="Freeform 35">
              <a:extLst>
                <a:ext uri="{FF2B5EF4-FFF2-40B4-BE49-F238E27FC236}">
                  <a16:creationId xmlns:a16="http://schemas.microsoft.com/office/drawing/2014/main" id="{D7E30ABC-FEDA-435E-BC02-39299CFB51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2213" y="4948238"/>
              <a:ext cx="357187" cy="860425"/>
            </a:xfrm>
            <a:custGeom>
              <a:avLst/>
              <a:gdLst>
                <a:gd name="T0" fmla="*/ 168 w 225"/>
                <a:gd name="T1" fmla="*/ 0 h 542"/>
                <a:gd name="T2" fmla="*/ 168 w 225"/>
                <a:gd name="T3" fmla="*/ 58 h 542"/>
                <a:gd name="T4" fmla="*/ 225 w 225"/>
                <a:gd name="T5" fmla="*/ 542 h 542"/>
                <a:gd name="T6" fmla="*/ 128 w 225"/>
                <a:gd name="T7" fmla="*/ 542 h 542"/>
                <a:gd name="T8" fmla="*/ 22 w 225"/>
                <a:gd name="T9" fmla="*/ 326 h 542"/>
                <a:gd name="T10" fmla="*/ 123 w 225"/>
                <a:gd name="T11" fmla="*/ 259 h 542"/>
                <a:gd name="T12" fmla="*/ 0 w 225"/>
                <a:gd name="T13" fmla="*/ 201 h 542"/>
                <a:gd name="T14" fmla="*/ 114 w 225"/>
                <a:gd name="T15" fmla="*/ 25 h 542"/>
                <a:gd name="T16" fmla="*/ 168 w 225"/>
                <a:gd name="T17" fmla="*/ 0 h 5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5" h="542">
                  <a:moveTo>
                    <a:pt x="168" y="0"/>
                  </a:moveTo>
                  <a:lnTo>
                    <a:pt x="168" y="58"/>
                  </a:lnTo>
                  <a:lnTo>
                    <a:pt x="225" y="542"/>
                  </a:lnTo>
                  <a:lnTo>
                    <a:pt x="128" y="542"/>
                  </a:lnTo>
                  <a:lnTo>
                    <a:pt x="22" y="326"/>
                  </a:lnTo>
                  <a:lnTo>
                    <a:pt x="123" y="259"/>
                  </a:lnTo>
                  <a:lnTo>
                    <a:pt x="0" y="201"/>
                  </a:lnTo>
                  <a:lnTo>
                    <a:pt x="114" y="25"/>
                  </a:lnTo>
                  <a:lnTo>
                    <a:pt x="168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9" name="Freeform 36">
              <a:extLst>
                <a:ext uri="{FF2B5EF4-FFF2-40B4-BE49-F238E27FC236}">
                  <a16:creationId xmlns:a16="http://schemas.microsoft.com/office/drawing/2014/main" id="{FDCE390A-1C1A-4210-9616-4D7F7F2254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9588" y="4948238"/>
              <a:ext cx="357187" cy="860425"/>
            </a:xfrm>
            <a:custGeom>
              <a:avLst/>
              <a:gdLst>
                <a:gd name="T0" fmla="*/ 57 w 225"/>
                <a:gd name="T1" fmla="*/ 0 h 542"/>
                <a:gd name="T2" fmla="*/ 124 w 225"/>
                <a:gd name="T3" fmla="*/ 30 h 542"/>
                <a:gd name="T4" fmla="*/ 225 w 225"/>
                <a:gd name="T5" fmla="*/ 201 h 542"/>
                <a:gd name="T6" fmla="*/ 102 w 225"/>
                <a:gd name="T7" fmla="*/ 259 h 542"/>
                <a:gd name="T8" fmla="*/ 203 w 225"/>
                <a:gd name="T9" fmla="*/ 326 h 542"/>
                <a:gd name="T10" fmla="*/ 97 w 225"/>
                <a:gd name="T11" fmla="*/ 542 h 542"/>
                <a:gd name="T12" fmla="*/ 0 w 225"/>
                <a:gd name="T13" fmla="*/ 542 h 542"/>
                <a:gd name="T14" fmla="*/ 57 w 225"/>
                <a:gd name="T15" fmla="*/ 58 h 542"/>
                <a:gd name="T16" fmla="*/ 57 w 225"/>
                <a:gd name="T17" fmla="*/ 0 h 5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5" h="542">
                  <a:moveTo>
                    <a:pt x="57" y="0"/>
                  </a:moveTo>
                  <a:lnTo>
                    <a:pt x="124" y="30"/>
                  </a:lnTo>
                  <a:lnTo>
                    <a:pt x="225" y="201"/>
                  </a:lnTo>
                  <a:lnTo>
                    <a:pt x="102" y="259"/>
                  </a:lnTo>
                  <a:lnTo>
                    <a:pt x="203" y="326"/>
                  </a:lnTo>
                  <a:lnTo>
                    <a:pt x="97" y="542"/>
                  </a:lnTo>
                  <a:lnTo>
                    <a:pt x="0" y="542"/>
                  </a:lnTo>
                  <a:lnTo>
                    <a:pt x="57" y="58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" name="Freeform 37">
              <a:extLst>
                <a:ext uri="{FF2B5EF4-FFF2-40B4-BE49-F238E27FC236}">
                  <a16:creationId xmlns:a16="http://schemas.microsoft.com/office/drawing/2014/main" id="{2A373000-5A6F-4516-92AE-5D4A2F3F82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5750" y="5143500"/>
              <a:ext cx="219075" cy="665163"/>
            </a:xfrm>
            <a:custGeom>
              <a:avLst/>
              <a:gdLst>
                <a:gd name="T0" fmla="*/ 70 w 138"/>
                <a:gd name="T1" fmla="*/ 0 h 419"/>
                <a:gd name="T2" fmla="*/ 124 w 138"/>
                <a:gd name="T3" fmla="*/ 59 h 419"/>
                <a:gd name="T4" fmla="*/ 93 w 138"/>
                <a:gd name="T5" fmla="*/ 108 h 419"/>
                <a:gd name="T6" fmla="*/ 138 w 138"/>
                <a:gd name="T7" fmla="*/ 419 h 419"/>
                <a:gd name="T8" fmla="*/ 0 w 138"/>
                <a:gd name="T9" fmla="*/ 419 h 419"/>
                <a:gd name="T10" fmla="*/ 44 w 138"/>
                <a:gd name="T11" fmla="*/ 108 h 419"/>
                <a:gd name="T12" fmla="*/ 13 w 138"/>
                <a:gd name="T13" fmla="*/ 59 h 419"/>
                <a:gd name="T14" fmla="*/ 70 w 138"/>
                <a:gd name="T15" fmla="*/ 0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8" h="419">
                  <a:moveTo>
                    <a:pt x="70" y="0"/>
                  </a:moveTo>
                  <a:lnTo>
                    <a:pt x="124" y="59"/>
                  </a:lnTo>
                  <a:lnTo>
                    <a:pt x="93" y="108"/>
                  </a:lnTo>
                  <a:lnTo>
                    <a:pt x="138" y="419"/>
                  </a:lnTo>
                  <a:lnTo>
                    <a:pt x="0" y="419"/>
                  </a:lnTo>
                  <a:lnTo>
                    <a:pt x="44" y="108"/>
                  </a:lnTo>
                  <a:lnTo>
                    <a:pt x="13" y="59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3" name="Freeform 38">
              <a:extLst>
                <a:ext uri="{FF2B5EF4-FFF2-40B4-BE49-F238E27FC236}">
                  <a16:creationId xmlns:a16="http://schemas.microsoft.com/office/drawing/2014/main" id="{4B5E3601-F095-4CEF-AEC1-EA5FAB9B56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3038" y="4886325"/>
              <a:ext cx="223837" cy="431800"/>
            </a:xfrm>
            <a:custGeom>
              <a:avLst/>
              <a:gdLst>
                <a:gd name="T0" fmla="*/ 10 w 141"/>
                <a:gd name="T1" fmla="*/ 0 h 272"/>
                <a:gd name="T2" fmla="*/ 141 w 141"/>
                <a:gd name="T3" fmla="*/ 162 h 272"/>
                <a:gd name="T4" fmla="*/ 31 w 141"/>
                <a:gd name="T5" fmla="*/ 272 h 272"/>
                <a:gd name="T6" fmla="*/ 0 w 141"/>
                <a:gd name="T7" fmla="*/ 44 h 272"/>
                <a:gd name="T8" fmla="*/ 10 w 141"/>
                <a:gd name="T9" fmla="*/ 0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" h="272">
                  <a:moveTo>
                    <a:pt x="10" y="0"/>
                  </a:moveTo>
                  <a:lnTo>
                    <a:pt x="141" y="162"/>
                  </a:lnTo>
                  <a:lnTo>
                    <a:pt x="31" y="272"/>
                  </a:lnTo>
                  <a:lnTo>
                    <a:pt x="0" y="44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4" name="Freeform 39">
              <a:extLst>
                <a:ext uri="{FF2B5EF4-FFF2-40B4-BE49-F238E27FC236}">
                  <a16:creationId xmlns:a16="http://schemas.microsoft.com/office/drawing/2014/main" id="{1C16E99C-E489-4874-AB04-3DBE7B1E5F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8913" y="4799013"/>
              <a:ext cx="411162" cy="142875"/>
            </a:xfrm>
            <a:custGeom>
              <a:avLst/>
              <a:gdLst>
                <a:gd name="T0" fmla="*/ 0 w 259"/>
                <a:gd name="T1" fmla="*/ 0 h 90"/>
                <a:gd name="T2" fmla="*/ 259 w 259"/>
                <a:gd name="T3" fmla="*/ 0 h 90"/>
                <a:gd name="T4" fmla="*/ 259 w 259"/>
                <a:gd name="T5" fmla="*/ 15 h 90"/>
                <a:gd name="T6" fmla="*/ 258 w 259"/>
                <a:gd name="T7" fmla="*/ 17 h 90"/>
                <a:gd name="T8" fmla="*/ 253 w 259"/>
                <a:gd name="T9" fmla="*/ 22 h 90"/>
                <a:gd name="T10" fmla="*/ 245 w 259"/>
                <a:gd name="T11" fmla="*/ 29 h 90"/>
                <a:gd name="T12" fmla="*/ 236 w 259"/>
                <a:gd name="T13" fmla="*/ 38 h 90"/>
                <a:gd name="T14" fmla="*/ 224 w 259"/>
                <a:gd name="T15" fmla="*/ 48 h 90"/>
                <a:gd name="T16" fmla="*/ 212 w 259"/>
                <a:gd name="T17" fmla="*/ 59 h 90"/>
                <a:gd name="T18" fmla="*/ 196 w 259"/>
                <a:gd name="T19" fmla="*/ 69 h 90"/>
                <a:gd name="T20" fmla="*/ 180 w 259"/>
                <a:gd name="T21" fmla="*/ 78 h 90"/>
                <a:gd name="T22" fmla="*/ 164 w 259"/>
                <a:gd name="T23" fmla="*/ 85 h 90"/>
                <a:gd name="T24" fmla="*/ 146 w 259"/>
                <a:gd name="T25" fmla="*/ 89 h 90"/>
                <a:gd name="T26" fmla="*/ 130 w 259"/>
                <a:gd name="T27" fmla="*/ 90 h 90"/>
                <a:gd name="T28" fmla="*/ 113 w 259"/>
                <a:gd name="T29" fmla="*/ 88 h 90"/>
                <a:gd name="T30" fmla="*/ 96 w 259"/>
                <a:gd name="T31" fmla="*/ 83 h 90"/>
                <a:gd name="T32" fmla="*/ 79 w 259"/>
                <a:gd name="T33" fmla="*/ 75 h 90"/>
                <a:gd name="T34" fmla="*/ 63 w 259"/>
                <a:gd name="T35" fmla="*/ 65 h 90"/>
                <a:gd name="T36" fmla="*/ 49 w 259"/>
                <a:gd name="T37" fmla="*/ 55 h 90"/>
                <a:gd name="T38" fmla="*/ 35 w 259"/>
                <a:gd name="T39" fmla="*/ 43 h 90"/>
                <a:gd name="T40" fmla="*/ 23 w 259"/>
                <a:gd name="T41" fmla="*/ 34 h 90"/>
                <a:gd name="T42" fmla="*/ 14 w 259"/>
                <a:gd name="T43" fmla="*/ 24 h 90"/>
                <a:gd name="T44" fmla="*/ 7 w 259"/>
                <a:gd name="T45" fmla="*/ 17 h 90"/>
                <a:gd name="T46" fmla="*/ 2 w 259"/>
                <a:gd name="T47" fmla="*/ 12 h 90"/>
                <a:gd name="T48" fmla="*/ 0 w 259"/>
                <a:gd name="T49" fmla="*/ 9 h 90"/>
                <a:gd name="T50" fmla="*/ 0 w 259"/>
                <a:gd name="T51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59" h="90">
                  <a:moveTo>
                    <a:pt x="0" y="0"/>
                  </a:moveTo>
                  <a:lnTo>
                    <a:pt x="259" y="0"/>
                  </a:lnTo>
                  <a:lnTo>
                    <a:pt x="259" y="15"/>
                  </a:lnTo>
                  <a:lnTo>
                    <a:pt x="258" y="17"/>
                  </a:lnTo>
                  <a:lnTo>
                    <a:pt x="253" y="22"/>
                  </a:lnTo>
                  <a:lnTo>
                    <a:pt x="245" y="29"/>
                  </a:lnTo>
                  <a:lnTo>
                    <a:pt x="236" y="38"/>
                  </a:lnTo>
                  <a:lnTo>
                    <a:pt x="224" y="48"/>
                  </a:lnTo>
                  <a:lnTo>
                    <a:pt x="212" y="59"/>
                  </a:lnTo>
                  <a:lnTo>
                    <a:pt x="196" y="69"/>
                  </a:lnTo>
                  <a:lnTo>
                    <a:pt x="180" y="78"/>
                  </a:lnTo>
                  <a:lnTo>
                    <a:pt x="164" y="85"/>
                  </a:lnTo>
                  <a:lnTo>
                    <a:pt x="146" y="89"/>
                  </a:lnTo>
                  <a:lnTo>
                    <a:pt x="130" y="90"/>
                  </a:lnTo>
                  <a:lnTo>
                    <a:pt x="113" y="88"/>
                  </a:lnTo>
                  <a:lnTo>
                    <a:pt x="96" y="83"/>
                  </a:lnTo>
                  <a:lnTo>
                    <a:pt x="79" y="75"/>
                  </a:lnTo>
                  <a:lnTo>
                    <a:pt x="63" y="65"/>
                  </a:lnTo>
                  <a:lnTo>
                    <a:pt x="49" y="55"/>
                  </a:lnTo>
                  <a:lnTo>
                    <a:pt x="35" y="43"/>
                  </a:lnTo>
                  <a:lnTo>
                    <a:pt x="23" y="34"/>
                  </a:lnTo>
                  <a:lnTo>
                    <a:pt x="14" y="24"/>
                  </a:lnTo>
                  <a:lnTo>
                    <a:pt x="7" y="17"/>
                  </a:lnTo>
                  <a:lnTo>
                    <a:pt x="2" y="12"/>
                  </a:lnTo>
                  <a:lnTo>
                    <a:pt x="0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  <a:alpha val="37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5" name="Freeform 40">
              <a:extLst>
                <a:ext uri="{FF2B5EF4-FFF2-40B4-BE49-F238E27FC236}">
                  <a16:creationId xmlns:a16="http://schemas.microsoft.com/office/drawing/2014/main" id="{97DAF11F-D97A-45C0-9C0E-FCA0B7B9DA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70150" y="3660775"/>
              <a:ext cx="971550" cy="1000125"/>
            </a:xfrm>
            <a:custGeom>
              <a:avLst/>
              <a:gdLst>
                <a:gd name="T0" fmla="*/ 281 w 612"/>
                <a:gd name="T1" fmla="*/ 0 h 630"/>
                <a:gd name="T2" fmla="*/ 319 w 612"/>
                <a:gd name="T3" fmla="*/ 2 h 630"/>
                <a:gd name="T4" fmla="*/ 356 w 612"/>
                <a:gd name="T5" fmla="*/ 9 h 630"/>
                <a:gd name="T6" fmla="*/ 394 w 612"/>
                <a:gd name="T7" fmla="*/ 18 h 630"/>
                <a:gd name="T8" fmla="*/ 429 w 612"/>
                <a:gd name="T9" fmla="*/ 31 h 630"/>
                <a:gd name="T10" fmla="*/ 465 w 612"/>
                <a:gd name="T11" fmla="*/ 47 h 630"/>
                <a:gd name="T12" fmla="*/ 498 w 612"/>
                <a:gd name="T13" fmla="*/ 67 h 630"/>
                <a:gd name="T14" fmla="*/ 522 w 612"/>
                <a:gd name="T15" fmla="*/ 74 h 630"/>
                <a:gd name="T16" fmla="*/ 542 w 612"/>
                <a:gd name="T17" fmla="*/ 83 h 630"/>
                <a:gd name="T18" fmla="*/ 560 w 612"/>
                <a:gd name="T19" fmla="*/ 96 h 630"/>
                <a:gd name="T20" fmla="*/ 574 w 612"/>
                <a:gd name="T21" fmla="*/ 111 h 630"/>
                <a:gd name="T22" fmla="*/ 587 w 612"/>
                <a:gd name="T23" fmla="*/ 129 h 630"/>
                <a:gd name="T24" fmla="*/ 596 w 612"/>
                <a:gd name="T25" fmla="*/ 149 h 630"/>
                <a:gd name="T26" fmla="*/ 604 w 612"/>
                <a:gd name="T27" fmla="*/ 173 h 630"/>
                <a:gd name="T28" fmla="*/ 608 w 612"/>
                <a:gd name="T29" fmla="*/ 197 h 630"/>
                <a:gd name="T30" fmla="*/ 611 w 612"/>
                <a:gd name="T31" fmla="*/ 223 h 630"/>
                <a:gd name="T32" fmla="*/ 612 w 612"/>
                <a:gd name="T33" fmla="*/ 250 h 630"/>
                <a:gd name="T34" fmla="*/ 611 w 612"/>
                <a:gd name="T35" fmla="*/ 281 h 630"/>
                <a:gd name="T36" fmla="*/ 607 w 612"/>
                <a:gd name="T37" fmla="*/ 311 h 630"/>
                <a:gd name="T38" fmla="*/ 602 w 612"/>
                <a:gd name="T39" fmla="*/ 343 h 630"/>
                <a:gd name="T40" fmla="*/ 594 w 612"/>
                <a:gd name="T41" fmla="*/ 375 h 630"/>
                <a:gd name="T42" fmla="*/ 584 w 612"/>
                <a:gd name="T43" fmla="*/ 407 h 630"/>
                <a:gd name="T44" fmla="*/ 571 w 612"/>
                <a:gd name="T45" fmla="*/ 438 h 630"/>
                <a:gd name="T46" fmla="*/ 557 w 612"/>
                <a:gd name="T47" fmla="*/ 468 h 630"/>
                <a:gd name="T48" fmla="*/ 539 w 612"/>
                <a:gd name="T49" fmla="*/ 497 h 630"/>
                <a:gd name="T50" fmla="*/ 519 w 612"/>
                <a:gd name="T51" fmla="*/ 525 h 630"/>
                <a:gd name="T52" fmla="*/ 496 w 612"/>
                <a:gd name="T53" fmla="*/ 550 h 630"/>
                <a:gd name="T54" fmla="*/ 470 w 612"/>
                <a:gd name="T55" fmla="*/ 572 h 630"/>
                <a:gd name="T56" fmla="*/ 442 w 612"/>
                <a:gd name="T57" fmla="*/ 591 h 630"/>
                <a:gd name="T58" fmla="*/ 410 w 612"/>
                <a:gd name="T59" fmla="*/ 607 h 630"/>
                <a:gd name="T60" fmla="*/ 377 w 612"/>
                <a:gd name="T61" fmla="*/ 619 h 630"/>
                <a:gd name="T62" fmla="*/ 340 w 612"/>
                <a:gd name="T63" fmla="*/ 627 h 630"/>
                <a:gd name="T64" fmla="*/ 299 w 612"/>
                <a:gd name="T65" fmla="*/ 630 h 630"/>
                <a:gd name="T66" fmla="*/ 260 w 612"/>
                <a:gd name="T67" fmla="*/ 629 h 630"/>
                <a:gd name="T68" fmla="*/ 222 w 612"/>
                <a:gd name="T69" fmla="*/ 627 h 630"/>
                <a:gd name="T70" fmla="*/ 188 w 612"/>
                <a:gd name="T71" fmla="*/ 620 h 630"/>
                <a:gd name="T72" fmla="*/ 156 w 612"/>
                <a:gd name="T73" fmla="*/ 612 h 630"/>
                <a:gd name="T74" fmla="*/ 127 w 612"/>
                <a:gd name="T75" fmla="*/ 600 h 630"/>
                <a:gd name="T76" fmla="*/ 100 w 612"/>
                <a:gd name="T77" fmla="*/ 586 h 630"/>
                <a:gd name="T78" fmla="*/ 78 w 612"/>
                <a:gd name="T79" fmla="*/ 567 h 630"/>
                <a:gd name="T80" fmla="*/ 58 w 612"/>
                <a:gd name="T81" fmla="*/ 545 h 630"/>
                <a:gd name="T82" fmla="*/ 42 w 612"/>
                <a:gd name="T83" fmla="*/ 517 h 630"/>
                <a:gd name="T84" fmla="*/ 30 w 612"/>
                <a:gd name="T85" fmla="*/ 487 h 630"/>
                <a:gd name="T86" fmla="*/ 21 w 612"/>
                <a:gd name="T87" fmla="*/ 458 h 630"/>
                <a:gd name="T88" fmla="*/ 14 w 612"/>
                <a:gd name="T89" fmla="*/ 427 h 630"/>
                <a:gd name="T90" fmla="*/ 8 w 612"/>
                <a:gd name="T91" fmla="*/ 394 h 630"/>
                <a:gd name="T92" fmla="*/ 4 w 612"/>
                <a:gd name="T93" fmla="*/ 360 h 630"/>
                <a:gd name="T94" fmla="*/ 0 w 612"/>
                <a:gd name="T95" fmla="*/ 325 h 630"/>
                <a:gd name="T96" fmla="*/ 0 w 612"/>
                <a:gd name="T97" fmla="*/ 289 h 630"/>
                <a:gd name="T98" fmla="*/ 3 w 612"/>
                <a:gd name="T99" fmla="*/ 255 h 630"/>
                <a:gd name="T100" fmla="*/ 7 w 612"/>
                <a:gd name="T101" fmla="*/ 220 h 630"/>
                <a:gd name="T102" fmla="*/ 15 w 612"/>
                <a:gd name="T103" fmla="*/ 186 h 630"/>
                <a:gd name="T104" fmla="*/ 26 w 612"/>
                <a:gd name="T105" fmla="*/ 155 h 630"/>
                <a:gd name="T106" fmla="*/ 39 w 612"/>
                <a:gd name="T107" fmla="*/ 126 h 630"/>
                <a:gd name="T108" fmla="*/ 57 w 612"/>
                <a:gd name="T109" fmla="*/ 99 h 630"/>
                <a:gd name="T110" fmla="*/ 81 w 612"/>
                <a:gd name="T111" fmla="*/ 73 h 630"/>
                <a:gd name="T112" fmla="*/ 109 w 612"/>
                <a:gd name="T113" fmla="*/ 51 h 630"/>
                <a:gd name="T114" fmla="*/ 139 w 612"/>
                <a:gd name="T115" fmla="*/ 33 h 630"/>
                <a:gd name="T116" fmla="*/ 173 w 612"/>
                <a:gd name="T117" fmla="*/ 18 h 630"/>
                <a:gd name="T118" fmla="*/ 208 w 612"/>
                <a:gd name="T119" fmla="*/ 9 h 630"/>
                <a:gd name="T120" fmla="*/ 243 w 612"/>
                <a:gd name="T121" fmla="*/ 2 h 630"/>
                <a:gd name="T122" fmla="*/ 281 w 612"/>
                <a:gd name="T123" fmla="*/ 0 h 6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12" h="630">
                  <a:moveTo>
                    <a:pt x="281" y="0"/>
                  </a:moveTo>
                  <a:lnTo>
                    <a:pt x="319" y="2"/>
                  </a:lnTo>
                  <a:lnTo>
                    <a:pt x="356" y="9"/>
                  </a:lnTo>
                  <a:lnTo>
                    <a:pt x="394" y="18"/>
                  </a:lnTo>
                  <a:lnTo>
                    <a:pt x="429" y="31"/>
                  </a:lnTo>
                  <a:lnTo>
                    <a:pt x="465" y="47"/>
                  </a:lnTo>
                  <a:lnTo>
                    <a:pt x="498" y="67"/>
                  </a:lnTo>
                  <a:lnTo>
                    <a:pt x="522" y="74"/>
                  </a:lnTo>
                  <a:lnTo>
                    <a:pt x="542" y="83"/>
                  </a:lnTo>
                  <a:lnTo>
                    <a:pt x="560" y="96"/>
                  </a:lnTo>
                  <a:lnTo>
                    <a:pt x="574" y="111"/>
                  </a:lnTo>
                  <a:lnTo>
                    <a:pt x="587" y="129"/>
                  </a:lnTo>
                  <a:lnTo>
                    <a:pt x="596" y="149"/>
                  </a:lnTo>
                  <a:lnTo>
                    <a:pt x="604" y="173"/>
                  </a:lnTo>
                  <a:lnTo>
                    <a:pt x="608" y="197"/>
                  </a:lnTo>
                  <a:lnTo>
                    <a:pt x="611" y="223"/>
                  </a:lnTo>
                  <a:lnTo>
                    <a:pt x="612" y="250"/>
                  </a:lnTo>
                  <a:lnTo>
                    <a:pt x="611" y="281"/>
                  </a:lnTo>
                  <a:lnTo>
                    <a:pt x="607" y="311"/>
                  </a:lnTo>
                  <a:lnTo>
                    <a:pt x="602" y="343"/>
                  </a:lnTo>
                  <a:lnTo>
                    <a:pt x="594" y="375"/>
                  </a:lnTo>
                  <a:lnTo>
                    <a:pt x="584" y="407"/>
                  </a:lnTo>
                  <a:lnTo>
                    <a:pt x="571" y="438"/>
                  </a:lnTo>
                  <a:lnTo>
                    <a:pt x="557" y="468"/>
                  </a:lnTo>
                  <a:lnTo>
                    <a:pt x="539" y="497"/>
                  </a:lnTo>
                  <a:lnTo>
                    <a:pt x="519" y="525"/>
                  </a:lnTo>
                  <a:lnTo>
                    <a:pt x="496" y="550"/>
                  </a:lnTo>
                  <a:lnTo>
                    <a:pt x="470" y="572"/>
                  </a:lnTo>
                  <a:lnTo>
                    <a:pt x="442" y="591"/>
                  </a:lnTo>
                  <a:lnTo>
                    <a:pt x="410" y="607"/>
                  </a:lnTo>
                  <a:lnTo>
                    <a:pt x="377" y="619"/>
                  </a:lnTo>
                  <a:lnTo>
                    <a:pt x="340" y="627"/>
                  </a:lnTo>
                  <a:lnTo>
                    <a:pt x="299" y="630"/>
                  </a:lnTo>
                  <a:lnTo>
                    <a:pt x="260" y="629"/>
                  </a:lnTo>
                  <a:lnTo>
                    <a:pt x="222" y="627"/>
                  </a:lnTo>
                  <a:lnTo>
                    <a:pt x="188" y="620"/>
                  </a:lnTo>
                  <a:lnTo>
                    <a:pt x="156" y="612"/>
                  </a:lnTo>
                  <a:lnTo>
                    <a:pt x="127" y="600"/>
                  </a:lnTo>
                  <a:lnTo>
                    <a:pt x="100" y="586"/>
                  </a:lnTo>
                  <a:lnTo>
                    <a:pt x="78" y="567"/>
                  </a:lnTo>
                  <a:lnTo>
                    <a:pt x="58" y="545"/>
                  </a:lnTo>
                  <a:lnTo>
                    <a:pt x="42" y="517"/>
                  </a:lnTo>
                  <a:lnTo>
                    <a:pt x="30" y="487"/>
                  </a:lnTo>
                  <a:lnTo>
                    <a:pt x="21" y="458"/>
                  </a:lnTo>
                  <a:lnTo>
                    <a:pt x="14" y="427"/>
                  </a:lnTo>
                  <a:lnTo>
                    <a:pt x="8" y="394"/>
                  </a:lnTo>
                  <a:lnTo>
                    <a:pt x="4" y="360"/>
                  </a:lnTo>
                  <a:lnTo>
                    <a:pt x="0" y="325"/>
                  </a:lnTo>
                  <a:lnTo>
                    <a:pt x="0" y="289"/>
                  </a:lnTo>
                  <a:lnTo>
                    <a:pt x="3" y="255"/>
                  </a:lnTo>
                  <a:lnTo>
                    <a:pt x="7" y="220"/>
                  </a:lnTo>
                  <a:lnTo>
                    <a:pt x="15" y="186"/>
                  </a:lnTo>
                  <a:lnTo>
                    <a:pt x="26" y="155"/>
                  </a:lnTo>
                  <a:lnTo>
                    <a:pt x="39" y="126"/>
                  </a:lnTo>
                  <a:lnTo>
                    <a:pt x="57" y="99"/>
                  </a:lnTo>
                  <a:lnTo>
                    <a:pt x="81" y="73"/>
                  </a:lnTo>
                  <a:lnTo>
                    <a:pt x="109" y="51"/>
                  </a:lnTo>
                  <a:lnTo>
                    <a:pt x="139" y="33"/>
                  </a:lnTo>
                  <a:lnTo>
                    <a:pt x="173" y="18"/>
                  </a:lnTo>
                  <a:lnTo>
                    <a:pt x="208" y="9"/>
                  </a:lnTo>
                  <a:lnTo>
                    <a:pt x="243" y="2"/>
                  </a:lnTo>
                  <a:lnTo>
                    <a:pt x="281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6" name="Freeform 41">
              <a:extLst>
                <a:ext uri="{FF2B5EF4-FFF2-40B4-BE49-F238E27FC236}">
                  <a16:creationId xmlns:a16="http://schemas.microsoft.com/office/drawing/2014/main" id="{85D362BF-540C-47DD-8381-23A4916560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8250" y="3732213"/>
              <a:ext cx="855662" cy="1163638"/>
            </a:xfrm>
            <a:custGeom>
              <a:avLst/>
              <a:gdLst>
                <a:gd name="T0" fmla="*/ 310 w 539"/>
                <a:gd name="T1" fmla="*/ 2 h 733"/>
                <a:gd name="T2" fmla="*/ 379 w 539"/>
                <a:gd name="T3" fmla="*/ 17 h 733"/>
                <a:gd name="T4" fmla="*/ 434 w 539"/>
                <a:gd name="T5" fmla="*/ 47 h 733"/>
                <a:gd name="T6" fmla="*/ 475 w 539"/>
                <a:gd name="T7" fmla="*/ 85 h 733"/>
                <a:gd name="T8" fmla="*/ 504 w 539"/>
                <a:gd name="T9" fmla="*/ 134 h 733"/>
                <a:gd name="T10" fmla="*/ 524 w 539"/>
                <a:gd name="T11" fmla="*/ 188 h 733"/>
                <a:gd name="T12" fmla="*/ 535 w 539"/>
                <a:gd name="T13" fmla="*/ 247 h 733"/>
                <a:gd name="T14" fmla="*/ 539 w 539"/>
                <a:gd name="T15" fmla="*/ 307 h 733"/>
                <a:gd name="T16" fmla="*/ 537 w 539"/>
                <a:gd name="T17" fmla="*/ 367 h 733"/>
                <a:gd name="T18" fmla="*/ 530 w 539"/>
                <a:gd name="T19" fmla="*/ 425 h 733"/>
                <a:gd name="T20" fmla="*/ 521 w 539"/>
                <a:gd name="T21" fmla="*/ 476 h 733"/>
                <a:gd name="T22" fmla="*/ 510 w 539"/>
                <a:gd name="T23" fmla="*/ 522 h 733"/>
                <a:gd name="T24" fmla="*/ 500 w 539"/>
                <a:gd name="T25" fmla="*/ 556 h 733"/>
                <a:gd name="T26" fmla="*/ 492 w 539"/>
                <a:gd name="T27" fmla="*/ 580 h 733"/>
                <a:gd name="T28" fmla="*/ 478 w 539"/>
                <a:gd name="T29" fmla="*/ 599 h 733"/>
                <a:gd name="T30" fmla="*/ 446 w 539"/>
                <a:gd name="T31" fmla="*/ 633 h 733"/>
                <a:gd name="T32" fmla="*/ 403 w 539"/>
                <a:gd name="T33" fmla="*/ 668 h 733"/>
                <a:gd name="T34" fmla="*/ 356 w 539"/>
                <a:gd name="T35" fmla="*/ 700 h 733"/>
                <a:gd name="T36" fmla="*/ 310 w 539"/>
                <a:gd name="T37" fmla="*/ 725 h 733"/>
                <a:gd name="T38" fmla="*/ 269 w 539"/>
                <a:gd name="T39" fmla="*/ 733 h 733"/>
                <a:gd name="T40" fmla="*/ 229 w 539"/>
                <a:gd name="T41" fmla="*/ 725 h 733"/>
                <a:gd name="T42" fmla="*/ 182 w 539"/>
                <a:gd name="T43" fmla="*/ 700 h 733"/>
                <a:gd name="T44" fmla="*/ 134 w 539"/>
                <a:gd name="T45" fmla="*/ 668 h 733"/>
                <a:gd name="T46" fmla="*/ 92 w 539"/>
                <a:gd name="T47" fmla="*/ 633 h 733"/>
                <a:gd name="T48" fmla="*/ 61 w 539"/>
                <a:gd name="T49" fmla="*/ 599 h 733"/>
                <a:gd name="T50" fmla="*/ 47 w 539"/>
                <a:gd name="T51" fmla="*/ 580 h 733"/>
                <a:gd name="T52" fmla="*/ 38 w 539"/>
                <a:gd name="T53" fmla="*/ 556 h 733"/>
                <a:gd name="T54" fmla="*/ 28 w 539"/>
                <a:gd name="T55" fmla="*/ 522 h 733"/>
                <a:gd name="T56" fmla="*/ 17 w 539"/>
                <a:gd name="T57" fmla="*/ 476 h 733"/>
                <a:gd name="T58" fmla="*/ 8 w 539"/>
                <a:gd name="T59" fmla="*/ 425 h 733"/>
                <a:gd name="T60" fmla="*/ 2 w 539"/>
                <a:gd name="T61" fmla="*/ 367 h 733"/>
                <a:gd name="T62" fmla="*/ 0 w 539"/>
                <a:gd name="T63" fmla="*/ 307 h 733"/>
                <a:gd name="T64" fmla="*/ 4 w 539"/>
                <a:gd name="T65" fmla="*/ 247 h 733"/>
                <a:gd name="T66" fmla="*/ 14 w 539"/>
                <a:gd name="T67" fmla="*/ 188 h 733"/>
                <a:gd name="T68" fmla="*/ 34 w 539"/>
                <a:gd name="T69" fmla="*/ 134 h 733"/>
                <a:gd name="T70" fmla="*/ 64 w 539"/>
                <a:gd name="T71" fmla="*/ 85 h 733"/>
                <a:gd name="T72" fmla="*/ 105 w 539"/>
                <a:gd name="T73" fmla="*/ 47 h 733"/>
                <a:gd name="T74" fmla="*/ 159 w 539"/>
                <a:gd name="T75" fmla="*/ 17 h 733"/>
                <a:gd name="T76" fmla="*/ 229 w 539"/>
                <a:gd name="T77" fmla="*/ 2 h 7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9" h="733">
                  <a:moveTo>
                    <a:pt x="269" y="0"/>
                  </a:moveTo>
                  <a:lnTo>
                    <a:pt x="310" y="2"/>
                  </a:lnTo>
                  <a:lnTo>
                    <a:pt x="346" y="8"/>
                  </a:lnTo>
                  <a:lnTo>
                    <a:pt x="379" y="17"/>
                  </a:lnTo>
                  <a:lnTo>
                    <a:pt x="407" y="31"/>
                  </a:lnTo>
                  <a:lnTo>
                    <a:pt x="434" y="47"/>
                  </a:lnTo>
                  <a:lnTo>
                    <a:pt x="456" y="64"/>
                  </a:lnTo>
                  <a:lnTo>
                    <a:pt x="475" y="85"/>
                  </a:lnTo>
                  <a:lnTo>
                    <a:pt x="490" y="109"/>
                  </a:lnTo>
                  <a:lnTo>
                    <a:pt x="504" y="134"/>
                  </a:lnTo>
                  <a:lnTo>
                    <a:pt x="516" y="160"/>
                  </a:lnTo>
                  <a:lnTo>
                    <a:pt x="524" y="188"/>
                  </a:lnTo>
                  <a:lnTo>
                    <a:pt x="530" y="218"/>
                  </a:lnTo>
                  <a:lnTo>
                    <a:pt x="535" y="247"/>
                  </a:lnTo>
                  <a:lnTo>
                    <a:pt x="538" y="278"/>
                  </a:lnTo>
                  <a:lnTo>
                    <a:pt x="539" y="307"/>
                  </a:lnTo>
                  <a:lnTo>
                    <a:pt x="538" y="338"/>
                  </a:lnTo>
                  <a:lnTo>
                    <a:pt x="537" y="367"/>
                  </a:lnTo>
                  <a:lnTo>
                    <a:pt x="534" y="397"/>
                  </a:lnTo>
                  <a:lnTo>
                    <a:pt x="530" y="425"/>
                  </a:lnTo>
                  <a:lnTo>
                    <a:pt x="526" y="451"/>
                  </a:lnTo>
                  <a:lnTo>
                    <a:pt x="521" y="476"/>
                  </a:lnTo>
                  <a:lnTo>
                    <a:pt x="516" y="501"/>
                  </a:lnTo>
                  <a:lnTo>
                    <a:pt x="510" y="522"/>
                  </a:lnTo>
                  <a:lnTo>
                    <a:pt x="505" y="541"/>
                  </a:lnTo>
                  <a:lnTo>
                    <a:pt x="500" y="556"/>
                  </a:lnTo>
                  <a:lnTo>
                    <a:pt x="496" y="570"/>
                  </a:lnTo>
                  <a:lnTo>
                    <a:pt x="492" y="580"/>
                  </a:lnTo>
                  <a:lnTo>
                    <a:pt x="488" y="586"/>
                  </a:lnTo>
                  <a:lnTo>
                    <a:pt x="478" y="599"/>
                  </a:lnTo>
                  <a:lnTo>
                    <a:pt x="464" y="615"/>
                  </a:lnTo>
                  <a:lnTo>
                    <a:pt x="446" y="633"/>
                  </a:lnTo>
                  <a:lnTo>
                    <a:pt x="426" y="651"/>
                  </a:lnTo>
                  <a:lnTo>
                    <a:pt x="403" y="668"/>
                  </a:lnTo>
                  <a:lnTo>
                    <a:pt x="380" y="686"/>
                  </a:lnTo>
                  <a:lnTo>
                    <a:pt x="356" y="700"/>
                  </a:lnTo>
                  <a:lnTo>
                    <a:pt x="333" y="714"/>
                  </a:lnTo>
                  <a:lnTo>
                    <a:pt x="310" y="725"/>
                  </a:lnTo>
                  <a:lnTo>
                    <a:pt x="288" y="731"/>
                  </a:lnTo>
                  <a:lnTo>
                    <a:pt x="269" y="733"/>
                  </a:lnTo>
                  <a:lnTo>
                    <a:pt x="250" y="731"/>
                  </a:lnTo>
                  <a:lnTo>
                    <a:pt x="229" y="725"/>
                  </a:lnTo>
                  <a:lnTo>
                    <a:pt x="206" y="714"/>
                  </a:lnTo>
                  <a:lnTo>
                    <a:pt x="182" y="700"/>
                  </a:lnTo>
                  <a:lnTo>
                    <a:pt x="158" y="686"/>
                  </a:lnTo>
                  <a:lnTo>
                    <a:pt x="134" y="668"/>
                  </a:lnTo>
                  <a:lnTo>
                    <a:pt x="112" y="651"/>
                  </a:lnTo>
                  <a:lnTo>
                    <a:pt x="92" y="633"/>
                  </a:lnTo>
                  <a:lnTo>
                    <a:pt x="74" y="615"/>
                  </a:lnTo>
                  <a:lnTo>
                    <a:pt x="61" y="599"/>
                  </a:lnTo>
                  <a:lnTo>
                    <a:pt x="50" y="586"/>
                  </a:lnTo>
                  <a:lnTo>
                    <a:pt x="47" y="580"/>
                  </a:lnTo>
                  <a:lnTo>
                    <a:pt x="43" y="570"/>
                  </a:lnTo>
                  <a:lnTo>
                    <a:pt x="38" y="556"/>
                  </a:lnTo>
                  <a:lnTo>
                    <a:pt x="33" y="541"/>
                  </a:lnTo>
                  <a:lnTo>
                    <a:pt x="28" y="522"/>
                  </a:lnTo>
                  <a:lnTo>
                    <a:pt x="23" y="501"/>
                  </a:lnTo>
                  <a:lnTo>
                    <a:pt x="17" y="476"/>
                  </a:lnTo>
                  <a:lnTo>
                    <a:pt x="12" y="451"/>
                  </a:lnTo>
                  <a:lnTo>
                    <a:pt x="8" y="425"/>
                  </a:lnTo>
                  <a:lnTo>
                    <a:pt x="5" y="397"/>
                  </a:lnTo>
                  <a:lnTo>
                    <a:pt x="2" y="367"/>
                  </a:lnTo>
                  <a:lnTo>
                    <a:pt x="1" y="338"/>
                  </a:lnTo>
                  <a:lnTo>
                    <a:pt x="0" y="307"/>
                  </a:lnTo>
                  <a:lnTo>
                    <a:pt x="1" y="278"/>
                  </a:lnTo>
                  <a:lnTo>
                    <a:pt x="4" y="247"/>
                  </a:lnTo>
                  <a:lnTo>
                    <a:pt x="8" y="218"/>
                  </a:lnTo>
                  <a:lnTo>
                    <a:pt x="14" y="188"/>
                  </a:lnTo>
                  <a:lnTo>
                    <a:pt x="23" y="160"/>
                  </a:lnTo>
                  <a:lnTo>
                    <a:pt x="34" y="134"/>
                  </a:lnTo>
                  <a:lnTo>
                    <a:pt x="48" y="109"/>
                  </a:lnTo>
                  <a:lnTo>
                    <a:pt x="64" y="85"/>
                  </a:lnTo>
                  <a:lnTo>
                    <a:pt x="83" y="64"/>
                  </a:lnTo>
                  <a:lnTo>
                    <a:pt x="105" y="47"/>
                  </a:lnTo>
                  <a:lnTo>
                    <a:pt x="131" y="31"/>
                  </a:lnTo>
                  <a:lnTo>
                    <a:pt x="159" y="17"/>
                  </a:lnTo>
                  <a:lnTo>
                    <a:pt x="192" y="8"/>
                  </a:lnTo>
                  <a:lnTo>
                    <a:pt x="229" y="2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8" name="Freeform 42">
              <a:extLst>
                <a:ext uri="{FF2B5EF4-FFF2-40B4-BE49-F238E27FC236}">
                  <a16:creationId xmlns:a16="http://schemas.microsoft.com/office/drawing/2014/main" id="{49761C26-1DDF-48AA-81EC-1C8D898BA3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78088" y="3719513"/>
              <a:ext cx="917575" cy="669925"/>
            </a:xfrm>
            <a:custGeom>
              <a:avLst/>
              <a:gdLst>
                <a:gd name="T0" fmla="*/ 342 w 578"/>
                <a:gd name="T1" fmla="*/ 3 h 422"/>
                <a:gd name="T2" fmla="*/ 420 w 578"/>
                <a:gd name="T3" fmla="*/ 22 h 422"/>
                <a:gd name="T4" fmla="*/ 482 w 578"/>
                <a:gd name="T5" fmla="*/ 54 h 422"/>
                <a:gd name="T6" fmla="*/ 528 w 578"/>
                <a:gd name="T7" fmla="*/ 98 h 422"/>
                <a:gd name="T8" fmla="*/ 560 w 578"/>
                <a:gd name="T9" fmla="*/ 152 h 422"/>
                <a:gd name="T10" fmla="*/ 576 w 578"/>
                <a:gd name="T11" fmla="*/ 216 h 422"/>
                <a:gd name="T12" fmla="*/ 576 w 578"/>
                <a:gd name="T13" fmla="*/ 290 h 422"/>
                <a:gd name="T14" fmla="*/ 560 w 578"/>
                <a:gd name="T15" fmla="*/ 371 h 422"/>
                <a:gd name="T16" fmla="*/ 545 w 578"/>
                <a:gd name="T17" fmla="*/ 296 h 422"/>
                <a:gd name="T18" fmla="*/ 523 w 578"/>
                <a:gd name="T19" fmla="*/ 243 h 422"/>
                <a:gd name="T20" fmla="*/ 496 w 578"/>
                <a:gd name="T21" fmla="*/ 208 h 422"/>
                <a:gd name="T22" fmla="*/ 465 w 578"/>
                <a:gd name="T23" fmla="*/ 188 h 422"/>
                <a:gd name="T24" fmla="*/ 433 w 578"/>
                <a:gd name="T25" fmla="*/ 180 h 422"/>
                <a:gd name="T26" fmla="*/ 399 w 578"/>
                <a:gd name="T27" fmla="*/ 179 h 422"/>
                <a:gd name="T28" fmla="*/ 365 w 578"/>
                <a:gd name="T29" fmla="*/ 183 h 422"/>
                <a:gd name="T30" fmla="*/ 335 w 578"/>
                <a:gd name="T31" fmla="*/ 187 h 422"/>
                <a:gd name="T32" fmla="*/ 308 w 578"/>
                <a:gd name="T33" fmla="*/ 189 h 422"/>
                <a:gd name="T34" fmla="*/ 286 w 578"/>
                <a:gd name="T35" fmla="*/ 185 h 422"/>
                <a:gd name="T36" fmla="*/ 248 w 578"/>
                <a:gd name="T37" fmla="*/ 179 h 422"/>
                <a:gd name="T38" fmla="*/ 211 w 578"/>
                <a:gd name="T39" fmla="*/ 184 h 422"/>
                <a:gd name="T40" fmla="*/ 175 w 578"/>
                <a:gd name="T41" fmla="*/ 192 h 422"/>
                <a:gd name="T42" fmla="*/ 136 w 578"/>
                <a:gd name="T43" fmla="*/ 193 h 422"/>
                <a:gd name="T44" fmla="*/ 96 w 578"/>
                <a:gd name="T45" fmla="*/ 179 h 422"/>
                <a:gd name="T46" fmla="*/ 62 w 578"/>
                <a:gd name="T47" fmla="*/ 225 h 422"/>
                <a:gd name="T48" fmla="*/ 36 w 578"/>
                <a:gd name="T49" fmla="*/ 280 h 422"/>
                <a:gd name="T50" fmla="*/ 23 w 578"/>
                <a:gd name="T51" fmla="*/ 345 h 422"/>
                <a:gd name="T52" fmla="*/ 21 w 578"/>
                <a:gd name="T53" fmla="*/ 422 h 422"/>
                <a:gd name="T54" fmla="*/ 3 w 578"/>
                <a:gd name="T55" fmla="*/ 349 h 422"/>
                <a:gd name="T56" fmla="*/ 0 w 578"/>
                <a:gd name="T57" fmla="*/ 275 h 422"/>
                <a:gd name="T58" fmla="*/ 10 w 578"/>
                <a:gd name="T59" fmla="*/ 206 h 422"/>
                <a:gd name="T60" fmla="*/ 33 w 578"/>
                <a:gd name="T61" fmla="*/ 143 h 422"/>
                <a:gd name="T62" fmla="*/ 70 w 578"/>
                <a:gd name="T63" fmla="*/ 88 h 422"/>
                <a:gd name="T64" fmla="*/ 119 w 578"/>
                <a:gd name="T65" fmla="*/ 45 h 422"/>
                <a:gd name="T66" fmla="*/ 181 w 578"/>
                <a:gd name="T67" fmla="*/ 15 h 422"/>
                <a:gd name="T68" fmla="*/ 256 w 578"/>
                <a:gd name="T69" fmla="*/ 0 h 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578" h="422">
                  <a:moveTo>
                    <a:pt x="298" y="0"/>
                  </a:moveTo>
                  <a:lnTo>
                    <a:pt x="342" y="3"/>
                  </a:lnTo>
                  <a:lnTo>
                    <a:pt x="383" y="10"/>
                  </a:lnTo>
                  <a:lnTo>
                    <a:pt x="420" y="22"/>
                  </a:lnTo>
                  <a:lnTo>
                    <a:pt x="453" y="36"/>
                  </a:lnTo>
                  <a:lnTo>
                    <a:pt x="482" y="54"/>
                  </a:lnTo>
                  <a:lnTo>
                    <a:pt x="507" y="75"/>
                  </a:lnTo>
                  <a:lnTo>
                    <a:pt x="528" y="98"/>
                  </a:lnTo>
                  <a:lnTo>
                    <a:pt x="546" y="124"/>
                  </a:lnTo>
                  <a:lnTo>
                    <a:pt x="560" y="152"/>
                  </a:lnTo>
                  <a:lnTo>
                    <a:pt x="570" y="184"/>
                  </a:lnTo>
                  <a:lnTo>
                    <a:pt x="576" y="216"/>
                  </a:lnTo>
                  <a:lnTo>
                    <a:pt x="578" y="252"/>
                  </a:lnTo>
                  <a:lnTo>
                    <a:pt x="576" y="290"/>
                  </a:lnTo>
                  <a:lnTo>
                    <a:pt x="569" y="330"/>
                  </a:lnTo>
                  <a:lnTo>
                    <a:pt x="560" y="371"/>
                  </a:lnTo>
                  <a:lnTo>
                    <a:pt x="554" y="331"/>
                  </a:lnTo>
                  <a:lnTo>
                    <a:pt x="545" y="296"/>
                  </a:lnTo>
                  <a:lnTo>
                    <a:pt x="535" y="267"/>
                  </a:lnTo>
                  <a:lnTo>
                    <a:pt x="523" y="243"/>
                  </a:lnTo>
                  <a:lnTo>
                    <a:pt x="511" y="224"/>
                  </a:lnTo>
                  <a:lnTo>
                    <a:pt x="496" y="208"/>
                  </a:lnTo>
                  <a:lnTo>
                    <a:pt x="481" y="196"/>
                  </a:lnTo>
                  <a:lnTo>
                    <a:pt x="465" y="188"/>
                  </a:lnTo>
                  <a:lnTo>
                    <a:pt x="450" y="183"/>
                  </a:lnTo>
                  <a:lnTo>
                    <a:pt x="433" y="180"/>
                  </a:lnTo>
                  <a:lnTo>
                    <a:pt x="416" y="179"/>
                  </a:lnTo>
                  <a:lnTo>
                    <a:pt x="399" y="179"/>
                  </a:lnTo>
                  <a:lnTo>
                    <a:pt x="382" y="181"/>
                  </a:lnTo>
                  <a:lnTo>
                    <a:pt x="365" y="183"/>
                  </a:lnTo>
                  <a:lnTo>
                    <a:pt x="350" y="185"/>
                  </a:lnTo>
                  <a:lnTo>
                    <a:pt x="335" y="187"/>
                  </a:lnTo>
                  <a:lnTo>
                    <a:pt x="320" y="189"/>
                  </a:lnTo>
                  <a:lnTo>
                    <a:pt x="308" y="189"/>
                  </a:lnTo>
                  <a:lnTo>
                    <a:pt x="296" y="188"/>
                  </a:lnTo>
                  <a:lnTo>
                    <a:pt x="286" y="185"/>
                  </a:lnTo>
                  <a:lnTo>
                    <a:pt x="267" y="180"/>
                  </a:lnTo>
                  <a:lnTo>
                    <a:pt x="248" y="179"/>
                  </a:lnTo>
                  <a:lnTo>
                    <a:pt x="230" y="180"/>
                  </a:lnTo>
                  <a:lnTo>
                    <a:pt x="211" y="184"/>
                  </a:lnTo>
                  <a:lnTo>
                    <a:pt x="193" y="188"/>
                  </a:lnTo>
                  <a:lnTo>
                    <a:pt x="175" y="192"/>
                  </a:lnTo>
                  <a:lnTo>
                    <a:pt x="156" y="194"/>
                  </a:lnTo>
                  <a:lnTo>
                    <a:pt x="136" y="193"/>
                  </a:lnTo>
                  <a:lnTo>
                    <a:pt x="116" y="189"/>
                  </a:lnTo>
                  <a:lnTo>
                    <a:pt x="96" y="179"/>
                  </a:lnTo>
                  <a:lnTo>
                    <a:pt x="77" y="201"/>
                  </a:lnTo>
                  <a:lnTo>
                    <a:pt x="62" y="225"/>
                  </a:lnTo>
                  <a:lnTo>
                    <a:pt x="48" y="251"/>
                  </a:lnTo>
                  <a:lnTo>
                    <a:pt x="36" y="280"/>
                  </a:lnTo>
                  <a:lnTo>
                    <a:pt x="28" y="311"/>
                  </a:lnTo>
                  <a:lnTo>
                    <a:pt x="23" y="345"/>
                  </a:lnTo>
                  <a:lnTo>
                    <a:pt x="20" y="383"/>
                  </a:lnTo>
                  <a:lnTo>
                    <a:pt x="21" y="422"/>
                  </a:lnTo>
                  <a:lnTo>
                    <a:pt x="10" y="386"/>
                  </a:lnTo>
                  <a:lnTo>
                    <a:pt x="3" y="349"/>
                  </a:lnTo>
                  <a:lnTo>
                    <a:pt x="0" y="312"/>
                  </a:lnTo>
                  <a:lnTo>
                    <a:pt x="0" y="275"/>
                  </a:lnTo>
                  <a:lnTo>
                    <a:pt x="3" y="241"/>
                  </a:lnTo>
                  <a:lnTo>
                    <a:pt x="10" y="206"/>
                  </a:lnTo>
                  <a:lnTo>
                    <a:pt x="20" y="174"/>
                  </a:lnTo>
                  <a:lnTo>
                    <a:pt x="33" y="143"/>
                  </a:lnTo>
                  <a:lnTo>
                    <a:pt x="50" y="114"/>
                  </a:lnTo>
                  <a:lnTo>
                    <a:pt x="70" y="88"/>
                  </a:lnTo>
                  <a:lnTo>
                    <a:pt x="93" y="65"/>
                  </a:lnTo>
                  <a:lnTo>
                    <a:pt x="119" y="45"/>
                  </a:lnTo>
                  <a:lnTo>
                    <a:pt x="149" y="28"/>
                  </a:lnTo>
                  <a:lnTo>
                    <a:pt x="181" y="15"/>
                  </a:lnTo>
                  <a:lnTo>
                    <a:pt x="217" y="5"/>
                  </a:lnTo>
                  <a:lnTo>
                    <a:pt x="256" y="0"/>
                  </a:lnTo>
                  <a:lnTo>
                    <a:pt x="298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" name="Freeform 43">
              <a:extLst>
                <a:ext uri="{FF2B5EF4-FFF2-40B4-BE49-F238E27FC236}">
                  <a16:creationId xmlns:a16="http://schemas.microsoft.com/office/drawing/2014/main" id="{A0566A7C-A9E4-4A54-96D0-4D77170592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0963" y="3956050"/>
              <a:ext cx="400050" cy="87313"/>
            </a:xfrm>
            <a:custGeom>
              <a:avLst/>
              <a:gdLst>
                <a:gd name="T0" fmla="*/ 227 w 252"/>
                <a:gd name="T1" fmla="*/ 0 h 55"/>
                <a:gd name="T2" fmla="*/ 249 w 252"/>
                <a:gd name="T3" fmla="*/ 1 h 55"/>
                <a:gd name="T4" fmla="*/ 251 w 252"/>
                <a:gd name="T5" fmla="*/ 1 h 55"/>
                <a:gd name="T6" fmla="*/ 252 w 252"/>
                <a:gd name="T7" fmla="*/ 3 h 55"/>
                <a:gd name="T8" fmla="*/ 252 w 252"/>
                <a:gd name="T9" fmla="*/ 4 h 55"/>
                <a:gd name="T10" fmla="*/ 252 w 252"/>
                <a:gd name="T11" fmla="*/ 6 h 55"/>
                <a:gd name="T12" fmla="*/ 251 w 252"/>
                <a:gd name="T13" fmla="*/ 8 h 55"/>
                <a:gd name="T14" fmla="*/ 231 w 252"/>
                <a:gd name="T15" fmla="*/ 21 h 55"/>
                <a:gd name="T16" fmla="*/ 208 w 252"/>
                <a:gd name="T17" fmla="*/ 31 h 55"/>
                <a:gd name="T18" fmla="*/ 185 w 252"/>
                <a:gd name="T19" fmla="*/ 39 h 55"/>
                <a:gd name="T20" fmla="*/ 162 w 252"/>
                <a:gd name="T21" fmla="*/ 46 h 55"/>
                <a:gd name="T22" fmla="*/ 138 w 252"/>
                <a:gd name="T23" fmla="*/ 52 h 55"/>
                <a:gd name="T24" fmla="*/ 114 w 252"/>
                <a:gd name="T25" fmla="*/ 55 h 55"/>
                <a:gd name="T26" fmla="*/ 89 w 252"/>
                <a:gd name="T27" fmla="*/ 55 h 55"/>
                <a:gd name="T28" fmla="*/ 80 w 252"/>
                <a:gd name="T29" fmla="*/ 55 h 55"/>
                <a:gd name="T30" fmla="*/ 67 w 252"/>
                <a:gd name="T31" fmla="*/ 53 h 55"/>
                <a:gd name="T32" fmla="*/ 55 w 252"/>
                <a:gd name="T33" fmla="*/ 51 h 55"/>
                <a:gd name="T34" fmla="*/ 42 w 252"/>
                <a:gd name="T35" fmla="*/ 49 h 55"/>
                <a:gd name="T36" fmla="*/ 29 w 252"/>
                <a:gd name="T37" fmla="*/ 44 h 55"/>
                <a:gd name="T38" fmla="*/ 18 w 252"/>
                <a:gd name="T39" fmla="*/ 38 h 55"/>
                <a:gd name="T40" fmla="*/ 8 w 252"/>
                <a:gd name="T41" fmla="*/ 32 h 55"/>
                <a:gd name="T42" fmla="*/ 2 w 252"/>
                <a:gd name="T43" fmla="*/ 22 h 55"/>
                <a:gd name="T44" fmla="*/ 0 w 252"/>
                <a:gd name="T45" fmla="*/ 11 h 55"/>
                <a:gd name="T46" fmla="*/ 0 w 252"/>
                <a:gd name="T47" fmla="*/ 10 h 55"/>
                <a:gd name="T48" fmla="*/ 1 w 252"/>
                <a:gd name="T49" fmla="*/ 9 h 55"/>
                <a:gd name="T50" fmla="*/ 2 w 252"/>
                <a:gd name="T51" fmla="*/ 9 h 55"/>
                <a:gd name="T52" fmla="*/ 4 w 252"/>
                <a:gd name="T53" fmla="*/ 10 h 55"/>
                <a:gd name="T54" fmla="*/ 19 w 252"/>
                <a:gd name="T55" fmla="*/ 19 h 55"/>
                <a:gd name="T56" fmla="*/ 37 w 252"/>
                <a:gd name="T57" fmla="*/ 28 h 55"/>
                <a:gd name="T58" fmla="*/ 56 w 252"/>
                <a:gd name="T59" fmla="*/ 32 h 55"/>
                <a:gd name="T60" fmla="*/ 76 w 252"/>
                <a:gd name="T61" fmla="*/ 35 h 55"/>
                <a:gd name="T62" fmla="*/ 95 w 252"/>
                <a:gd name="T63" fmla="*/ 36 h 55"/>
                <a:gd name="T64" fmla="*/ 114 w 252"/>
                <a:gd name="T65" fmla="*/ 35 h 55"/>
                <a:gd name="T66" fmla="*/ 136 w 252"/>
                <a:gd name="T67" fmla="*/ 30 h 55"/>
                <a:gd name="T68" fmla="*/ 159 w 252"/>
                <a:gd name="T69" fmla="*/ 22 h 55"/>
                <a:gd name="T70" fmla="*/ 182 w 252"/>
                <a:gd name="T71" fmla="*/ 14 h 55"/>
                <a:gd name="T72" fmla="*/ 204 w 252"/>
                <a:gd name="T73" fmla="*/ 5 h 55"/>
                <a:gd name="T74" fmla="*/ 227 w 252"/>
                <a:gd name="T75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52" h="55">
                  <a:moveTo>
                    <a:pt x="227" y="0"/>
                  </a:moveTo>
                  <a:lnTo>
                    <a:pt x="249" y="1"/>
                  </a:lnTo>
                  <a:lnTo>
                    <a:pt x="251" y="1"/>
                  </a:lnTo>
                  <a:lnTo>
                    <a:pt x="252" y="3"/>
                  </a:lnTo>
                  <a:lnTo>
                    <a:pt x="252" y="4"/>
                  </a:lnTo>
                  <a:lnTo>
                    <a:pt x="252" y="6"/>
                  </a:lnTo>
                  <a:lnTo>
                    <a:pt x="251" y="8"/>
                  </a:lnTo>
                  <a:lnTo>
                    <a:pt x="231" y="21"/>
                  </a:lnTo>
                  <a:lnTo>
                    <a:pt x="208" y="31"/>
                  </a:lnTo>
                  <a:lnTo>
                    <a:pt x="185" y="39"/>
                  </a:lnTo>
                  <a:lnTo>
                    <a:pt x="162" y="46"/>
                  </a:lnTo>
                  <a:lnTo>
                    <a:pt x="138" y="52"/>
                  </a:lnTo>
                  <a:lnTo>
                    <a:pt x="114" y="55"/>
                  </a:lnTo>
                  <a:lnTo>
                    <a:pt x="89" y="55"/>
                  </a:lnTo>
                  <a:lnTo>
                    <a:pt x="80" y="55"/>
                  </a:lnTo>
                  <a:lnTo>
                    <a:pt x="67" y="53"/>
                  </a:lnTo>
                  <a:lnTo>
                    <a:pt x="55" y="51"/>
                  </a:lnTo>
                  <a:lnTo>
                    <a:pt x="42" y="49"/>
                  </a:lnTo>
                  <a:lnTo>
                    <a:pt x="29" y="44"/>
                  </a:lnTo>
                  <a:lnTo>
                    <a:pt x="18" y="38"/>
                  </a:lnTo>
                  <a:lnTo>
                    <a:pt x="8" y="32"/>
                  </a:lnTo>
                  <a:lnTo>
                    <a:pt x="2" y="22"/>
                  </a:lnTo>
                  <a:lnTo>
                    <a:pt x="0" y="11"/>
                  </a:lnTo>
                  <a:lnTo>
                    <a:pt x="0" y="10"/>
                  </a:lnTo>
                  <a:lnTo>
                    <a:pt x="1" y="9"/>
                  </a:lnTo>
                  <a:lnTo>
                    <a:pt x="2" y="9"/>
                  </a:lnTo>
                  <a:lnTo>
                    <a:pt x="4" y="10"/>
                  </a:lnTo>
                  <a:lnTo>
                    <a:pt x="19" y="19"/>
                  </a:lnTo>
                  <a:lnTo>
                    <a:pt x="37" y="28"/>
                  </a:lnTo>
                  <a:lnTo>
                    <a:pt x="56" y="32"/>
                  </a:lnTo>
                  <a:lnTo>
                    <a:pt x="76" y="35"/>
                  </a:lnTo>
                  <a:lnTo>
                    <a:pt x="95" y="36"/>
                  </a:lnTo>
                  <a:lnTo>
                    <a:pt x="114" y="35"/>
                  </a:lnTo>
                  <a:lnTo>
                    <a:pt x="136" y="30"/>
                  </a:lnTo>
                  <a:lnTo>
                    <a:pt x="159" y="22"/>
                  </a:lnTo>
                  <a:lnTo>
                    <a:pt x="182" y="14"/>
                  </a:lnTo>
                  <a:lnTo>
                    <a:pt x="204" y="5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3" name="Freeform 44">
              <a:extLst>
                <a:ext uri="{FF2B5EF4-FFF2-40B4-BE49-F238E27FC236}">
                  <a16:creationId xmlns:a16="http://schemas.microsoft.com/office/drawing/2014/main" id="{F432F891-245F-4071-A54E-4B6C3ACDFF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52700" y="4259263"/>
              <a:ext cx="773112" cy="277813"/>
            </a:xfrm>
            <a:custGeom>
              <a:avLst/>
              <a:gdLst>
                <a:gd name="T0" fmla="*/ 67 w 487"/>
                <a:gd name="T1" fmla="*/ 15 h 175"/>
                <a:gd name="T2" fmla="*/ 40 w 487"/>
                <a:gd name="T3" fmla="*/ 28 h 175"/>
                <a:gd name="T4" fmla="*/ 31 w 487"/>
                <a:gd name="T5" fmla="*/ 69 h 175"/>
                <a:gd name="T6" fmla="*/ 38 w 487"/>
                <a:gd name="T7" fmla="*/ 118 h 175"/>
                <a:gd name="T8" fmla="*/ 65 w 487"/>
                <a:gd name="T9" fmla="*/ 153 h 175"/>
                <a:gd name="T10" fmla="*/ 117 w 487"/>
                <a:gd name="T11" fmla="*/ 166 h 175"/>
                <a:gd name="T12" fmla="*/ 164 w 487"/>
                <a:gd name="T13" fmla="*/ 151 h 175"/>
                <a:gd name="T14" fmla="*/ 192 w 487"/>
                <a:gd name="T15" fmla="*/ 112 h 175"/>
                <a:gd name="T16" fmla="*/ 206 w 487"/>
                <a:gd name="T17" fmla="*/ 65 h 175"/>
                <a:gd name="T18" fmla="*/ 190 w 487"/>
                <a:gd name="T19" fmla="*/ 30 h 175"/>
                <a:gd name="T20" fmla="*/ 140 w 487"/>
                <a:gd name="T21" fmla="*/ 14 h 175"/>
                <a:gd name="T22" fmla="*/ 386 w 487"/>
                <a:gd name="T23" fmla="*/ 12 h 175"/>
                <a:gd name="T24" fmla="*/ 328 w 487"/>
                <a:gd name="T25" fmla="*/ 17 h 175"/>
                <a:gd name="T26" fmla="*/ 286 w 487"/>
                <a:gd name="T27" fmla="*/ 39 h 175"/>
                <a:gd name="T28" fmla="*/ 280 w 487"/>
                <a:gd name="T29" fmla="*/ 79 h 175"/>
                <a:gd name="T30" fmla="*/ 297 w 487"/>
                <a:gd name="T31" fmla="*/ 127 h 175"/>
                <a:gd name="T32" fmla="*/ 326 w 487"/>
                <a:gd name="T33" fmla="*/ 157 h 175"/>
                <a:gd name="T34" fmla="*/ 364 w 487"/>
                <a:gd name="T35" fmla="*/ 164 h 175"/>
                <a:gd name="T36" fmla="*/ 414 w 487"/>
                <a:gd name="T37" fmla="*/ 152 h 175"/>
                <a:gd name="T38" fmla="*/ 444 w 487"/>
                <a:gd name="T39" fmla="*/ 117 h 175"/>
                <a:gd name="T40" fmla="*/ 453 w 487"/>
                <a:gd name="T41" fmla="*/ 68 h 175"/>
                <a:gd name="T42" fmla="*/ 447 w 487"/>
                <a:gd name="T43" fmla="*/ 28 h 175"/>
                <a:gd name="T44" fmla="*/ 419 w 487"/>
                <a:gd name="T45" fmla="*/ 14 h 175"/>
                <a:gd name="T46" fmla="*/ 389 w 487"/>
                <a:gd name="T47" fmla="*/ 0 h 175"/>
                <a:gd name="T48" fmla="*/ 451 w 487"/>
                <a:gd name="T49" fmla="*/ 4 h 175"/>
                <a:gd name="T50" fmla="*/ 478 w 487"/>
                <a:gd name="T51" fmla="*/ 9 h 175"/>
                <a:gd name="T52" fmla="*/ 486 w 487"/>
                <a:gd name="T53" fmla="*/ 14 h 175"/>
                <a:gd name="T54" fmla="*/ 487 w 487"/>
                <a:gd name="T55" fmla="*/ 23 h 175"/>
                <a:gd name="T56" fmla="*/ 477 w 487"/>
                <a:gd name="T57" fmla="*/ 46 h 175"/>
                <a:gd name="T58" fmla="*/ 466 w 487"/>
                <a:gd name="T59" fmla="*/ 67 h 175"/>
                <a:gd name="T60" fmla="*/ 455 w 487"/>
                <a:gd name="T61" fmla="*/ 116 h 175"/>
                <a:gd name="T62" fmla="*/ 436 w 487"/>
                <a:gd name="T63" fmla="*/ 151 h 175"/>
                <a:gd name="T64" fmla="*/ 393 w 487"/>
                <a:gd name="T65" fmla="*/ 171 h 175"/>
                <a:gd name="T66" fmla="*/ 344 w 487"/>
                <a:gd name="T67" fmla="*/ 174 h 175"/>
                <a:gd name="T68" fmla="*/ 304 w 487"/>
                <a:gd name="T69" fmla="*/ 154 h 175"/>
                <a:gd name="T70" fmla="*/ 285 w 487"/>
                <a:gd name="T71" fmla="*/ 128 h 175"/>
                <a:gd name="T72" fmla="*/ 275 w 487"/>
                <a:gd name="T73" fmla="*/ 101 h 175"/>
                <a:gd name="T74" fmla="*/ 266 w 487"/>
                <a:gd name="T75" fmla="*/ 74 h 175"/>
                <a:gd name="T76" fmla="*/ 243 w 487"/>
                <a:gd name="T77" fmla="*/ 61 h 175"/>
                <a:gd name="T78" fmla="*/ 219 w 487"/>
                <a:gd name="T79" fmla="*/ 74 h 175"/>
                <a:gd name="T80" fmla="*/ 208 w 487"/>
                <a:gd name="T81" fmla="*/ 101 h 175"/>
                <a:gd name="T82" fmla="*/ 196 w 487"/>
                <a:gd name="T83" fmla="*/ 128 h 175"/>
                <a:gd name="T84" fmla="*/ 177 w 487"/>
                <a:gd name="T85" fmla="*/ 154 h 175"/>
                <a:gd name="T86" fmla="*/ 136 w 487"/>
                <a:gd name="T87" fmla="*/ 174 h 175"/>
                <a:gd name="T88" fmla="*/ 85 w 487"/>
                <a:gd name="T89" fmla="*/ 172 h 175"/>
                <a:gd name="T90" fmla="*/ 43 w 487"/>
                <a:gd name="T91" fmla="*/ 152 h 175"/>
                <a:gd name="T92" fmla="*/ 26 w 487"/>
                <a:gd name="T93" fmla="*/ 117 h 175"/>
                <a:gd name="T94" fmla="*/ 19 w 487"/>
                <a:gd name="T95" fmla="*/ 68 h 175"/>
                <a:gd name="T96" fmla="*/ 8 w 487"/>
                <a:gd name="T97" fmla="*/ 47 h 175"/>
                <a:gd name="T98" fmla="*/ 0 w 487"/>
                <a:gd name="T99" fmla="*/ 24 h 175"/>
                <a:gd name="T100" fmla="*/ 2 w 487"/>
                <a:gd name="T101" fmla="*/ 15 h 175"/>
                <a:gd name="T102" fmla="*/ 9 w 487"/>
                <a:gd name="T103" fmla="*/ 10 h 175"/>
                <a:gd name="T104" fmla="*/ 37 w 487"/>
                <a:gd name="T105" fmla="*/ 5 h 175"/>
                <a:gd name="T106" fmla="*/ 99 w 487"/>
                <a:gd name="T107" fmla="*/ 2 h 175"/>
                <a:gd name="T108" fmla="*/ 147 w 487"/>
                <a:gd name="T109" fmla="*/ 5 h 175"/>
                <a:gd name="T110" fmla="*/ 205 w 487"/>
                <a:gd name="T111" fmla="*/ 15 h 175"/>
                <a:gd name="T112" fmla="*/ 243 w 487"/>
                <a:gd name="T113" fmla="*/ 23 h 175"/>
                <a:gd name="T114" fmla="*/ 312 w 487"/>
                <a:gd name="T115" fmla="*/ 10 h 175"/>
                <a:gd name="T116" fmla="*/ 367 w 487"/>
                <a:gd name="T117" fmla="*/ 2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87" h="175">
                  <a:moveTo>
                    <a:pt x="101" y="12"/>
                  </a:moveTo>
                  <a:lnTo>
                    <a:pt x="83" y="13"/>
                  </a:lnTo>
                  <a:lnTo>
                    <a:pt x="67" y="15"/>
                  </a:lnTo>
                  <a:lnTo>
                    <a:pt x="56" y="17"/>
                  </a:lnTo>
                  <a:lnTo>
                    <a:pt x="47" y="20"/>
                  </a:lnTo>
                  <a:lnTo>
                    <a:pt x="40" y="28"/>
                  </a:lnTo>
                  <a:lnTo>
                    <a:pt x="36" y="39"/>
                  </a:lnTo>
                  <a:lnTo>
                    <a:pt x="33" y="53"/>
                  </a:lnTo>
                  <a:lnTo>
                    <a:pt x="31" y="69"/>
                  </a:lnTo>
                  <a:lnTo>
                    <a:pt x="33" y="86"/>
                  </a:lnTo>
                  <a:lnTo>
                    <a:pt x="35" y="102"/>
                  </a:lnTo>
                  <a:lnTo>
                    <a:pt x="38" y="118"/>
                  </a:lnTo>
                  <a:lnTo>
                    <a:pt x="43" y="132"/>
                  </a:lnTo>
                  <a:lnTo>
                    <a:pt x="52" y="143"/>
                  </a:lnTo>
                  <a:lnTo>
                    <a:pt x="65" y="153"/>
                  </a:lnTo>
                  <a:lnTo>
                    <a:pt x="81" y="160"/>
                  </a:lnTo>
                  <a:lnTo>
                    <a:pt x="99" y="163"/>
                  </a:lnTo>
                  <a:lnTo>
                    <a:pt x="117" y="166"/>
                  </a:lnTo>
                  <a:lnTo>
                    <a:pt x="137" y="163"/>
                  </a:lnTo>
                  <a:lnTo>
                    <a:pt x="152" y="157"/>
                  </a:lnTo>
                  <a:lnTo>
                    <a:pt x="164" y="151"/>
                  </a:lnTo>
                  <a:lnTo>
                    <a:pt x="173" y="139"/>
                  </a:lnTo>
                  <a:lnTo>
                    <a:pt x="184" y="127"/>
                  </a:lnTo>
                  <a:lnTo>
                    <a:pt x="192" y="112"/>
                  </a:lnTo>
                  <a:lnTo>
                    <a:pt x="199" y="96"/>
                  </a:lnTo>
                  <a:lnTo>
                    <a:pt x="204" y="79"/>
                  </a:lnTo>
                  <a:lnTo>
                    <a:pt x="206" y="65"/>
                  </a:lnTo>
                  <a:lnTo>
                    <a:pt x="205" y="51"/>
                  </a:lnTo>
                  <a:lnTo>
                    <a:pt x="201" y="39"/>
                  </a:lnTo>
                  <a:lnTo>
                    <a:pt x="190" y="30"/>
                  </a:lnTo>
                  <a:lnTo>
                    <a:pt x="177" y="23"/>
                  </a:lnTo>
                  <a:lnTo>
                    <a:pt x="159" y="17"/>
                  </a:lnTo>
                  <a:lnTo>
                    <a:pt x="140" y="14"/>
                  </a:lnTo>
                  <a:lnTo>
                    <a:pt x="120" y="12"/>
                  </a:lnTo>
                  <a:lnTo>
                    <a:pt x="101" y="12"/>
                  </a:lnTo>
                  <a:close/>
                  <a:moveTo>
                    <a:pt x="386" y="12"/>
                  </a:moveTo>
                  <a:lnTo>
                    <a:pt x="367" y="12"/>
                  </a:lnTo>
                  <a:lnTo>
                    <a:pt x="347" y="14"/>
                  </a:lnTo>
                  <a:lnTo>
                    <a:pt x="328" y="17"/>
                  </a:lnTo>
                  <a:lnTo>
                    <a:pt x="310" y="23"/>
                  </a:lnTo>
                  <a:lnTo>
                    <a:pt x="296" y="30"/>
                  </a:lnTo>
                  <a:lnTo>
                    <a:pt x="286" y="39"/>
                  </a:lnTo>
                  <a:lnTo>
                    <a:pt x="281" y="51"/>
                  </a:lnTo>
                  <a:lnTo>
                    <a:pt x="278" y="65"/>
                  </a:lnTo>
                  <a:lnTo>
                    <a:pt x="280" y="79"/>
                  </a:lnTo>
                  <a:lnTo>
                    <a:pt x="284" y="95"/>
                  </a:lnTo>
                  <a:lnTo>
                    <a:pt x="289" y="111"/>
                  </a:lnTo>
                  <a:lnTo>
                    <a:pt x="297" y="127"/>
                  </a:lnTo>
                  <a:lnTo>
                    <a:pt x="306" y="139"/>
                  </a:lnTo>
                  <a:lnTo>
                    <a:pt x="316" y="150"/>
                  </a:lnTo>
                  <a:lnTo>
                    <a:pt x="326" y="157"/>
                  </a:lnTo>
                  <a:lnTo>
                    <a:pt x="337" y="161"/>
                  </a:lnTo>
                  <a:lnTo>
                    <a:pt x="350" y="163"/>
                  </a:lnTo>
                  <a:lnTo>
                    <a:pt x="364" y="164"/>
                  </a:lnTo>
                  <a:lnTo>
                    <a:pt x="382" y="163"/>
                  </a:lnTo>
                  <a:lnTo>
                    <a:pt x="398" y="159"/>
                  </a:lnTo>
                  <a:lnTo>
                    <a:pt x="414" y="152"/>
                  </a:lnTo>
                  <a:lnTo>
                    <a:pt x="428" y="142"/>
                  </a:lnTo>
                  <a:lnTo>
                    <a:pt x="437" y="131"/>
                  </a:lnTo>
                  <a:lnTo>
                    <a:pt x="444" y="117"/>
                  </a:lnTo>
                  <a:lnTo>
                    <a:pt x="448" y="101"/>
                  </a:lnTo>
                  <a:lnTo>
                    <a:pt x="451" y="85"/>
                  </a:lnTo>
                  <a:lnTo>
                    <a:pt x="453" y="68"/>
                  </a:lnTo>
                  <a:lnTo>
                    <a:pt x="453" y="52"/>
                  </a:lnTo>
                  <a:lnTo>
                    <a:pt x="451" y="38"/>
                  </a:lnTo>
                  <a:lnTo>
                    <a:pt x="447" y="28"/>
                  </a:lnTo>
                  <a:lnTo>
                    <a:pt x="440" y="20"/>
                  </a:lnTo>
                  <a:lnTo>
                    <a:pt x="432" y="16"/>
                  </a:lnTo>
                  <a:lnTo>
                    <a:pt x="419" y="14"/>
                  </a:lnTo>
                  <a:lnTo>
                    <a:pt x="404" y="12"/>
                  </a:lnTo>
                  <a:lnTo>
                    <a:pt x="386" y="12"/>
                  </a:lnTo>
                  <a:close/>
                  <a:moveTo>
                    <a:pt x="389" y="0"/>
                  </a:moveTo>
                  <a:lnTo>
                    <a:pt x="411" y="0"/>
                  </a:lnTo>
                  <a:lnTo>
                    <a:pt x="432" y="2"/>
                  </a:lnTo>
                  <a:lnTo>
                    <a:pt x="451" y="4"/>
                  </a:lnTo>
                  <a:lnTo>
                    <a:pt x="466" y="5"/>
                  </a:lnTo>
                  <a:lnTo>
                    <a:pt x="474" y="7"/>
                  </a:lnTo>
                  <a:lnTo>
                    <a:pt x="478" y="9"/>
                  </a:lnTo>
                  <a:lnTo>
                    <a:pt x="481" y="10"/>
                  </a:lnTo>
                  <a:lnTo>
                    <a:pt x="483" y="12"/>
                  </a:lnTo>
                  <a:lnTo>
                    <a:pt x="486" y="14"/>
                  </a:lnTo>
                  <a:lnTo>
                    <a:pt x="487" y="16"/>
                  </a:lnTo>
                  <a:lnTo>
                    <a:pt x="487" y="19"/>
                  </a:lnTo>
                  <a:lnTo>
                    <a:pt x="487" y="23"/>
                  </a:lnTo>
                  <a:lnTo>
                    <a:pt x="487" y="33"/>
                  </a:lnTo>
                  <a:lnTo>
                    <a:pt x="483" y="40"/>
                  </a:lnTo>
                  <a:lnTo>
                    <a:pt x="477" y="46"/>
                  </a:lnTo>
                  <a:lnTo>
                    <a:pt x="472" y="49"/>
                  </a:lnTo>
                  <a:lnTo>
                    <a:pt x="469" y="55"/>
                  </a:lnTo>
                  <a:lnTo>
                    <a:pt x="466" y="67"/>
                  </a:lnTo>
                  <a:lnTo>
                    <a:pt x="462" y="82"/>
                  </a:lnTo>
                  <a:lnTo>
                    <a:pt x="458" y="103"/>
                  </a:lnTo>
                  <a:lnTo>
                    <a:pt x="455" y="116"/>
                  </a:lnTo>
                  <a:lnTo>
                    <a:pt x="451" y="129"/>
                  </a:lnTo>
                  <a:lnTo>
                    <a:pt x="445" y="140"/>
                  </a:lnTo>
                  <a:lnTo>
                    <a:pt x="436" y="151"/>
                  </a:lnTo>
                  <a:lnTo>
                    <a:pt x="425" y="159"/>
                  </a:lnTo>
                  <a:lnTo>
                    <a:pt x="411" y="167"/>
                  </a:lnTo>
                  <a:lnTo>
                    <a:pt x="393" y="171"/>
                  </a:lnTo>
                  <a:lnTo>
                    <a:pt x="371" y="174"/>
                  </a:lnTo>
                  <a:lnTo>
                    <a:pt x="364" y="175"/>
                  </a:lnTo>
                  <a:lnTo>
                    <a:pt x="344" y="174"/>
                  </a:lnTo>
                  <a:lnTo>
                    <a:pt x="328" y="169"/>
                  </a:lnTo>
                  <a:lnTo>
                    <a:pt x="314" y="162"/>
                  </a:lnTo>
                  <a:lnTo>
                    <a:pt x="304" y="154"/>
                  </a:lnTo>
                  <a:lnTo>
                    <a:pt x="295" y="144"/>
                  </a:lnTo>
                  <a:lnTo>
                    <a:pt x="289" y="135"/>
                  </a:lnTo>
                  <a:lnTo>
                    <a:pt x="285" y="128"/>
                  </a:lnTo>
                  <a:lnTo>
                    <a:pt x="282" y="121"/>
                  </a:lnTo>
                  <a:lnTo>
                    <a:pt x="277" y="111"/>
                  </a:lnTo>
                  <a:lnTo>
                    <a:pt x="275" y="101"/>
                  </a:lnTo>
                  <a:lnTo>
                    <a:pt x="272" y="91"/>
                  </a:lnTo>
                  <a:lnTo>
                    <a:pt x="270" y="81"/>
                  </a:lnTo>
                  <a:lnTo>
                    <a:pt x="266" y="74"/>
                  </a:lnTo>
                  <a:lnTo>
                    <a:pt x="261" y="67"/>
                  </a:lnTo>
                  <a:lnTo>
                    <a:pt x="253" y="63"/>
                  </a:lnTo>
                  <a:lnTo>
                    <a:pt x="243" y="61"/>
                  </a:lnTo>
                  <a:lnTo>
                    <a:pt x="232" y="64"/>
                  </a:lnTo>
                  <a:lnTo>
                    <a:pt x="224" y="68"/>
                  </a:lnTo>
                  <a:lnTo>
                    <a:pt x="219" y="74"/>
                  </a:lnTo>
                  <a:lnTo>
                    <a:pt x="214" y="82"/>
                  </a:lnTo>
                  <a:lnTo>
                    <a:pt x="211" y="92"/>
                  </a:lnTo>
                  <a:lnTo>
                    <a:pt x="208" y="101"/>
                  </a:lnTo>
                  <a:lnTo>
                    <a:pt x="204" y="112"/>
                  </a:lnTo>
                  <a:lnTo>
                    <a:pt x="200" y="121"/>
                  </a:lnTo>
                  <a:lnTo>
                    <a:pt x="196" y="128"/>
                  </a:lnTo>
                  <a:lnTo>
                    <a:pt x="192" y="136"/>
                  </a:lnTo>
                  <a:lnTo>
                    <a:pt x="185" y="144"/>
                  </a:lnTo>
                  <a:lnTo>
                    <a:pt x="177" y="154"/>
                  </a:lnTo>
                  <a:lnTo>
                    <a:pt x="166" y="162"/>
                  </a:lnTo>
                  <a:lnTo>
                    <a:pt x="152" y="169"/>
                  </a:lnTo>
                  <a:lnTo>
                    <a:pt x="136" y="174"/>
                  </a:lnTo>
                  <a:lnTo>
                    <a:pt x="117" y="175"/>
                  </a:lnTo>
                  <a:lnTo>
                    <a:pt x="107" y="175"/>
                  </a:lnTo>
                  <a:lnTo>
                    <a:pt x="85" y="172"/>
                  </a:lnTo>
                  <a:lnTo>
                    <a:pt x="67" y="167"/>
                  </a:lnTo>
                  <a:lnTo>
                    <a:pt x="54" y="160"/>
                  </a:lnTo>
                  <a:lnTo>
                    <a:pt x="43" y="152"/>
                  </a:lnTo>
                  <a:lnTo>
                    <a:pt x="36" y="141"/>
                  </a:lnTo>
                  <a:lnTo>
                    <a:pt x="29" y="130"/>
                  </a:lnTo>
                  <a:lnTo>
                    <a:pt x="26" y="117"/>
                  </a:lnTo>
                  <a:lnTo>
                    <a:pt x="23" y="105"/>
                  </a:lnTo>
                  <a:lnTo>
                    <a:pt x="21" y="84"/>
                  </a:lnTo>
                  <a:lnTo>
                    <a:pt x="19" y="68"/>
                  </a:lnTo>
                  <a:lnTo>
                    <a:pt x="17" y="56"/>
                  </a:lnTo>
                  <a:lnTo>
                    <a:pt x="14" y="50"/>
                  </a:lnTo>
                  <a:lnTo>
                    <a:pt x="8" y="47"/>
                  </a:lnTo>
                  <a:lnTo>
                    <a:pt x="3" y="41"/>
                  </a:lnTo>
                  <a:lnTo>
                    <a:pt x="0" y="34"/>
                  </a:lnTo>
                  <a:lnTo>
                    <a:pt x="0" y="24"/>
                  </a:lnTo>
                  <a:lnTo>
                    <a:pt x="1" y="20"/>
                  </a:lnTo>
                  <a:lnTo>
                    <a:pt x="1" y="17"/>
                  </a:lnTo>
                  <a:lnTo>
                    <a:pt x="2" y="15"/>
                  </a:lnTo>
                  <a:lnTo>
                    <a:pt x="4" y="13"/>
                  </a:lnTo>
                  <a:lnTo>
                    <a:pt x="6" y="11"/>
                  </a:lnTo>
                  <a:lnTo>
                    <a:pt x="9" y="10"/>
                  </a:lnTo>
                  <a:lnTo>
                    <a:pt x="15" y="8"/>
                  </a:lnTo>
                  <a:lnTo>
                    <a:pt x="23" y="6"/>
                  </a:lnTo>
                  <a:lnTo>
                    <a:pt x="37" y="5"/>
                  </a:lnTo>
                  <a:lnTo>
                    <a:pt x="56" y="3"/>
                  </a:lnTo>
                  <a:lnTo>
                    <a:pt x="77" y="2"/>
                  </a:lnTo>
                  <a:lnTo>
                    <a:pt x="99" y="2"/>
                  </a:lnTo>
                  <a:lnTo>
                    <a:pt x="120" y="2"/>
                  </a:lnTo>
                  <a:lnTo>
                    <a:pt x="129" y="3"/>
                  </a:lnTo>
                  <a:lnTo>
                    <a:pt x="147" y="5"/>
                  </a:lnTo>
                  <a:lnTo>
                    <a:pt x="167" y="8"/>
                  </a:lnTo>
                  <a:lnTo>
                    <a:pt x="187" y="12"/>
                  </a:lnTo>
                  <a:lnTo>
                    <a:pt x="205" y="15"/>
                  </a:lnTo>
                  <a:lnTo>
                    <a:pt x="222" y="19"/>
                  </a:lnTo>
                  <a:lnTo>
                    <a:pt x="234" y="22"/>
                  </a:lnTo>
                  <a:lnTo>
                    <a:pt x="243" y="23"/>
                  </a:lnTo>
                  <a:lnTo>
                    <a:pt x="265" y="20"/>
                  </a:lnTo>
                  <a:lnTo>
                    <a:pt x="288" y="15"/>
                  </a:lnTo>
                  <a:lnTo>
                    <a:pt x="312" y="10"/>
                  </a:lnTo>
                  <a:lnTo>
                    <a:pt x="336" y="5"/>
                  </a:lnTo>
                  <a:lnTo>
                    <a:pt x="359" y="2"/>
                  </a:lnTo>
                  <a:lnTo>
                    <a:pt x="367" y="2"/>
                  </a:lnTo>
                  <a:lnTo>
                    <a:pt x="389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4" name="Freeform 45">
              <a:extLst>
                <a:ext uri="{FF2B5EF4-FFF2-40B4-BE49-F238E27FC236}">
                  <a16:creationId xmlns:a16="http://schemas.microsoft.com/office/drawing/2014/main" id="{A80808F8-DAFC-4592-A59B-DAF9044B07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6875" y="4886325"/>
              <a:ext cx="217487" cy="436563"/>
            </a:xfrm>
            <a:custGeom>
              <a:avLst/>
              <a:gdLst>
                <a:gd name="T0" fmla="*/ 128 w 137"/>
                <a:gd name="T1" fmla="*/ 0 h 275"/>
                <a:gd name="T2" fmla="*/ 137 w 137"/>
                <a:gd name="T3" fmla="*/ 43 h 275"/>
                <a:gd name="T4" fmla="*/ 107 w 137"/>
                <a:gd name="T5" fmla="*/ 275 h 275"/>
                <a:gd name="T6" fmla="*/ 0 w 137"/>
                <a:gd name="T7" fmla="*/ 162 h 275"/>
                <a:gd name="T8" fmla="*/ 128 w 137"/>
                <a:gd name="T9" fmla="*/ 0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7" h="275">
                  <a:moveTo>
                    <a:pt x="128" y="0"/>
                  </a:moveTo>
                  <a:lnTo>
                    <a:pt x="137" y="43"/>
                  </a:lnTo>
                  <a:lnTo>
                    <a:pt x="107" y="275"/>
                  </a:lnTo>
                  <a:lnTo>
                    <a:pt x="0" y="162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0">
              <a:solidFill>
                <a:schemeClr val="bg1">
                  <a:lumMod val="8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238" name="رابط مستقيم 237">
            <a:extLst>
              <a:ext uri="{FF2B5EF4-FFF2-40B4-BE49-F238E27FC236}">
                <a16:creationId xmlns:a16="http://schemas.microsoft.com/office/drawing/2014/main" id="{0F819B8A-E39B-4E98-9945-0FC3EAC8D85C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/>
          <a:effectLst>
            <a:outerShdw blurRad="50800" dist="38100" dir="600000" sx="103000" sy="103000" algn="l" rotWithShape="0">
              <a:prstClr val="black">
                <a:alpha val="22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3B3800E2-0623-4CC3-BA64-82EC7448B390}"/>
              </a:ext>
            </a:extLst>
          </p:cNvPr>
          <p:cNvGrpSpPr/>
          <p:nvPr/>
        </p:nvGrpSpPr>
        <p:grpSpPr>
          <a:xfrm>
            <a:off x="8753417" y="1062300"/>
            <a:ext cx="3440592" cy="865760"/>
            <a:chOff x="8924867" y="795600"/>
            <a:chExt cx="3440592" cy="865760"/>
          </a:xfrm>
        </p:grpSpPr>
        <p:grpSp>
          <p:nvGrpSpPr>
            <p:cNvPr id="6" name="مجموعة 5">
              <a:extLst>
                <a:ext uri="{FF2B5EF4-FFF2-40B4-BE49-F238E27FC236}">
                  <a16:creationId xmlns:a16="http://schemas.microsoft.com/office/drawing/2014/main" id="{44FE5257-7CA8-42A2-916D-759EE97631F4}"/>
                </a:ext>
              </a:extLst>
            </p:cNvPr>
            <p:cNvGrpSpPr/>
            <p:nvPr/>
          </p:nvGrpSpPr>
          <p:grpSpPr>
            <a:xfrm>
              <a:off x="8924867" y="795600"/>
              <a:ext cx="3440592" cy="865760"/>
              <a:chOff x="8915400" y="1222596"/>
              <a:chExt cx="3440592" cy="865760"/>
            </a:xfrm>
          </p:grpSpPr>
          <p:sp>
            <p:nvSpPr>
              <p:cNvPr id="2" name="سهم: بشكل رتبة عسكرية 1">
                <a:extLst>
                  <a:ext uri="{FF2B5EF4-FFF2-40B4-BE49-F238E27FC236}">
                    <a16:creationId xmlns:a16="http://schemas.microsoft.com/office/drawing/2014/main" id="{A412F44D-D446-4050-8ECF-DD9C137DD3C1}"/>
                  </a:ext>
                </a:extLst>
              </p:cNvPr>
              <p:cNvSpPr/>
              <p:nvPr/>
            </p:nvSpPr>
            <p:spPr>
              <a:xfrm flipH="1">
                <a:off x="8915400" y="1222596"/>
                <a:ext cx="3440592" cy="749300"/>
              </a:xfrm>
              <a:custGeom>
                <a:avLst/>
                <a:gdLst>
                  <a:gd name="connsiteX0" fmla="*/ 0 w 4444548"/>
                  <a:gd name="connsiteY0" fmla="*/ 0 h 893590"/>
                  <a:gd name="connsiteX1" fmla="*/ 4180867 w 4444548"/>
                  <a:gd name="connsiteY1" fmla="*/ 0 h 893590"/>
                  <a:gd name="connsiteX2" fmla="*/ 4444548 w 4444548"/>
                  <a:gd name="connsiteY2" fmla="*/ 446795 h 893590"/>
                  <a:gd name="connsiteX3" fmla="*/ 4180867 w 4444548"/>
                  <a:gd name="connsiteY3" fmla="*/ 893590 h 893590"/>
                  <a:gd name="connsiteX4" fmla="*/ 0 w 4444548"/>
                  <a:gd name="connsiteY4" fmla="*/ 893590 h 893590"/>
                  <a:gd name="connsiteX5" fmla="*/ 263681 w 4444548"/>
                  <a:gd name="connsiteY5" fmla="*/ 446795 h 893590"/>
                  <a:gd name="connsiteX6" fmla="*/ 0 w 4444548"/>
                  <a:gd name="connsiteY6" fmla="*/ 0 h 893590"/>
                  <a:gd name="connsiteX0" fmla="*/ 0 w 4444548"/>
                  <a:gd name="connsiteY0" fmla="*/ 0 h 893590"/>
                  <a:gd name="connsiteX1" fmla="*/ 4180867 w 4444548"/>
                  <a:gd name="connsiteY1" fmla="*/ 0 h 893590"/>
                  <a:gd name="connsiteX2" fmla="*/ 4444548 w 4444548"/>
                  <a:gd name="connsiteY2" fmla="*/ 446795 h 893590"/>
                  <a:gd name="connsiteX3" fmla="*/ 4180867 w 4444548"/>
                  <a:gd name="connsiteY3" fmla="*/ 893590 h 893590"/>
                  <a:gd name="connsiteX4" fmla="*/ 0 w 4444548"/>
                  <a:gd name="connsiteY4" fmla="*/ 893590 h 893590"/>
                  <a:gd name="connsiteX5" fmla="*/ 3331 w 4444548"/>
                  <a:gd name="connsiteY5" fmla="*/ 478545 h 893590"/>
                  <a:gd name="connsiteX6" fmla="*/ 0 w 4444548"/>
                  <a:gd name="connsiteY6" fmla="*/ 0 h 8935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44548" h="893590">
                    <a:moveTo>
                      <a:pt x="0" y="0"/>
                    </a:moveTo>
                    <a:lnTo>
                      <a:pt x="4180867" y="0"/>
                    </a:lnTo>
                    <a:lnTo>
                      <a:pt x="4444548" y="446795"/>
                    </a:lnTo>
                    <a:lnTo>
                      <a:pt x="4180867" y="893590"/>
                    </a:lnTo>
                    <a:lnTo>
                      <a:pt x="0" y="893590"/>
                    </a:lnTo>
                    <a:cubicBezTo>
                      <a:pt x="1110" y="755242"/>
                      <a:pt x="2221" y="616893"/>
                      <a:pt x="3331" y="478545"/>
                    </a:cubicBezTo>
                    <a:cubicBezTo>
                      <a:pt x="2221" y="319030"/>
                      <a:pt x="1110" y="159515"/>
                      <a:pt x="0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مثلث متساوي الساقين 4">
                <a:extLst>
                  <a:ext uri="{FF2B5EF4-FFF2-40B4-BE49-F238E27FC236}">
                    <a16:creationId xmlns:a16="http://schemas.microsoft.com/office/drawing/2014/main" id="{98AC0D06-26D1-435D-BF82-E0BD759FFDFE}"/>
                  </a:ext>
                </a:extLst>
              </p:cNvPr>
              <p:cNvSpPr/>
              <p:nvPr/>
            </p:nvSpPr>
            <p:spPr>
              <a:xfrm flipV="1">
                <a:off x="12184918" y="1971896"/>
                <a:ext cx="171073" cy="116460"/>
              </a:xfrm>
              <a:prstGeom prst="triangle">
                <a:avLst>
                  <a:gd name="adj" fmla="val 0"/>
                </a:avLst>
              </a:prstGeom>
              <a:solidFill>
                <a:srgbClr val="008BB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53" name="عنوان 1">
              <a:extLst>
                <a:ext uri="{FF2B5EF4-FFF2-40B4-BE49-F238E27FC236}">
                  <a16:creationId xmlns:a16="http://schemas.microsoft.com/office/drawing/2014/main" id="{16CED25A-3047-41B4-B1A4-3FF01A5BDB47}"/>
                </a:ext>
              </a:extLst>
            </p:cNvPr>
            <p:cNvSpPr txBox="1">
              <a:spLocks/>
            </p:cNvSpPr>
            <p:nvPr/>
          </p:nvSpPr>
          <p:spPr>
            <a:xfrm>
              <a:off x="9100109" y="896634"/>
              <a:ext cx="3105750" cy="749300"/>
            </a:xfrm>
            <a:prstGeom prst="rect">
              <a:avLst/>
            </a:prstGeom>
          </p:spPr>
          <p:txBody>
            <a:bodyPr/>
            <a:lstStyle>
              <a:lvl1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2pPr>
              <a:lvl3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3pPr>
              <a:lvl4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4pPr>
              <a:lvl5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5pPr>
              <a:lvl6pPr marL="4572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6pPr>
              <a:lvl7pPr marL="9144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7pPr>
              <a:lvl8pPr marL="13716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8pPr>
              <a:lvl9pPr marL="18288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9pPr>
            </a:lstStyle>
            <a:p>
              <a:pPr algn="r" rtl="1">
                <a:lnSpc>
                  <a:spcPct val="100000"/>
                </a:lnSpc>
                <a:spcBef>
                  <a:spcPts val="0"/>
                </a:spcBef>
              </a:pPr>
              <a:r>
                <a:rPr lang="ar-SA" sz="3200" b="1" dirty="0">
                  <a:solidFill>
                    <a:schemeClr val="bg1"/>
                  </a:solidFill>
                  <a:latin typeface="Simplified Arabic" pitchFamily="18" charset="-78"/>
                  <a:cs typeface="AL-Mohanad Bold" pitchFamily="2" charset="-78"/>
                </a:rPr>
                <a:t>سمات ريادة الأعمال</a:t>
              </a:r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62F2A701-1E0A-47F7-8033-EC9DC8B786A5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rgbClr val="005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5247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3">
                <a:lumMod val="20000"/>
                <a:lumOff val="8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دائرة: مجوفة 2">
            <a:extLst>
              <a:ext uri="{FF2B5EF4-FFF2-40B4-BE49-F238E27FC236}">
                <a16:creationId xmlns:a16="http://schemas.microsoft.com/office/drawing/2014/main" id="{350F52EB-5F3C-4C0E-ABAA-46AC3111FF86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donut">
            <a:avLst>
              <a:gd name="adj" fmla="val 8622"/>
            </a:avLst>
          </a:prstGeom>
          <a:solidFill>
            <a:srgbClr val="005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42713" y="6196955"/>
            <a:ext cx="49564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rgbClr val="0058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</a:t>
            </a:r>
            <a:endParaRPr lang="ar-SA" sz="2400" b="1" dirty="0">
              <a:solidFill>
                <a:srgbClr val="00587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</a:t>
            </a:r>
          </a:p>
        </p:txBody>
      </p:sp>
      <p:sp>
        <p:nvSpPr>
          <p:cNvPr id="54" name="عنوان فرعي 2">
            <a:extLst>
              <a:ext uri="{FF2B5EF4-FFF2-40B4-BE49-F238E27FC236}">
                <a16:creationId xmlns:a16="http://schemas.microsoft.com/office/drawing/2014/main" id="{1AE121A2-6027-4BA0-9FC5-9DC1B8132FDA}"/>
              </a:ext>
            </a:extLst>
          </p:cNvPr>
          <p:cNvSpPr txBox="1">
            <a:spLocks/>
          </p:cNvSpPr>
          <p:nvPr/>
        </p:nvSpPr>
        <p:spPr>
          <a:xfrm>
            <a:off x="7340202" y="2346174"/>
            <a:ext cx="3987727" cy="2542544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lnSpc>
                <a:spcPct val="150000"/>
              </a:lnSpc>
              <a:spcBef>
                <a:spcPts val="0"/>
              </a:spcBef>
              <a:buNone/>
            </a:pPr>
            <a:r>
              <a:rPr lang="ar-SA" sz="5400" b="1" dirty="0">
                <a:latin typeface="Simplified Arabic" pitchFamily="18" charset="-78"/>
                <a:cs typeface="AL-Mohanad Bold" pitchFamily="2" charset="-78"/>
              </a:rPr>
              <a:t>مفاهيم </a:t>
            </a:r>
          </a:p>
          <a:p>
            <a:pPr marL="0" indent="0" algn="ctr" rtl="1">
              <a:lnSpc>
                <a:spcPct val="150000"/>
              </a:lnSpc>
              <a:spcBef>
                <a:spcPts val="0"/>
              </a:spcBef>
              <a:buNone/>
            </a:pPr>
            <a:r>
              <a:rPr lang="ar-SA" sz="5400" b="1" dirty="0">
                <a:latin typeface="Simplified Arabic" pitchFamily="18" charset="-78"/>
                <a:cs typeface="AL-Mohanad Bold" pitchFamily="2" charset="-78"/>
              </a:rPr>
              <a:t>ريادة الأعمال</a:t>
            </a:r>
          </a:p>
        </p:txBody>
      </p:sp>
      <p:grpSp>
        <p:nvGrpSpPr>
          <p:cNvPr id="24" name="Group 6">
            <a:extLst>
              <a:ext uri="{FF2B5EF4-FFF2-40B4-BE49-F238E27FC236}">
                <a16:creationId xmlns:a16="http://schemas.microsoft.com/office/drawing/2014/main" id="{B190750F-0F87-4710-BFAC-977DC5EA9B74}"/>
              </a:ext>
            </a:extLst>
          </p:cNvPr>
          <p:cNvGrpSpPr/>
          <p:nvPr/>
        </p:nvGrpSpPr>
        <p:grpSpPr>
          <a:xfrm flipH="1">
            <a:off x="359068" y="1526108"/>
            <a:ext cx="6401334" cy="4669383"/>
            <a:chOff x="4923150" y="1554927"/>
            <a:chExt cx="6401334" cy="4669383"/>
          </a:xfrm>
        </p:grpSpPr>
        <p:sp>
          <p:nvSpPr>
            <p:cNvPr id="26" name="Rectangle 1">
              <a:extLst>
                <a:ext uri="{FF2B5EF4-FFF2-40B4-BE49-F238E27FC236}">
                  <a16:creationId xmlns:a16="http://schemas.microsoft.com/office/drawing/2014/main" id="{950E9488-376F-4C03-9605-A84B7548F31E}"/>
                </a:ext>
              </a:extLst>
            </p:cNvPr>
            <p:cNvSpPr/>
            <p:nvPr/>
          </p:nvSpPr>
          <p:spPr>
            <a:xfrm rot="851283">
              <a:off x="10245961" y="2450098"/>
              <a:ext cx="1078523" cy="77372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latin typeface="Arial" panose="020B0604020202020204" pitchFamily="34" charset="0"/>
                </a:rPr>
                <a:t>01</a:t>
              </a:r>
              <a:endParaRPr lang="en-US" sz="3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Rectangle 2">
              <a:extLst>
                <a:ext uri="{FF2B5EF4-FFF2-40B4-BE49-F238E27FC236}">
                  <a16:creationId xmlns:a16="http://schemas.microsoft.com/office/drawing/2014/main" id="{656E0CD0-7A30-4374-97D7-2306DA171098}"/>
                </a:ext>
              </a:extLst>
            </p:cNvPr>
            <p:cNvSpPr/>
            <p:nvPr/>
          </p:nvSpPr>
          <p:spPr>
            <a:xfrm rot="851283">
              <a:off x="10059190" y="3188855"/>
              <a:ext cx="1078523" cy="77372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02</a:t>
              </a:r>
            </a:p>
          </p:txBody>
        </p:sp>
        <p:sp>
          <p:nvSpPr>
            <p:cNvPr id="28" name="Rectangle 3">
              <a:extLst>
                <a:ext uri="{FF2B5EF4-FFF2-40B4-BE49-F238E27FC236}">
                  <a16:creationId xmlns:a16="http://schemas.microsoft.com/office/drawing/2014/main" id="{7B9CE535-0566-491D-9A0B-B7BB7148893D}"/>
                </a:ext>
              </a:extLst>
            </p:cNvPr>
            <p:cNvSpPr/>
            <p:nvPr/>
          </p:nvSpPr>
          <p:spPr>
            <a:xfrm rot="851283">
              <a:off x="9872420" y="3927612"/>
              <a:ext cx="1078523" cy="77372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03</a:t>
              </a:r>
            </a:p>
          </p:txBody>
        </p:sp>
        <p:sp>
          <p:nvSpPr>
            <p:cNvPr id="29" name="Rectangle 4">
              <a:extLst>
                <a:ext uri="{FF2B5EF4-FFF2-40B4-BE49-F238E27FC236}">
                  <a16:creationId xmlns:a16="http://schemas.microsoft.com/office/drawing/2014/main" id="{E4E5B95B-F048-40C4-A0B6-4692BE59450F}"/>
                </a:ext>
              </a:extLst>
            </p:cNvPr>
            <p:cNvSpPr/>
            <p:nvPr/>
          </p:nvSpPr>
          <p:spPr>
            <a:xfrm rot="851283">
              <a:off x="9682776" y="4677734"/>
              <a:ext cx="1078523" cy="77372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04</a:t>
              </a:r>
            </a:p>
          </p:txBody>
        </p:sp>
        <p:sp>
          <p:nvSpPr>
            <p:cNvPr id="30" name="Rectangle 5">
              <a:extLst>
                <a:ext uri="{FF2B5EF4-FFF2-40B4-BE49-F238E27FC236}">
                  <a16:creationId xmlns:a16="http://schemas.microsoft.com/office/drawing/2014/main" id="{CC4C46E6-B39B-41C8-AB98-A2F8C1F5B7AE}"/>
                </a:ext>
              </a:extLst>
            </p:cNvPr>
            <p:cNvSpPr/>
            <p:nvPr/>
          </p:nvSpPr>
          <p:spPr>
            <a:xfrm rot="851283">
              <a:off x="9487386" y="5450587"/>
              <a:ext cx="1078523" cy="77372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Pentagon 12">
              <a:extLst>
                <a:ext uri="{FF2B5EF4-FFF2-40B4-BE49-F238E27FC236}">
                  <a16:creationId xmlns:a16="http://schemas.microsoft.com/office/drawing/2014/main" id="{0A5B3764-090B-490A-8802-04A0CAC77F70}"/>
                </a:ext>
              </a:extLst>
            </p:cNvPr>
            <p:cNvSpPr/>
            <p:nvPr/>
          </p:nvSpPr>
          <p:spPr>
            <a:xfrm rot="851283" flipH="1">
              <a:off x="6098868" y="1554927"/>
              <a:ext cx="3645875" cy="775660"/>
            </a:xfrm>
            <a:prstGeom prst="homePlate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57200" indent="-457200" algn="ctr" rtl="1"/>
              <a:r>
                <a:rPr lang="ar-SA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AL-Mohanad Bold" pitchFamily="2" charset="-78"/>
                </a:rPr>
                <a:t>تعريف العمل الحر</a:t>
              </a:r>
            </a:p>
          </p:txBody>
        </p:sp>
        <p:sp>
          <p:nvSpPr>
            <p:cNvPr id="32" name="Pentagon 13">
              <a:extLst>
                <a:ext uri="{FF2B5EF4-FFF2-40B4-BE49-F238E27FC236}">
                  <a16:creationId xmlns:a16="http://schemas.microsoft.com/office/drawing/2014/main" id="{7B24EA59-FB1A-4D3E-B502-29E2A8AD2EF5}"/>
                </a:ext>
              </a:extLst>
            </p:cNvPr>
            <p:cNvSpPr/>
            <p:nvPr/>
          </p:nvSpPr>
          <p:spPr>
            <a:xfrm rot="851283" flipH="1">
              <a:off x="6798123" y="2419110"/>
              <a:ext cx="2731471" cy="767342"/>
            </a:xfrm>
            <a:prstGeom prst="homePlate">
              <a:avLst/>
            </a:prstGeom>
            <a:gradFill flip="none" rotWithShape="1">
              <a:gsLst>
                <a:gs pos="0">
                  <a:schemeClr val="accent2">
                    <a:shade val="30000"/>
                    <a:satMod val="115000"/>
                  </a:schemeClr>
                </a:gs>
                <a:gs pos="50000">
                  <a:schemeClr val="accent2">
                    <a:shade val="67500"/>
                    <a:satMod val="115000"/>
                  </a:schemeClr>
                </a:gs>
                <a:gs pos="100000">
                  <a:schemeClr val="accent2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57200" indent="-457200" algn="ctr" rtl="1"/>
              <a:r>
                <a:rPr lang="ar-SA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AL-Mohanad Bold" pitchFamily="2" charset="-78"/>
                </a:rPr>
                <a:t>تعريف ريادة الأعمال</a:t>
              </a:r>
            </a:p>
          </p:txBody>
        </p:sp>
        <p:sp>
          <p:nvSpPr>
            <p:cNvPr id="33" name="Pentagon 15">
              <a:extLst>
                <a:ext uri="{FF2B5EF4-FFF2-40B4-BE49-F238E27FC236}">
                  <a16:creationId xmlns:a16="http://schemas.microsoft.com/office/drawing/2014/main" id="{301731D2-B20A-4E85-97CB-2F35109A1734}"/>
                </a:ext>
              </a:extLst>
            </p:cNvPr>
            <p:cNvSpPr/>
            <p:nvPr/>
          </p:nvSpPr>
          <p:spPr>
            <a:xfrm rot="851283" flipH="1">
              <a:off x="4923150" y="2951631"/>
              <a:ext cx="4443027" cy="782025"/>
            </a:xfrm>
            <a:prstGeom prst="homePlate">
              <a:avLst/>
            </a:prstGeom>
            <a:gradFill flip="none" rotWithShape="1">
              <a:gsLst>
                <a:gs pos="0">
                  <a:schemeClr val="accent3">
                    <a:shade val="30000"/>
                    <a:satMod val="115000"/>
                  </a:schemeClr>
                </a:gs>
                <a:gs pos="50000">
                  <a:schemeClr val="accent3">
                    <a:shade val="67500"/>
                    <a:satMod val="115000"/>
                  </a:schemeClr>
                </a:gs>
                <a:gs pos="100000">
                  <a:schemeClr val="accent3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57200" indent="-457200" algn="ctr" rtl="1"/>
              <a:r>
                <a:rPr lang="ar-SA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AL-Mohanad Bold" pitchFamily="2" charset="-78"/>
                </a:rPr>
                <a:t>فوائد ريادة الأعمال</a:t>
              </a:r>
            </a:p>
          </p:txBody>
        </p:sp>
        <p:sp>
          <p:nvSpPr>
            <p:cNvPr id="34" name="Parallelogram 17">
              <a:extLst>
                <a:ext uri="{FF2B5EF4-FFF2-40B4-BE49-F238E27FC236}">
                  <a16:creationId xmlns:a16="http://schemas.microsoft.com/office/drawing/2014/main" id="{CB05F6EB-FD27-4D90-8869-B92F986763F5}"/>
                </a:ext>
              </a:extLst>
            </p:cNvPr>
            <p:cNvSpPr/>
            <p:nvPr/>
          </p:nvSpPr>
          <p:spPr>
            <a:xfrm rot="6251283">
              <a:off x="9123709" y="3709612"/>
              <a:ext cx="941260" cy="644765"/>
            </a:xfrm>
            <a:prstGeom prst="parallelogram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Parallelogram 19">
              <a:extLst>
                <a:ext uri="{FF2B5EF4-FFF2-40B4-BE49-F238E27FC236}">
                  <a16:creationId xmlns:a16="http://schemas.microsoft.com/office/drawing/2014/main" id="{617E68D0-D386-42F3-A802-99A6E2489079}"/>
                </a:ext>
              </a:extLst>
            </p:cNvPr>
            <p:cNvSpPr/>
            <p:nvPr/>
          </p:nvSpPr>
          <p:spPr>
            <a:xfrm rot="6251283">
              <a:off x="8934059" y="4459725"/>
              <a:ext cx="941260" cy="644779"/>
            </a:xfrm>
            <a:prstGeom prst="parallelogram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Parallelogram 20">
              <a:extLst>
                <a:ext uri="{FF2B5EF4-FFF2-40B4-BE49-F238E27FC236}">
                  <a16:creationId xmlns:a16="http://schemas.microsoft.com/office/drawing/2014/main" id="{974C9675-2C0B-4846-9ED2-099F1DB21C1E}"/>
                </a:ext>
              </a:extLst>
            </p:cNvPr>
            <p:cNvSpPr/>
            <p:nvPr/>
          </p:nvSpPr>
          <p:spPr>
            <a:xfrm rot="6251283">
              <a:off x="8741182" y="5222654"/>
              <a:ext cx="941260" cy="644773"/>
            </a:xfrm>
            <a:prstGeom prst="parallelogram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Parallelogram 21">
              <a:extLst>
                <a:ext uri="{FF2B5EF4-FFF2-40B4-BE49-F238E27FC236}">
                  <a16:creationId xmlns:a16="http://schemas.microsoft.com/office/drawing/2014/main" id="{37B98A63-8584-48BF-953A-185822A86FF0}"/>
                </a:ext>
              </a:extLst>
            </p:cNvPr>
            <p:cNvSpPr/>
            <p:nvPr/>
          </p:nvSpPr>
          <p:spPr>
            <a:xfrm rot="6251283">
              <a:off x="9309850" y="2956895"/>
              <a:ext cx="949565" cy="644773"/>
            </a:xfrm>
            <a:prstGeom prst="parallelogram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Parallelogram 22">
              <a:extLst>
                <a:ext uri="{FF2B5EF4-FFF2-40B4-BE49-F238E27FC236}">
                  <a16:creationId xmlns:a16="http://schemas.microsoft.com/office/drawing/2014/main" id="{9C0B2568-7174-4888-A14A-169B27C8BFE4}"/>
                </a:ext>
              </a:extLst>
            </p:cNvPr>
            <p:cNvSpPr/>
            <p:nvPr/>
          </p:nvSpPr>
          <p:spPr>
            <a:xfrm rot="6251283">
              <a:off x="9508543" y="2220297"/>
              <a:ext cx="924641" cy="644763"/>
            </a:xfrm>
            <a:prstGeom prst="parallelogram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Pentagon 23">
              <a:extLst>
                <a:ext uri="{FF2B5EF4-FFF2-40B4-BE49-F238E27FC236}">
                  <a16:creationId xmlns:a16="http://schemas.microsoft.com/office/drawing/2014/main" id="{19452A0E-DF74-4887-A144-52273F49CBF4}"/>
                </a:ext>
              </a:extLst>
            </p:cNvPr>
            <p:cNvSpPr/>
            <p:nvPr/>
          </p:nvSpPr>
          <p:spPr>
            <a:xfrm rot="851283" flipH="1">
              <a:off x="6509098" y="4689738"/>
              <a:ext cx="2468880" cy="777240"/>
            </a:xfrm>
            <a:prstGeom prst="homePlate">
              <a:avLst/>
            </a:prstGeom>
            <a:gradFill flip="none" rotWithShape="1">
              <a:gsLst>
                <a:gs pos="0">
                  <a:schemeClr val="accent6">
                    <a:shade val="30000"/>
                    <a:satMod val="115000"/>
                  </a:schemeClr>
                </a:gs>
                <a:gs pos="50000">
                  <a:schemeClr val="accent6">
                    <a:shade val="67500"/>
                    <a:satMod val="115000"/>
                  </a:schemeClr>
                </a:gs>
                <a:gs pos="100000">
                  <a:schemeClr val="accent6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57200" indent="-457200" algn="ctr" rtl="1"/>
              <a:r>
                <a:rPr lang="ar-SA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AL-Mohanad Bold" pitchFamily="2" charset="-78"/>
                </a:rPr>
                <a:t>سمات رائد الأعمال</a:t>
              </a:r>
            </a:p>
          </p:txBody>
        </p:sp>
        <p:sp>
          <p:nvSpPr>
            <p:cNvPr id="56" name="Rectangle 24">
              <a:extLst>
                <a:ext uri="{FF2B5EF4-FFF2-40B4-BE49-F238E27FC236}">
                  <a16:creationId xmlns:a16="http://schemas.microsoft.com/office/drawing/2014/main" id="{784536AB-7F41-4CA5-A9D3-E032308158C5}"/>
                </a:ext>
              </a:extLst>
            </p:cNvPr>
            <p:cNvSpPr/>
            <p:nvPr/>
          </p:nvSpPr>
          <p:spPr>
            <a:xfrm rot="851283">
              <a:off x="9493608" y="5425982"/>
              <a:ext cx="1078523" cy="77372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05</a:t>
              </a:r>
            </a:p>
          </p:txBody>
        </p:sp>
        <p:sp>
          <p:nvSpPr>
            <p:cNvPr id="57" name="Pentagon 25">
              <a:extLst>
                <a:ext uri="{FF2B5EF4-FFF2-40B4-BE49-F238E27FC236}">
                  <a16:creationId xmlns:a16="http://schemas.microsoft.com/office/drawing/2014/main" id="{52298173-DF46-427A-A9D5-C9F5051410D1}"/>
                </a:ext>
              </a:extLst>
            </p:cNvPr>
            <p:cNvSpPr/>
            <p:nvPr/>
          </p:nvSpPr>
          <p:spPr>
            <a:xfrm rot="851283" flipH="1">
              <a:off x="5884471" y="3834668"/>
              <a:ext cx="3282445" cy="774835"/>
            </a:xfrm>
            <a:prstGeom prst="homePlate">
              <a:avLst/>
            </a:prstGeom>
            <a:gradFill flip="none" rotWithShape="1">
              <a:gsLst>
                <a:gs pos="0">
                  <a:schemeClr val="accent4">
                    <a:shade val="30000"/>
                    <a:satMod val="115000"/>
                  </a:schemeClr>
                </a:gs>
                <a:gs pos="50000">
                  <a:schemeClr val="accent4">
                    <a:shade val="67500"/>
                    <a:satMod val="115000"/>
                  </a:schemeClr>
                </a:gs>
                <a:gs pos="100000">
                  <a:schemeClr val="accent4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457200" indent="-457200" algn="ctr" rtl="1"/>
              <a:r>
                <a:rPr lang="ar-SA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itchFamily="18" charset="-78"/>
                  <a:cs typeface="AL-Mohanad Bold" pitchFamily="2" charset="-78"/>
                </a:rPr>
                <a:t>تحديات ريادة الأعمال</a:t>
              </a:r>
            </a:p>
          </p:txBody>
        </p:sp>
        <p:sp>
          <p:nvSpPr>
            <p:cNvPr id="58" name="Parallelogram 26">
              <a:extLst>
                <a:ext uri="{FF2B5EF4-FFF2-40B4-BE49-F238E27FC236}">
                  <a16:creationId xmlns:a16="http://schemas.microsoft.com/office/drawing/2014/main" id="{F92379B3-DE5D-4B7F-8559-20F4CAF95FB1}"/>
                </a:ext>
              </a:extLst>
            </p:cNvPr>
            <p:cNvSpPr/>
            <p:nvPr/>
          </p:nvSpPr>
          <p:spPr>
            <a:xfrm rot="6251283">
              <a:off x="8747403" y="5198049"/>
              <a:ext cx="941260" cy="644773"/>
            </a:xfrm>
            <a:prstGeom prst="parallelogram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E075A894-F888-4C98-B7FC-83D1F0F6742E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/>
          <a:effectLst>
            <a:outerShdw blurRad="50800" dist="38100" dir="600000" sx="103000" sy="103000" algn="l" rotWithShape="0">
              <a:prstClr val="black">
                <a:alpha val="22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44FE5257-7CA8-42A2-916D-759EE97631F4}"/>
              </a:ext>
            </a:extLst>
          </p:cNvPr>
          <p:cNvGrpSpPr/>
          <p:nvPr/>
        </p:nvGrpSpPr>
        <p:grpSpPr>
          <a:xfrm>
            <a:off x="8744753" y="993720"/>
            <a:ext cx="3440592" cy="865760"/>
            <a:chOff x="8915400" y="1222596"/>
            <a:chExt cx="3440592" cy="865760"/>
          </a:xfrm>
        </p:grpSpPr>
        <p:sp>
          <p:nvSpPr>
            <p:cNvPr id="2" name="سهم: بشكل رتبة عسكرية 1">
              <a:extLst>
                <a:ext uri="{FF2B5EF4-FFF2-40B4-BE49-F238E27FC236}">
                  <a16:creationId xmlns:a16="http://schemas.microsoft.com/office/drawing/2014/main" id="{A412F44D-D446-4050-8ECF-DD9C137DD3C1}"/>
                </a:ext>
              </a:extLst>
            </p:cNvPr>
            <p:cNvSpPr/>
            <p:nvPr/>
          </p:nvSpPr>
          <p:spPr>
            <a:xfrm flipH="1">
              <a:off x="8915400" y="1222596"/>
              <a:ext cx="3440592" cy="749300"/>
            </a:xfrm>
            <a:custGeom>
              <a:avLst/>
              <a:gdLst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263681 w 4444548"/>
                <a:gd name="connsiteY5" fmla="*/ 446795 h 893590"/>
                <a:gd name="connsiteX6" fmla="*/ 0 w 4444548"/>
                <a:gd name="connsiteY6" fmla="*/ 0 h 893590"/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3331 w 4444548"/>
                <a:gd name="connsiteY5" fmla="*/ 478545 h 893590"/>
                <a:gd name="connsiteX6" fmla="*/ 0 w 4444548"/>
                <a:gd name="connsiteY6" fmla="*/ 0 h 893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44548" h="893590">
                  <a:moveTo>
                    <a:pt x="0" y="0"/>
                  </a:moveTo>
                  <a:lnTo>
                    <a:pt x="4180867" y="0"/>
                  </a:lnTo>
                  <a:lnTo>
                    <a:pt x="4444548" y="446795"/>
                  </a:lnTo>
                  <a:lnTo>
                    <a:pt x="4180867" y="893590"/>
                  </a:lnTo>
                  <a:lnTo>
                    <a:pt x="0" y="893590"/>
                  </a:lnTo>
                  <a:cubicBezTo>
                    <a:pt x="1110" y="755242"/>
                    <a:pt x="2221" y="616893"/>
                    <a:pt x="3331" y="478545"/>
                  </a:cubicBezTo>
                  <a:cubicBezTo>
                    <a:pt x="2221" y="319030"/>
                    <a:pt x="1110" y="159515"/>
                    <a:pt x="0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  <p:sp>
          <p:nvSpPr>
            <p:cNvPr id="5" name="مثلث متساوي الساقين 4">
              <a:extLst>
                <a:ext uri="{FF2B5EF4-FFF2-40B4-BE49-F238E27FC236}">
                  <a16:creationId xmlns:a16="http://schemas.microsoft.com/office/drawing/2014/main" id="{98AC0D06-26D1-435D-BF82-E0BD759FFDFE}"/>
                </a:ext>
              </a:extLst>
            </p:cNvPr>
            <p:cNvSpPr/>
            <p:nvPr/>
          </p:nvSpPr>
          <p:spPr>
            <a:xfrm flipV="1">
              <a:off x="12184918" y="1971896"/>
              <a:ext cx="171073" cy="116460"/>
            </a:xfrm>
            <a:prstGeom prst="triangle">
              <a:avLst>
                <a:gd name="adj" fmla="val 0"/>
              </a:avLst>
            </a:prstGeom>
            <a:solidFill>
              <a:srgbClr val="008B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3" name="عنوان 1">
            <a:extLst>
              <a:ext uri="{FF2B5EF4-FFF2-40B4-BE49-F238E27FC236}">
                <a16:creationId xmlns:a16="http://schemas.microsoft.com/office/drawing/2014/main" id="{16CED25A-3047-41B4-B1A4-3FF01A5BDB47}"/>
              </a:ext>
            </a:extLst>
          </p:cNvPr>
          <p:cNvSpPr txBox="1">
            <a:spLocks/>
          </p:cNvSpPr>
          <p:nvPr/>
        </p:nvSpPr>
        <p:spPr>
          <a:xfrm>
            <a:off x="9376510" y="1020243"/>
            <a:ext cx="2606805" cy="7493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SA" b="1" dirty="0">
                <a:solidFill>
                  <a:schemeClr val="bg1"/>
                </a:solidFill>
                <a:latin typeface="Simplified Arabic" pitchFamily="18" charset="-78"/>
                <a:cs typeface="AL-Mohanad Bold" pitchFamily="2" charset="-78"/>
              </a:rPr>
              <a:t>الفصل الأول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AB2C3D-FDBF-4642-A7E1-6F093531ADBE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rgbClr val="005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7957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3">
                <a:lumMod val="20000"/>
                <a:lumOff val="8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DD7B27EB-13F7-4B62-A9AF-F064830C9D14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rgbClr val="005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دائرة: مجوفة 2">
            <a:extLst>
              <a:ext uri="{FF2B5EF4-FFF2-40B4-BE49-F238E27FC236}">
                <a16:creationId xmlns:a16="http://schemas.microsoft.com/office/drawing/2014/main" id="{350F52EB-5F3C-4C0E-ABAA-46AC3111FF86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donut">
            <a:avLst>
              <a:gd name="adj" fmla="val 8622"/>
            </a:avLst>
          </a:prstGeom>
          <a:solidFill>
            <a:srgbClr val="005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42713" y="6196955"/>
            <a:ext cx="49564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rgbClr val="0058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02</a:t>
            </a:r>
            <a:endParaRPr lang="ar-SA" sz="2400" b="1" dirty="0">
              <a:solidFill>
                <a:srgbClr val="00587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65000"/>
                  </a:schemeClr>
                </a:solidFill>
              </a:rPr>
              <a:t>© المبيريك والشميمري</a:t>
            </a:r>
          </a:p>
        </p:txBody>
      </p:sp>
      <p:pic>
        <p:nvPicPr>
          <p:cNvPr id="238" name="Picture 33">
            <a:extLst>
              <a:ext uri="{FF2B5EF4-FFF2-40B4-BE49-F238E27FC236}">
                <a16:creationId xmlns:a16="http://schemas.microsoft.com/office/drawing/2014/main" id="{4F348802-B0C3-4E0F-A703-83FFBBC77D9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15665" b="51790"/>
          <a:stretch/>
        </p:blipFill>
        <p:spPr>
          <a:xfrm>
            <a:off x="7814598" y="4557124"/>
            <a:ext cx="4378476" cy="210568"/>
          </a:xfrm>
          <a:prstGeom prst="rect">
            <a:avLst/>
          </a:prstGeom>
        </p:spPr>
      </p:pic>
      <p:cxnSp>
        <p:nvCxnSpPr>
          <p:cNvPr id="239" name="Straight Connector 24">
            <a:extLst>
              <a:ext uri="{FF2B5EF4-FFF2-40B4-BE49-F238E27FC236}">
                <a16:creationId xmlns:a16="http://schemas.microsoft.com/office/drawing/2014/main" id="{EB1B644F-44F0-48C1-B2DB-BDC929AD2E78}"/>
              </a:ext>
            </a:extLst>
          </p:cNvPr>
          <p:cNvCxnSpPr>
            <a:cxnSpLocks/>
            <a:endCxn id="246" idx="2"/>
          </p:cNvCxnSpPr>
          <p:nvPr/>
        </p:nvCxnSpPr>
        <p:spPr>
          <a:xfrm flipH="1" flipV="1">
            <a:off x="3512007" y="1976863"/>
            <a:ext cx="1677136" cy="198268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6">
            <a:extLst>
              <a:ext uri="{FF2B5EF4-FFF2-40B4-BE49-F238E27FC236}">
                <a16:creationId xmlns:a16="http://schemas.microsoft.com/office/drawing/2014/main" id="{1521F68C-CE0A-410C-AEC1-15ADADADF0B2}"/>
              </a:ext>
            </a:extLst>
          </p:cNvPr>
          <p:cNvCxnSpPr>
            <a:cxnSpLocks/>
          </p:cNvCxnSpPr>
          <p:nvPr/>
        </p:nvCxnSpPr>
        <p:spPr>
          <a:xfrm flipH="1">
            <a:off x="2455957" y="2810994"/>
            <a:ext cx="2587833" cy="566794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31">
            <a:extLst>
              <a:ext uri="{FF2B5EF4-FFF2-40B4-BE49-F238E27FC236}">
                <a16:creationId xmlns:a16="http://schemas.microsoft.com/office/drawing/2014/main" id="{66BCAC73-80D6-493C-AFF2-F705E778655A}"/>
              </a:ext>
            </a:extLst>
          </p:cNvPr>
          <p:cNvCxnSpPr/>
          <p:nvPr/>
        </p:nvCxnSpPr>
        <p:spPr>
          <a:xfrm>
            <a:off x="6360754" y="2727516"/>
            <a:ext cx="1122636" cy="731370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34">
            <a:extLst>
              <a:ext uri="{FF2B5EF4-FFF2-40B4-BE49-F238E27FC236}">
                <a16:creationId xmlns:a16="http://schemas.microsoft.com/office/drawing/2014/main" id="{20920670-10AB-4B51-B60B-F9D783040673}"/>
              </a:ext>
            </a:extLst>
          </p:cNvPr>
          <p:cNvCxnSpPr/>
          <p:nvPr/>
        </p:nvCxnSpPr>
        <p:spPr>
          <a:xfrm flipV="1">
            <a:off x="6100763" y="4312275"/>
            <a:ext cx="1139919" cy="474785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Oval 19">
            <a:extLst>
              <a:ext uri="{FF2B5EF4-FFF2-40B4-BE49-F238E27FC236}">
                <a16:creationId xmlns:a16="http://schemas.microsoft.com/office/drawing/2014/main" id="{EB2587F4-A77B-4BD8-8F3C-1CEBA7791376}"/>
              </a:ext>
            </a:extLst>
          </p:cNvPr>
          <p:cNvSpPr/>
          <p:nvPr/>
        </p:nvSpPr>
        <p:spPr>
          <a:xfrm flipH="1">
            <a:off x="2281084" y="1361402"/>
            <a:ext cx="1230923" cy="1230922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</a:schemeClr>
              </a:gs>
              <a:gs pos="46000">
                <a:schemeClr val="accent2">
                  <a:lumMod val="95000"/>
                  <a:lumOff val="5000"/>
                </a:schemeClr>
              </a:gs>
              <a:gs pos="100000">
                <a:schemeClr val="accent2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165100" dist="33020" dir="3180000" sx="110000" sy="110000" algn="ctr">
              <a:srgbClr val="000000">
                <a:alpha val="22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/>
          </a:p>
        </p:txBody>
      </p:sp>
      <p:sp>
        <p:nvSpPr>
          <p:cNvPr id="247" name="Oval 20">
            <a:extLst>
              <a:ext uri="{FF2B5EF4-FFF2-40B4-BE49-F238E27FC236}">
                <a16:creationId xmlns:a16="http://schemas.microsoft.com/office/drawing/2014/main" id="{BC13163F-EF19-46C9-BEE2-917DBB8C6262}"/>
              </a:ext>
            </a:extLst>
          </p:cNvPr>
          <p:cNvSpPr/>
          <p:nvPr/>
        </p:nvSpPr>
        <p:spPr>
          <a:xfrm flipH="1">
            <a:off x="3979951" y="4701757"/>
            <a:ext cx="702928" cy="702928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46000">
                <a:schemeClr val="accent5">
                  <a:lumMod val="95000"/>
                  <a:lumOff val="5000"/>
                </a:schemeClr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165100" dist="33020" dir="3180000" sx="110000" sy="110000" algn="ctr">
              <a:srgbClr val="000000">
                <a:alpha val="22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8" name="Oval 21">
            <a:extLst>
              <a:ext uri="{FF2B5EF4-FFF2-40B4-BE49-F238E27FC236}">
                <a16:creationId xmlns:a16="http://schemas.microsoft.com/office/drawing/2014/main" id="{2F0CFB9F-C17B-48A7-B898-79FC938A6006}"/>
              </a:ext>
            </a:extLst>
          </p:cNvPr>
          <p:cNvSpPr/>
          <p:nvPr/>
        </p:nvSpPr>
        <p:spPr>
          <a:xfrm flipH="1">
            <a:off x="1312237" y="2942790"/>
            <a:ext cx="1230923" cy="1230922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165100" dist="33020" dir="3180000" sx="110000" sy="110000" algn="ctr">
              <a:srgbClr val="000000">
                <a:alpha val="22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/>
          </a:p>
        </p:txBody>
      </p:sp>
      <p:sp>
        <p:nvSpPr>
          <p:cNvPr id="271" name="عنوان فرعي 2">
            <a:extLst>
              <a:ext uri="{FF2B5EF4-FFF2-40B4-BE49-F238E27FC236}">
                <a16:creationId xmlns:a16="http://schemas.microsoft.com/office/drawing/2014/main" id="{4969216A-C13A-411B-A3FF-9214E4FF3A84}"/>
              </a:ext>
            </a:extLst>
          </p:cNvPr>
          <p:cNvSpPr txBox="1">
            <a:spLocks/>
          </p:cNvSpPr>
          <p:nvPr/>
        </p:nvSpPr>
        <p:spPr>
          <a:xfrm>
            <a:off x="8501936" y="-89793"/>
            <a:ext cx="3987727" cy="769441"/>
          </a:xfrm>
          <a:prstGeom prst="rect">
            <a:avLst/>
          </a:prstGeom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lnSpc>
                <a:spcPct val="150000"/>
              </a:lnSpc>
              <a:spcBef>
                <a:spcPts val="0"/>
              </a:spcBef>
              <a:buNone/>
            </a:pPr>
            <a:r>
              <a:rPr lang="ar-S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AL-Mohanad Bold" pitchFamily="2" charset="-78"/>
              </a:rPr>
              <a:t>مفاهيم ريادة الأعمال</a:t>
            </a:r>
          </a:p>
        </p:txBody>
      </p:sp>
      <p:grpSp>
        <p:nvGrpSpPr>
          <p:cNvPr id="16" name="مجموعة 15">
            <a:extLst>
              <a:ext uri="{FF2B5EF4-FFF2-40B4-BE49-F238E27FC236}">
                <a16:creationId xmlns:a16="http://schemas.microsoft.com/office/drawing/2014/main" id="{A03D87F0-8204-4D11-83B7-DFCA0943D838}"/>
              </a:ext>
            </a:extLst>
          </p:cNvPr>
          <p:cNvGrpSpPr/>
          <p:nvPr/>
        </p:nvGrpSpPr>
        <p:grpSpPr>
          <a:xfrm>
            <a:off x="5014100" y="1846620"/>
            <a:ext cx="1543986" cy="1543984"/>
            <a:chOff x="5014100" y="1846620"/>
            <a:chExt cx="1543986" cy="1543984"/>
          </a:xfrm>
        </p:grpSpPr>
        <p:sp>
          <p:nvSpPr>
            <p:cNvPr id="244" name="Oval 17">
              <a:extLst>
                <a:ext uri="{FF2B5EF4-FFF2-40B4-BE49-F238E27FC236}">
                  <a16:creationId xmlns:a16="http://schemas.microsoft.com/office/drawing/2014/main" id="{D8411632-C569-4AEC-81A8-9D7D476C5045}"/>
                </a:ext>
              </a:extLst>
            </p:cNvPr>
            <p:cNvSpPr/>
            <p:nvPr/>
          </p:nvSpPr>
          <p:spPr>
            <a:xfrm flipH="1">
              <a:off x="5014100" y="1846620"/>
              <a:ext cx="1543986" cy="1543984"/>
            </a:xfrm>
            <a:prstGeom prst="ellipse">
              <a:avLst/>
            </a:prstGeom>
            <a:gradFill flip="none" rotWithShape="1">
              <a:gsLst>
                <a:gs pos="0">
                  <a:schemeClr val="accent3">
                    <a:lumMod val="40000"/>
                    <a:lumOff val="60000"/>
                  </a:schemeClr>
                </a:gs>
                <a:gs pos="46000">
                  <a:schemeClr val="accent3">
                    <a:lumMod val="95000"/>
                    <a:lumOff val="5000"/>
                  </a:schemeClr>
                </a:gs>
                <a:gs pos="100000">
                  <a:schemeClr val="accent3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  <a:effectLst>
              <a:outerShdw blurRad="165100" dist="33020" dir="3180000" sx="110000" sy="110000" algn="ctr">
                <a:srgbClr val="000000">
                  <a:alpha val="22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مستطيل 8">
              <a:extLst>
                <a:ext uri="{FF2B5EF4-FFF2-40B4-BE49-F238E27FC236}">
                  <a16:creationId xmlns:a16="http://schemas.microsoft.com/office/drawing/2014/main" id="{2108F6A8-A8F2-4221-89CC-F573D2A56233}"/>
                </a:ext>
              </a:extLst>
            </p:cNvPr>
            <p:cNvSpPr/>
            <p:nvPr/>
          </p:nvSpPr>
          <p:spPr>
            <a:xfrm>
              <a:off x="5182317" y="2360910"/>
              <a:ext cx="111280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r"/>
              <a:r>
                <a:rPr lang="ar-SA" sz="2800" b="1" dirty="0">
                  <a:solidFill>
                    <a:schemeClr val="bg1"/>
                  </a:solidFill>
                  <a:latin typeface="Simplified Arabic" panose="02020603050405020304" pitchFamily="18" charset="-78"/>
                  <a:cs typeface="AL-Mohanad Bold" pitchFamily="2" charset="-78"/>
                </a:rPr>
                <a:t>الوظيفة</a:t>
              </a:r>
            </a:p>
          </p:txBody>
        </p:sp>
      </p:grpSp>
      <p:grpSp>
        <p:nvGrpSpPr>
          <p:cNvPr id="15" name="مجموعة 14">
            <a:extLst>
              <a:ext uri="{FF2B5EF4-FFF2-40B4-BE49-F238E27FC236}">
                <a16:creationId xmlns:a16="http://schemas.microsoft.com/office/drawing/2014/main" id="{697079CE-2E42-445D-B937-94E478D063F5}"/>
              </a:ext>
            </a:extLst>
          </p:cNvPr>
          <p:cNvGrpSpPr/>
          <p:nvPr/>
        </p:nvGrpSpPr>
        <p:grpSpPr>
          <a:xfrm>
            <a:off x="4961854" y="4227153"/>
            <a:ext cx="1604928" cy="1538932"/>
            <a:chOff x="4961854" y="4227153"/>
            <a:chExt cx="1604928" cy="1538932"/>
          </a:xfrm>
        </p:grpSpPr>
        <p:sp>
          <p:nvSpPr>
            <p:cNvPr id="245" name="Oval 18">
              <a:extLst>
                <a:ext uri="{FF2B5EF4-FFF2-40B4-BE49-F238E27FC236}">
                  <a16:creationId xmlns:a16="http://schemas.microsoft.com/office/drawing/2014/main" id="{8BADD1F9-D9C7-4CB0-AB15-E82A688DA310}"/>
                </a:ext>
              </a:extLst>
            </p:cNvPr>
            <p:cNvSpPr/>
            <p:nvPr/>
          </p:nvSpPr>
          <p:spPr>
            <a:xfrm flipH="1">
              <a:off x="5016626" y="4227153"/>
              <a:ext cx="1538934" cy="1538932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  <a:effectLst>
              <a:outerShdw blurRad="165100" dist="33020" dir="3180000" sx="110000" sy="110000" algn="ctr">
                <a:srgbClr val="000000">
                  <a:alpha val="22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/>
            </a:p>
          </p:txBody>
        </p:sp>
        <p:sp>
          <p:nvSpPr>
            <p:cNvPr id="10" name="مستطيل 9">
              <a:extLst>
                <a:ext uri="{FF2B5EF4-FFF2-40B4-BE49-F238E27FC236}">
                  <a16:creationId xmlns:a16="http://schemas.microsoft.com/office/drawing/2014/main" id="{F7403A6D-B53E-4F52-B947-29CF80463860}"/>
                </a:ext>
              </a:extLst>
            </p:cNvPr>
            <p:cNvSpPr/>
            <p:nvPr/>
          </p:nvSpPr>
          <p:spPr>
            <a:xfrm>
              <a:off x="4961854" y="4719535"/>
              <a:ext cx="1604928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rtl="1"/>
              <a:r>
                <a:rPr lang="ar-SA" sz="3200" b="1" dirty="0">
                  <a:solidFill>
                    <a:schemeClr val="bg1"/>
                  </a:solidFill>
                  <a:latin typeface="Simplified Arabic" panose="02020603050405020304" pitchFamily="18" charset="-78"/>
                  <a:cs typeface="AL-Mohanad Bold" pitchFamily="2" charset="-78"/>
                </a:rPr>
                <a:t>العمل الحر</a:t>
              </a:r>
            </a:p>
          </p:txBody>
        </p:sp>
      </p:grp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ACEC4054-3B22-4997-B859-8360084A2232}"/>
              </a:ext>
            </a:extLst>
          </p:cNvPr>
          <p:cNvSpPr/>
          <p:nvPr/>
        </p:nvSpPr>
        <p:spPr>
          <a:xfrm>
            <a:off x="2380582" y="1806150"/>
            <a:ext cx="1063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/>
            <a:r>
              <a:rPr lang="ar-S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AL-Mohanad Bold" pitchFamily="2" charset="-78"/>
              </a:rPr>
              <a:t>القطاع العام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EFA5D12C-678D-43F0-A366-EE8B9FF7B27B}"/>
              </a:ext>
            </a:extLst>
          </p:cNvPr>
          <p:cNvSpPr/>
          <p:nvPr/>
        </p:nvSpPr>
        <p:spPr>
          <a:xfrm>
            <a:off x="1271133" y="3392174"/>
            <a:ext cx="12618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/>
            <a:r>
              <a:rPr lang="ar-S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AL-Mohanad Bold" pitchFamily="2" charset="-78"/>
              </a:rPr>
              <a:t>القطاع الخاص</a:t>
            </a:r>
          </a:p>
        </p:txBody>
      </p:sp>
      <p:sp>
        <p:nvSpPr>
          <p:cNvPr id="272" name="Oval 20">
            <a:extLst>
              <a:ext uri="{FF2B5EF4-FFF2-40B4-BE49-F238E27FC236}">
                <a16:creationId xmlns:a16="http://schemas.microsoft.com/office/drawing/2014/main" id="{F9527063-CB76-40C7-9FA8-FAE231BBC352}"/>
              </a:ext>
            </a:extLst>
          </p:cNvPr>
          <p:cNvSpPr/>
          <p:nvPr/>
        </p:nvSpPr>
        <p:spPr>
          <a:xfrm flipH="1">
            <a:off x="3616927" y="5732038"/>
            <a:ext cx="486290" cy="486290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46000">
                <a:schemeClr val="accent5">
                  <a:lumMod val="95000"/>
                  <a:lumOff val="5000"/>
                </a:schemeClr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165100" dist="33020" dir="3180000" sx="110000" sy="110000" algn="ctr">
              <a:srgbClr val="000000">
                <a:alpha val="22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3" name="Oval 20">
            <a:extLst>
              <a:ext uri="{FF2B5EF4-FFF2-40B4-BE49-F238E27FC236}">
                <a16:creationId xmlns:a16="http://schemas.microsoft.com/office/drawing/2014/main" id="{49C23AE3-09B0-46F2-88E9-46B18292901D}"/>
              </a:ext>
            </a:extLst>
          </p:cNvPr>
          <p:cNvSpPr/>
          <p:nvPr/>
        </p:nvSpPr>
        <p:spPr>
          <a:xfrm flipH="1">
            <a:off x="2522092" y="5861497"/>
            <a:ext cx="227372" cy="227372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46000">
                <a:schemeClr val="accent5">
                  <a:lumMod val="95000"/>
                  <a:lumOff val="5000"/>
                </a:schemeClr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165100" dist="33020" dir="3180000" sx="110000" sy="110000" algn="ctr">
              <a:srgbClr val="000000">
                <a:alpha val="22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4" name="Oval 20">
            <a:extLst>
              <a:ext uri="{FF2B5EF4-FFF2-40B4-BE49-F238E27FC236}">
                <a16:creationId xmlns:a16="http://schemas.microsoft.com/office/drawing/2014/main" id="{9233FC63-2E69-4033-A7FE-5FB26751A56F}"/>
              </a:ext>
            </a:extLst>
          </p:cNvPr>
          <p:cNvSpPr/>
          <p:nvPr/>
        </p:nvSpPr>
        <p:spPr>
          <a:xfrm flipH="1">
            <a:off x="4548215" y="5732038"/>
            <a:ext cx="486290" cy="486290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46000">
                <a:schemeClr val="accent5">
                  <a:lumMod val="95000"/>
                  <a:lumOff val="5000"/>
                </a:schemeClr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165100" dist="33020" dir="3180000" sx="110000" sy="110000" algn="ctr">
              <a:srgbClr val="000000">
                <a:alpha val="22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5" name="Oval 20">
            <a:extLst>
              <a:ext uri="{FF2B5EF4-FFF2-40B4-BE49-F238E27FC236}">
                <a16:creationId xmlns:a16="http://schemas.microsoft.com/office/drawing/2014/main" id="{836B55CF-63D6-4BFD-99ED-25734C9EC421}"/>
              </a:ext>
            </a:extLst>
          </p:cNvPr>
          <p:cNvSpPr/>
          <p:nvPr/>
        </p:nvSpPr>
        <p:spPr>
          <a:xfrm flipH="1">
            <a:off x="2951746" y="5289566"/>
            <a:ext cx="227372" cy="227372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</a:schemeClr>
              </a:gs>
              <a:gs pos="46000">
                <a:schemeClr val="accent5">
                  <a:lumMod val="95000"/>
                  <a:lumOff val="5000"/>
                </a:schemeClr>
              </a:gs>
              <a:gs pos="100000">
                <a:schemeClr val="accent5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165100" dist="33020" dir="3180000" sx="110000" sy="110000" algn="ctr">
              <a:srgbClr val="000000">
                <a:alpha val="22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50" name="رابط مستقيم 249">
            <a:extLst>
              <a:ext uri="{FF2B5EF4-FFF2-40B4-BE49-F238E27FC236}">
                <a16:creationId xmlns:a16="http://schemas.microsoft.com/office/drawing/2014/main" id="{56528EFD-7D1A-45B2-8133-F39D19F84F11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/>
          <a:effectLst>
            <a:outerShdw blurRad="50800" dist="38100" dir="600000" sx="103000" sy="103000" algn="l" rotWithShape="0">
              <a:prstClr val="black">
                <a:alpha val="22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44FE5257-7CA8-42A2-916D-759EE97631F4}"/>
              </a:ext>
            </a:extLst>
          </p:cNvPr>
          <p:cNvGrpSpPr/>
          <p:nvPr/>
        </p:nvGrpSpPr>
        <p:grpSpPr>
          <a:xfrm>
            <a:off x="8765210" y="1071374"/>
            <a:ext cx="3440592" cy="865760"/>
            <a:chOff x="8915400" y="1222596"/>
            <a:chExt cx="3440592" cy="865760"/>
          </a:xfrm>
        </p:grpSpPr>
        <p:sp>
          <p:nvSpPr>
            <p:cNvPr id="2" name="سهم: بشكل رتبة عسكرية 1">
              <a:extLst>
                <a:ext uri="{FF2B5EF4-FFF2-40B4-BE49-F238E27FC236}">
                  <a16:creationId xmlns:a16="http://schemas.microsoft.com/office/drawing/2014/main" id="{A412F44D-D446-4050-8ECF-DD9C137DD3C1}"/>
                </a:ext>
              </a:extLst>
            </p:cNvPr>
            <p:cNvSpPr/>
            <p:nvPr/>
          </p:nvSpPr>
          <p:spPr>
            <a:xfrm flipH="1">
              <a:off x="8915400" y="1222596"/>
              <a:ext cx="3440592" cy="749300"/>
            </a:xfrm>
            <a:custGeom>
              <a:avLst/>
              <a:gdLst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263681 w 4444548"/>
                <a:gd name="connsiteY5" fmla="*/ 446795 h 893590"/>
                <a:gd name="connsiteX6" fmla="*/ 0 w 4444548"/>
                <a:gd name="connsiteY6" fmla="*/ 0 h 893590"/>
                <a:gd name="connsiteX0" fmla="*/ 0 w 4444548"/>
                <a:gd name="connsiteY0" fmla="*/ 0 h 893590"/>
                <a:gd name="connsiteX1" fmla="*/ 4180867 w 4444548"/>
                <a:gd name="connsiteY1" fmla="*/ 0 h 893590"/>
                <a:gd name="connsiteX2" fmla="*/ 4444548 w 4444548"/>
                <a:gd name="connsiteY2" fmla="*/ 446795 h 893590"/>
                <a:gd name="connsiteX3" fmla="*/ 4180867 w 4444548"/>
                <a:gd name="connsiteY3" fmla="*/ 893590 h 893590"/>
                <a:gd name="connsiteX4" fmla="*/ 0 w 4444548"/>
                <a:gd name="connsiteY4" fmla="*/ 893590 h 893590"/>
                <a:gd name="connsiteX5" fmla="*/ 3331 w 4444548"/>
                <a:gd name="connsiteY5" fmla="*/ 478545 h 893590"/>
                <a:gd name="connsiteX6" fmla="*/ 0 w 4444548"/>
                <a:gd name="connsiteY6" fmla="*/ 0 h 893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44548" h="893590">
                  <a:moveTo>
                    <a:pt x="0" y="0"/>
                  </a:moveTo>
                  <a:lnTo>
                    <a:pt x="4180867" y="0"/>
                  </a:lnTo>
                  <a:lnTo>
                    <a:pt x="4444548" y="446795"/>
                  </a:lnTo>
                  <a:lnTo>
                    <a:pt x="4180867" y="893590"/>
                  </a:lnTo>
                  <a:lnTo>
                    <a:pt x="0" y="893590"/>
                  </a:lnTo>
                  <a:cubicBezTo>
                    <a:pt x="1110" y="755242"/>
                    <a:pt x="2221" y="616893"/>
                    <a:pt x="3331" y="478545"/>
                  </a:cubicBezTo>
                  <a:cubicBezTo>
                    <a:pt x="2221" y="319030"/>
                    <a:pt x="1110" y="159515"/>
                    <a:pt x="0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  <p:sp>
          <p:nvSpPr>
            <p:cNvPr id="5" name="مثلث متساوي الساقين 4">
              <a:extLst>
                <a:ext uri="{FF2B5EF4-FFF2-40B4-BE49-F238E27FC236}">
                  <a16:creationId xmlns:a16="http://schemas.microsoft.com/office/drawing/2014/main" id="{98AC0D06-26D1-435D-BF82-E0BD759FFDFE}"/>
                </a:ext>
              </a:extLst>
            </p:cNvPr>
            <p:cNvSpPr/>
            <p:nvPr/>
          </p:nvSpPr>
          <p:spPr>
            <a:xfrm flipV="1">
              <a:off x="12184918" y="1971896"/>
              <a:ext cx="171073" cy="116460"/>
            </a:xfrm>
            <a:prstGeom prst="triangle">
              <a:avLst>
                <a:gd name="adj" fmla="val 0"/>
              </a:avLst>
            </a:prstGeom>
            <a:solidFill>
              <a:srgbClr val="008B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3" name="عنوان 1">
            <a:extLst>
              <a:ext uri="{FF2B5EF4-FFF2-40B4-BE49-F238E27FC236}">
                <a16:creationId xmlns:a16="http://schemas.microsoft.com/office/drawing/2014/main" id="{16CED25A-3047-41B4-B1A4-3FF01A5BDB47}"/>
              </a:ext>
            </a:extLst>
          </p:cNvPr>
          <p:cNvSpPr txBox="1">
            <a:spLocks/>
          </p:cNvSpPr>
          <p:nvPr/>
        </p:nvSpPr>
        <p:spPr>
          <a:xfrm>
            <a:off x="9452539" y="1144200"/>
            <a:ext cx="1935174" cy="7493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SA" sz="3200" b="1" dirty="0">
                <a:solidFill>
                  <a:schemeClr val="bg1"/>
                </a:solidFill>
                <a:latin typeface="Simplified Arabic" pitchFamily="18" charset="-78"/>
                <a:cs typeface="AL-Mohanad Bold" pitchFamily="2" charset="-78"/>
              </a:rPr>
              <a:t>العمل الحر</a:t>
            </a:r>
          </a:p>
        </p:txBody>
      </p:sp>
      <p:grpSp>
        <p:nvGrpSpPr>
          <p:cNvPr id="7" name="مجموعة 6">
            <a:extLst>
              <a:ext uri="{FF2B5EF4-FFF2-40B4-BE49-F238E27FC236}">
                <a16:creationId xmlns:a16="http://schemas.microsoft.com/office/drawing/2014/main" id="{71539FE9-4A05-4380-AA4D-F46D70E6BB8C}"/>
              </a:ext>
            </a:extLst>
          </p:cNvPr>
          <p:cNvGrpSpPr/>
          <p:nvPr/>
        </p:nvGrpSpPr>
        <p:grpSpPr>
          <a:xfrm>
            <a:off x="7059962" y="2895251"/>
            <a:ext cx="5133112" cy="1743389"/>
            <a:chOff x="7059962" y="2895251"/>
            <a:chExt cx="5133112" cy="1743389"/>
          </a:xfrm>
        </p:grpSpPr>
        <p:sp>
          <p:nvSpPr>
            <p:cNvPr id="243" name="Round Same Side Corner Rectangle 16">
              <a:extLst>
                <a:ext uri="{FF2B5EF4-FFF2-40B4-BE49-F238E27FC236}">
                  <a16:creationId xmlns:a16="http://schemas.microsoft.com/office/drawing/2014/main" id="{E059DB18-8989-4444-B2CF-110C7ADDC6A7}"/>
                </a:ext>
              </a:extLst>
            </p:cNvPr>
            <p:cNvSpPr/>
            <p:nvPr/>
          </p:nvSpPr>
          <p:spPr>
            <a:xfrm rot="16200000" flipH="1">
              <a:off x="8886874" y="1252764"/>
              <a:ext cx="1617785" cy="4994615"/>
            </a:xfrm>
            <a:prstGeom prst="round2SameRect">
              <a:avLst>
                <a:gd name="adj1" fmla="val 50000"/>
                <a:gd name="adj2" fmla="val 0"/>
              </a:avLst>
            </a:prstGeom>
            <a:gradFill flip="none" rotWithShape="1">
              <a:gsLst>
                <a:gs pos="0">
                  <a:schemeClr val="accent4">
                    <a:lumMod val="40000"/>
                    <a:lumOff val="60000"/>
                  </a:schemeClr>
                </a:gs>
                <a:gs pos="46000">
                  <a:schemeClr val="accent4">
                    <a:lumMod val="95000"/>
                    <a:lumOff val="5000"/>
                  </a:schemeClr>
                </a:gs>
                <a:gs pos="100000">
                  <a:schemeClr val="accent4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/>
            </a:p>
          </p:txBody>
        </p:sp>
        <p:sp>
          <p:nvSpPr>
            <p:cNvPr id="249" name="Freeform 6">
              <a:extLst>
                <a:ext uri="{FF2B5EF4-FFF2-40B4-BE49-F238E27FC236}">
                  <a16:creationId xmlns:a16="http://schemas.microsoft.com/office/drawing/2014/main" id="{4275237E-0190-4611-9189-F7628A97D5F9}"/>
                </a:ext>
              </a:extLst>
            </p:cNvPr>
            <p:cNvSpPr>
              <a:spLocks/>
            </p:cNvSpPr>
            <p:nvPr/>
          </p:nvSpPr>
          <p:spPr bwMode="auto">
            <a:xfrm rot="1320699">
              <a:off x="7059962" y="2895251"/>
              <a:ext cx="1767649" cy="1743389"/>
            </a:xfrm>
            <a:custGeom>
              <a:avLst/>
              <a:gdLst>
                <a:gd name="T0" fmla="*/ 3798 w 4057"/>
                <a:gd name="T1" fmla="*/ 24 h 4195"/>
                <a:gd name="T2" fmla="*/ 3859 w 4057"/>
                <a:gd name="T3" fmla="*/ 112 h 4195"/>
                <a:gd name="T4" fmla="*/ 3861 w 4057"/>
                <a:gd name="T5" fmla="*/ 1532 h 4195"/>
                <a:gd name="T6" fmla="*/ 3798 w 4057"/>
                <a:gd name="T7" fmla="*/ 1598 h 4195"/>
                <a:gd name="T8" fmla="*/ 2411 w 4057"/>
                <a:gd name="T9" fmla="*/ 1595 h 4195"/>
                <a:gd name="T10" fmla="*/ 2330 w 4057"/>
                <a:gd name="T11" fmla="*/ 1552 h 4195"/>
                <a:gd name="T12" fmla="*/ 2288 w 4057"/>
                <a:gd name="T13" fmla="*/ 1472 h 4195"/>
                <a:gd name="T14" fmla="*/ 2324 w 4057"/>
                <a:gd name="T15" fmla="*/ 1362 h 4195"/>
                <a:gd name="T16" fmla="*/ 2371 w 4057"/>
                <a:gd name="T17" fmla="*/ 1310 h 4195"/>
                <a:gd name="T18" fmla="*/ 2449 w 4057"/>
                <a:gd name="T19" fmla="*/ 1230 h 4195"/>
                <a:gd name="T20" fmla="*/ 2567 w 4057"/>
                <a:gd name="T21" fmla="*/ 1110 h 4195"/>
                <a:gd name="T22" fmla="*/ 2700 w 4057"/>
                <a:gd name="T23" fmla="*/ 974 h 4195"/>
                <a:gd name="T24" fmla="*/ 2476 w 4057"/>
                <a:gd name="T25" fmla="*/ 815 h 4195"/>
                <a:gd name="T26" fmla="*/ 2110 w 4057"/>
                <a:gd name="T27" fmla="*/ 739 h 4195"/>
                <a:gd name="T28" fmla="*/ 1739 w 4057"/>
                <a:gd name="T29" fmla="*/ 769 h 4195"/>
                <a:gd name="T30" fmla="*/ 1385 w 4057"/>
                <a:gd name="T31" fmla="*/ 902 h 4195"/>
                <a:gd name="T32" fmla="*/ 1073 w 4057"/>
                <a:gd name="T33" fmla="*/ 1142 h 4195"/>
                <a:gd name="T34" fmla="*/ 844 w 4057"/>
                <a:gd name="T35" fmla="*/ 1451 h 4195"/>
                <a:gd name="T36" fmla="*/ 713 w 4057"/>
                <a:gd name="T37" fmla="*/ 1799 h 4195"/>
                <a:gd name="T38" fmla="*/ 676 w 4057"/>
                <a:gd name="T39" fmla="*/ 2167 h 4195"/>
                <a:gd name="T40" fmla="*/ 736 w 4057"/>
                <a:gd name="T41" fmla="*/ 2531 h 4195"/>
                <a:gd name="T42" fmla="*/ 893 w 4057"/>
                <a:gd name="T43" fmla="*/ 2872 h 4195"/>
                <a:gd name="T44" fmla="*/ 1143 w 4057"/>
                <a:gd name="T45" fmla="*/ 3166 h 4195"/>
                <a:gd name="T46" fmla="*/ 1457 w 4057"/>
                <a:gd name="T47" fmla="*/ 3374 h 4195"/>
                <a:gd name="T48" fmla="*/ 1805 w 4057"/>
                <a:gd name="T49" fmla="*/ 3485 h 4195"/>
                <a:gd name="T50" fmla="*/ 2165 w 4057"/>
                <a:gd name="T51" fmla="*/ 3497 h 4195"/>
                <a:gd name="T52" fmla="*/ 2518 w 4057"/>
                <a:gd name="T53" fmla="*/ 3411 h 4195"/>
                <a:gd name="T54" fmla="*/ 2842 w 4057"/>
                <a:gd name="T55" fmla="*/ 3228 h 4195"/>
                <a:gd name="T56" fmla="*/ 3112 w 4057"/>
                <a:gd name="T57" fmla="*/ 2950 h 4195"/>
                <a:gd name="T58" fmla="*/ 3291 w 4057"/>
                <a:gd name="T59" fmla="*/ 2621 h 4195"/>
                <a:gd name="T60" fmla="*/ 3374 w 4057"/>
                <a:gd name="T61" fmla="*/ 2261 h 4195"/>
                <a:gd name="T62" fmla="*/ 3714 w 4057"/>
                <a:gd name="T63" fmla="*/ 1983 h 4195"/>
                <a:gd name="T64" fmla="*/ 4048 w 4057"/>
                <a:gd name="T65" fmla="*/ 2327 h 4195"/>
                <a:gd name="T66" fmla="*/ 3954 w 4057"/>
                <a:gd name="T67" fmla="*/ 2780 h 4195"/>
                <a:gd name="T68" fmla="*/ 3760 w 4057"/>
                <a:gd name="T69" fmla="*/ 3206 h 4195"/>
                <a:gd name="T70" fmla="*/ 3465 w 4057"/>
                <a:gd name="T71" fmla="*/ 3587 h 4195"/>
                <a:gd name="T72" fmla="*/ 3098 w 4057"/>
                <a:gd name="T73" fmla="*/ 3886 h 4195"/>
                <a:gd name="T74" fmla="*/ 2687 w 4057"/>
                <a:gd name="T75" fmla="*/ 4084 h 4195"/>
                <a:gd name="T76" fmla="*/ 2252 w 4057"/>
                <a:gd name="T77" fmla="*/ 4183 h 4195"/>
                <a:gd name="T78" fmla="*/ 1808 w 4057"/>
                <a:gd name="T79" fmla="*/ 4183 h 4195"/>
                <a:gd name="T80" fmla="*/ 1371 w 4057"/>
                <a:gd name="T81" fmla="*/ 4084 h 4195"/>
                <a:gd name="T82" fmla="*/ 962 w 4057"/>
                <a:gd name="T83" fmla="*/ 3886 h 4195"/>
                <a:gd name="T84" fmla="*/ 594 w 4057"/>
                <a:gd name="T85" fmla="*/ 3587 h 4195"/>
                <a:gd name="T86" fmla="*/ 304 w 4057"/>
                <a:gd name="T87" fmla="*/ 3213 h 4195"/>
                <a:gd name="T88" fmla="*/ 109 w 4057"/>
                <a:gd name="T89" fmla="*/ 2793 h 4195"/>
                <a:gd name="T90" fmla="*/ 12 w 4057"/>
                <a:gd name="T91" fmla="*/ 2347 h 4195"/>
                <a:gd name="T92" fmla="*/ 12 w 4057"/>
                <a:gd name="T93" fmla="*/ 1892 h 4195"/>
                <a:gd name="T94" fmla="*/ 109 w 4057"/>
                <a:gd name="T95" fmla="*/ 1447 h 4195"/>
                <a:gd name="T96" fmla="*/ 304 w 4057"/>
                <a:gd name="T97" fmla="*/ 1027 h 4195"/>
                <a:gd name="T98" fmla="*/ 594 w 4057"/>
                <a:gd name="T99" fmla="*/ 653 h 4195"/>
                <a:gd name="T100" fmla="*/ 967 w 4057"/>
                <a:gd name="T101" fmla="*/ 352 h 4195"/>
                <a:gd name="T102" fmla="*/ 1383 w 4057"/>
                <a:gd name="T103" fmla="*/ 153 h 4195"/>
                <a:gd name="T104" fmla="*/ 1825 w 4057"/>
                <a:gd name="T105" fmla="*/ 56 h 4195"/>
                <a:gd name="T106" fmla="*/ 2274 w 4057"/>
                <a:gd name="T107" fmla="*/ 61 h 4195"/>
                <a:gd name="T108" fmla="*/ 2715 w 4057"/>
                <a:gd name="T109" fmla="*/ 169 h 4195"/>
                <a:gd name="T110" fmla="*/ 3126 w 4057"/>
                <a:gd name="T111" fmla="*/ 377 h 4195"/>
                <a:gd name="T112" fmla="*/ 3310 w 4057"/>
                <a:gd name="T113" fmla="*/ 357 h 4195"/>
                <a:gd name="T114" fmla="*/ 3430 w 4057"/>
                <a:gd name="T115" fmla="*/ 236 h 4195"/>
                <a:gd name="T116" fmla="*/ 3532 w 4057"/>
                <a:gd name="T117" fmla="*/ 133 h 4195"/>
                <a:gd name="T118" fmla="*/ 3594 w 4057"/>
                <a:gd name="T119" fmla="*/ 70 h 4195"/>
                <a:gd name="T120" fmla="*/ 3663 w 4057"/>
                <a:gd name="T121" fmla="*/ 16 h 4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57" h="4195">
                  <a:moveTo>
                    <a:pt x="3722" y="0"/>
                  </a:moveTo>
                  <a:lnTo>
                    <a:pt x="3749" y="2"/>
                  </a:lnTo>
                  <a:lnTo>
                    <a:pt x="3774" y="10"/>
                  </a:lnTo>
                  <a:lnTo>
                    <a:pt x="3798" y="24"/>
                  </a:lnTo>
                  <a:lnTo>
                    <a:pt x="3817" y="41"/>
                  </a:lnTo>
                  <a:lnTo>
                    <a:pt x="3835" y="61"/>
                  </a:lnTo>
                  <a:lnTo>
                    <a:pt x="3848" y="85"/>
                  </a:lnTo>
                  <a:lnTo>
                    <a:pt x="3859" y="112"/>
                  </a:lnTo>
                  <a:lnTo>
                    <a:pt x="3864" y="140"/>
                  </a:lnTo>
                  <a:lnTo>
                    <a:pt x="3865" y="168"/>
                  </a:lnTo>
                  <a:lnTo>
                    <a:pt x="3865" y="1507"/>
                  </a:lnTo>
                  <a:lnTo>
                    <a:pt x="3861" y="1532"/>
                  </a:lnTo>
                  <a:lnTo>
                    <a:pt x="3852" y="1555"/>
                  </a:lnTo>
                  <a:lnTo>
                    <a:pt x="3838" y="1574"/>
                  </a:lnTo>
                  <a:lnTo>
                    <a:pt x="3820" y="1588"/>
                  </a:lnTo>
                  <a:lnTo>
                    <a:pt x="3798" y="1598"/>
                  </a:lnTo>
                  <a:lnTo>
                    <a:pt x="3774" y="1600"/>
                  </a:lnTo>
                  <a:lnTo>
                    <a:pt x="2453" y="1600"/>
                  </a:lnTo>
                  <a:lnTo>
                    <a:pt x="2432" y="1599"/>
                  </a:lnTo>
                  <a:lnTo>
                    <a:pt x="2411" y="1595"/>
                  </a:lnTo>
                  <a:lnTo>
                    <a:pt x="2389" y="1588"/>
                  </a:lnTo>
                  <a:lnTo>
                    <a:pt x="2368" y="1579"/>
                  </a:lnTo>
                  <a:lnTo>
                    <a:pt x="2348" y="1567"/>
                  </a:lnTo>
                  <a:lnTo>
                    <a:pt x="2330" y="1552"/>
                  </a:lnTo>
                  <a:lnTo>
                    <a:pt x="2315" y="1535"/>
                  </a:lnTo>
                  <a:lnTo>
                    <a:pt x="2302" y="1516"/>
                  </a:lnTo>
                  <a:lnTo>
                    <a:pt x="2292" y="1495"/>
                  </a:lnTo>
                  <a:lnTo>
                    <a:pt x="2288" y="1472"/>
                  </a:lnTo>
                  <a:lnTo>
                    <a:pt x="2288" y="1447"/>
                  </a:lnTo>
                  <a:lnTo>
                    <a:pt x="2294" y="1420"/>
                  </a:lnTo>
                  <a:lnTo>
                    <a:pt x="2305" y="1392"/>
                  </a:lnTo>
                  <a:lnTo>
                    <a:pt x="2324" y="1362"/>
                  </a:lnTo>
                  <a:lnTo>
                    <a:pt x="2350" y="1331"/>
                  </a:lnTo>
                  <a:lnTo>
                    <a:pt x="2352" y="1328"/>
                  </a:lnTo>
                  <a:lnTo>
                    <a:pt x="2359" y="1320"/>
                  </a:lnTo>
                  <a:lnTo>
                    <a:pt x="2371" y="1310"/>
                  </a:lnTo>
                  <a:lnTo>
                    <a:pt x="2385" y="1295"/>
                  </a:lnTo>
                  <a:lnTo>
                    <a:pt x="2403" y="1276"/>
                  </a:lnTo>
                  <a:lnTo>
                    <a:pt x="2425" y="1254"/>
                  </a:lnTo>
                  <a:lnTo>
                    <a:pt x="2449" y="1230"/>
                  </a:lnTo>
                  <a:lnTo>
                    <a:pt x="2476" y="1202"/>
                  </a:lnTo>
                  <a:lnTo>
                    <a:pt x="2505" y="1174"/>
                  </a:lnTo>
                  <a:lnTo>
                    <a:pt x="2535" y="1142"/>
                  </a:lnTo>
                  <a:lnTo>
                    <a:pt x="2567" y="1110"/>
                  </a:lnTo>
                  <a:lnTo>
                    <a:pt x="2600" y="1077"/>
                  </a:lnTo>
                  <a:lnTo>
                    <a:pt x="2634" y="1043"/>
                  </a:lnTo>
                  <a:lnTo>
                    <a:pt x="2668" y="1009"/>
                  </a:lnTo>
                  <a:lnTo>
                    <a:pt x="2700" y="974"/>
                  </a:lnTo>
                  <a:lnTo>
                    <a:pt x="2734" y="941"/>
                  </a:lnTo>
                  <a:lnTo>
                    <a:pt x="2651" y="893"/>
                  </a:lnTo>
                  <a:lnTo>
                    <a:pt x="2565" y="850"/>
                  </a:lnTo>
                  <a:lnTo>
                    <a:pt x="2476" y="815"/>
                  </a:lnTo>
                  <a:lnTo>
                    <a:pt x="2386" y="786"/>
                  </a:lnTo>
                  <a:lnTo>
                    <a:pt x="2295" y="765"/>
                  </a:lnTo>
                  <a:lnTo>
                    <a:pt x="2204" y="749"/>
                  </a:lnTo>
                  <a:lnTo>
                    <a:pt x="2110" y="739"/>
                  </a:lnTo>
                  <a:lnTo>
                    <a:pt x="2017" y="737"/>
                  </a:lnTo>
                  <a:lnTo>
                    <a:pt x="1924" y="741"/>
                  </a:lnTo>
                  <a:lnTo>
                    <a:pt x="1831" y="751"/>
                  </a:lnTo>
                  <a:lnTo>
                    <a:pt x="1739" y="769"/>
                  </a:lnTo>
                  <a:lnTo>
                    <a:pt x="1649" y="793"/>
                  </a:lnTo>
                  <a:lnTo>
                    <a:pt x="1559" y="822"/>
                  </a:lnTo>
                  <a:lnTo>
                    <a:pt x="1471" y="859"/>
                  </a:lnTo>
                  <a:lnTo>
                    <a:pt x="1385" y="902"/>
                  </a:lnTo>
                  <a:lnTo>
                    <a:pt x="1303" y="953"/>
                  </a:lnTo>
                  <a:lnTo>
                    <a:pt x="1222" y="1009"/>
                  </a:lnTo>
                  <a:lnTo>
                    <a:pt x="1146" y="1073"/>
                  </a:lnTo>
                  <a:lnTo>
                    <a:pt x="1073" y="1142"/>
                  </a:lnTo>
                  <a:lnTo>
                    <a:pt x="1006" y="1214"/>
                  </a:lnTo>
                  <a:lnTo>
                    <a:pt x="946" y="1290"/>
                  </a:lnTo>
                  <a:lnTo>
                    <a:pt x="893" y="1368"/>
                  </a:lnTo>
                  <a:lnTo>
                    <a:pt x="844" y="1451"/>
                  </a:lnTo>
                  <a:lnTo>
                    <a:pt x="803" y="1535"/>
                  </a:lnTo>
                  <a:lnTo>
                    <a:pt x="766" y="1622"/>
                  </a:lnTo>
                  <a:lnTo>
                    <a:pt x="736" y="1710"/>
                  </a:lnTo>
                  <a:lnTo>
                    <a:pt x="713" y="1799"/>
                  </a:lnTo>
                  <a:lnTo>
                    <a:pt x="695" y="1889"/>
                  </a:lnTo>
                  <a:lnTo>
                    <a:pt x="683" y="1981"/>
                  </a:lnTo>
                  <a:lnTo>
                    <a:pt x="676" y="2073"/>
                  </a:lnTo>
                  <a:lnTo>
                    <a:pt x="676" y="2167"/>
                  </a:lnTo>
                  <a:lnTo>
                    <a:pt x="683" y="2259"/>
                  </a:lnTo>
                  <a:lnTo>
                    <a:pt x="695" y="2351"/>
                  </a:lnTo>
                  <a:lnTo>
                    <a:pt x="713" y="2441"/>
                  </a:lnTo>
                  <a:lnTo>
                    <a:pt x="736" y="2531"/>
                  </a:lnTo>
                  <a:lnTo>
                    <a:pt x="766" y="2618"/>
                  </a:lnTo>
                  <a:lnTo>
                    <a:pt x="803" y="2705"/>
                  </a:lnTo>
                  <a:lnTo>
                    <a:pt x="844" y="2789"/>
                  </a:lnTo>
                  <a:lnTo>
                    <a:pt x="893" y="2872"/>
                  </a:lnTo>
                  <a:lnTo>
                    <a:pt x="946" y="2950"/>
                  </a:lnTo>
                  <a:lnTo>
                    <a:pt x="1006" y="3026"/>
                  </a:lnTo>
                  <a:lnTo>
                    <a:pt x="1073" y="3098"/>
                  </a:lnTo>
                  <a:lnTo>
                    <a:pt x="1143" y="3166"/>
                  </a:lnTo>
                  <a:lnTo>
                    <a:pt x="1217" y="3228"/>
                  </a:lnTo>
                  <a:lnTo>
                    <a:pt x="1295" y="3282"/>
                  </a:lnTo>
                  <a:lnTo>
                    <a:pt x="1375" y="3331"/>
                  </a:lnTo>
                  <a:lnTo>
                    <a:pt x="1457" y="3374"/>
                  </a:lnTo>
                  <a:lnTo>
                    <a:pt x="1542" y="3411"/>
                  </a:lnTo>
                  <a:lnTo>
                    <a:pt x="1628" y="3442"/>
                  </a:lnTo>
                  <a:lnTo>
                    <a:pt x="1716" y="3466"/>
                  </a:lnTo>
                  <a:lnTo>
                    <a:pt x="1805" y="3485"/>
                  </a:lnTo>
                  <a:lnTo>
                    <a:pt x="1895" y="3497"/>
                  </a:lnTo>
                  <a:lnTo>
                    <a:pt x="1985" y="3503"/>
                  </a:lnTo>
                  <a:lnTo>
                    <a:pt x="2075" y="3503"/>
                  </a:lnTo>
                  <a:lnTo>
                    <a:pt x="2165" y="3497"/>
                  </a:lnTo>
                  <a:lnTo>
                    <a:pt x="2255" y="3485"/>
                  </a:lnTo>
                  <a:lnTo>
                    <a:pt x="2343" y="3466"/>
                  </a:lnTo>
                  <a:lnTo>
                    <a:pt x="2432" y="3442"/>
                  </a:lnTo>
                  <a:lnTo>
                    <a:pt x="2518" y="3411"/>
                  </a:lnTo>
                  <a:lnTo>
                    <a:pt x="2603" y="3374"/>
                  </a:lnTo>
                  <a:lnTo>
                    <a:pt x="2685" y="3331"/>
                  </a:lnTo>
                  <a:lnTo>
                    <a:pt x="2765" y="3282"/>
                  </a:lnTo>
                  <a:lnTo>
                    <a:pt x="2842" y="3228"/>
                  </a:lnTo>
                  <a:lnTo>
                    <a:pt x="2917" y="3166"/>
                  </a:lnTo>
                  <a:lnTo>
                    <a:pt x="2987" y="3098"/>
                  </a:lnTo>
                  <a:lnTo>
                    <a:pt x="3052" y="3026"/>
                  </a:lnTo>
                  <a:lnTo>
                    <a:pt x="3112" y="2950"/>
                  </a:lnTo>
                  <a:lnTo>
                    <a:pt x="3166" y="2872"/>
                  </a:lnTo>
                  <a:lnTo>
                    <a:pt x="3214" y="2790"/>
                  </a:lnTo>
                  <a:lnTo>
                    <a:pt x="3255" y="2706"/>
                  </a:lnTo>
                  <a:lnTo>
                    <a:pt x="3291" y="2621"/>
                  </a:lnTo>
                  <a:lnTo>
                    <a:pt x="3321" y="2533"/>
                  </a:lnTo>
                  <a:lnTo>
                    <a:pt x="3344" y="2444"/>
                  </a:lnTo>
                  <a:lnTo>
                    <a:pt x="3362" y="2353"/>
                  </a:lnTo>
                  <a:lnTo>
                    <a:pt x="3374" y="2261"/>
                  </a:lnTo>
                  <a:lnTo>
                    <a:pt x="3381" y="2169"/>
                  </a:lnTo>
                  <a:lnTo>
                    <a:pt x="3381" y="2077"/>
                  </a:lnTo>
                  <a:lnTo>
                    <a:pt x="3375" y="1985"/>
                  </a:lnTo>
                  <a:lnTo>
                    <a:pt x="3714" y="1983"/>
                  </a:lnTo>
                  <a:lnTo>
                    <a:pt x="4053" y="1980"/>
                  </a:lnTo>
                  <a:lnTo>
                    <a:pt x="4057" y="2096"/>
                  </a:lnTo>
                  <a:lnTo>
                    <a:pt x="4056" y="2211"/>
                  </a:lnTo>
                  <a:lnTo>
                    <a:pt x="4048" y="2327"/>
                  </a:lnTo>
                  <a:lnTo>
                    <a:pt x="4034" y="2441"/>
                  </a:lnTo>
                  <a:lnTo>
                    <a:pt x="4013" y="2556"/>
                  </a:lnTo>
                  <a:lnTo>
                    <a:pt x="3987" y="2668"/>
                  </a:lnTo>
                  <a:lnTo>
                    <a:pt x="3954" y="2780"/>
                  </a:lnTo>
                  <a:lnTo>
                    <a:pt x="3915" y="2889"/>
                  </a:lnTo>
                  <a:lnTo>
                    <a:pt x="3869" y="2997"/>
                  </a:lnTo>
                  <a:lnTo>
                    <a:pt x="3817" y="3104"/>
                  </a:lnTo>
                  <a:lnTo>
                    <a:pt x="3760" y="3206"/>
                  </a:lnTo>
                  <a:lnTo>
                    <a:pt x="3695" y="3306"/>
                  </a:lnTo>
                  <a:lnTo>
                    <a:pt x="3624" y="3403"/>
                  </a:lnTo>
                  <a:lnTo>
                    <a:pt x="3547" y="3498"/>
                  </a:lnTo>
                  <a:lnTo>
                    <a:pt x="3465" y="3587"/>
                  </a:lnTo>
                  <a:lnTo>
                    <a:pt x="3378" y="3671"/>
                  </a:lnTo>
                  <a:lnTo>
                    <a:pt x="3288" y="3749"/>
                  </a:lnTo>
                  <a:lnTo>
                    <a:pt x="3194" y="3821"/>
                  </a:lnTo>
                  <a:lnTo>
                    <a:pt x="3098" y="3886"/>
                  </a:lnTo>
                  <a:lnTo>
                    <a:pt x="2999" y="3945"/>
                  </a:lnTo>
                  <a:lnTo>
                    <a:pt x="2897" y="3997"/>
                  </a:lnTo>
                  <a:lnTo>
                    <a:pt x="2793" y="4043"/>
                  </a:lnTo>
                  <a:lnTo>
                    <a:pt x="2687" y="4084"/>
                  </a:lnTo>
                  <a:lnTo>
                    <a:pt x="2580" y="4118"/>
                  </a:lnTo>
                  <a:lnTo>
                    <a:pt x="2472" y="4146"/>
                  </a:lnTo>
                  <a:lnTo>
                    <a:pt x="2363" y="4167"/>
                  </a:lnTo>
                  <a:lnTo>
                    <a:pt x="2252" y="4183"/>
                  </a:lnTo>
                  <a:lnTo>
                    <a:pt x="2141" y="4192"/>
                  </a:lnTo>
                  <a:lnTo>
                    <a:pt x="2029" y="4195"/>
                  </a:lnTo>
                  <a:lnTo>
                    <a:pt x="1918" y="4192"/>
                  </a:lnTo>
                  <a:lnTo>
                    <a:pt x="1808" y="4183"/>
                  </a:lnTo>
                  <a:lnTo>
                    <a:pt x="1697" y="4167"/>
                  </a:lnTo>
                  <a:lnTo>
                    <a:pt x="1587" y="4146"/>
                  </a:lnTo>
                  <a:lnTo>
                    <a:pt x="1478" y="4118"/>
                  </a:lnTo>
                  <a:lnTo>
                    <a:pt x="1371" y="4084"/>
                  </a:lnTo>
                  <a:lnTo>
                    <a:pt x="1265" y="4043"/>
                  </a:lnTo>
                  <a:lnTo>
                    <a:pt x="1162" y="3997"/>
                  </a:lnTo>
                  <a:lnTo>
                    <a:pt x="1061" y="3945"/>
                  </a:lnTo>
                  <a:lnTo>
                    <a:pt x="962" y="3886"/>
                  </a:lnTo>
                  <a:lnTo>
                    <a:pt x="865" y="3821"/>
                  </a:lnTo>
                  <a:lnTo>
                    <a:pt x="772" y="3749"/>
                  </a:lnTo>
                  <a:lnTo>
                    <a:pt x="682" y="3671"/>
                  </a:lnTo>
                  <a:lnTo>
                    <a:pt x="594" y="3587"/>
                  </a:lnTo>
                  <a:lnTo>
                    <a:pt x="512" y="3499"/>
                  </a:lnTo>
                  <a:lnTo>
                    <a:pt x="437" y="3406"/>
                  </a:lnTo>
                  <a:lnTo>
                    <a:pt x="366" y="3311"/>
                  </a:lnTo>
                  <a:lnTo>
                    <a:pt x="304" y="3213"/>
                  </a:lnTo>
                  <a:lnTo>
                    <a:pt x="245" y="3112"/>
                  </a:lnTo>
                  <a:lnTo>
                    <a:pt x="194" y="3008"/>
                  </a:lnTo>
                  <a:lnTo>
                    <a:pt x="149" y="2901"/>
                  </a:lnTo>
                  <a:lnTo>
                    <a:pt x="109" y="2793"/>
                  </a:lnTo>
                  <a:lnTo>
                    <a:pt x="76" y="2684"/>
                  </a:lnTo>
                  <a:lnTo>
                    <a:pt x="48" y="2572"/>
                  </a:lnTo>
                  <a:lnTo>
                    <a:pt x="27" y="2460"/>
                  </a:lnTo>
                  <a:lnTo>
                    <a:pt x="12" y="2347"/>
                  </a:lnTo>
                  <a:lnTo>
                    <a:pt x="3" y="2233"/>
                  </a:lnTo>
                  <a:lnTo>
                    <a:pt x="0" y="2120"/>
                  </a:lnTo>
                  <a:lnTo>
                    <a:pt x="3" y="2005"/>
                  </a:lnTo>
                  <a:lnTo>
                    <a:pt x="12" y="1892"/>
                  </a:lnTo>
                  <a:lnTo>
                    <a:pt x="27" y="1780"/>
                  </a:lnTo>
                  <a:lnTo>
                    <a:pt x="48" y="1667"/>
                  </a:lnTo>
                  <a:lnTo>
                    <a:pt x="76" y="1556"/>
                  </a:lnTo>
                  <a:lnTo>
                    <a:pt x="109" y="1447"/>
                  </a:lnTo>
                  <a:lnTo>
                    <a:pt x="149" y="1339"/>
                  </a:lnTo>
                  <a:lnTo>
                    <a:pt x="194" y="1232"/>
                  </a:lnTo>
                  <a:lnTo>
                    <a:pt x="245" y="1128"/>
                  </a:lnTo>
                  <a:lnTo>
                    <a:pt x="304" y="1027"/>
                  </a:lnTo>
                  <a:lnTo>
                    <a:pt x="366" y="929"/>
                  </a:lnTo>
                  <a:lnTo>
                    <a:pt x="437" y="833"/>
                  </a:lnTo>
                  <a:lnTo>
                    <a:pt x="512" y="741"/>
                  </a:lnTo>
                  <a:lnTo>
                    <a:pt x="594" y="653"/>
                  </a:lnTo>
                  <a:lnTo>
                    <a:pt x="682" y="567"/>
                  </a:lnTo>
                  <a:lnTo>
                    <a:pt x="774" y="489"/>
                  </a:lnTo>
                  <a:lnTo>
                    <a:pt x="868" y="417"/>
                  </a:lnTo>
                  <a:lnTo>
                    <a:pt x="967" y="352"/>
                  </a:lnTo>
                  <a:lnTo>
                    <a:pt x="1067" y="292"/>
                  </a:lnTo>
                  <a:lnTo>
                    <a:pt x="1170" y="240"/>
                  </a:lnTo>
                  <a:lnTo>
                    <a:pt x="1275" y="193"/>
                  </a:lnTo>
                  <a:lnTo>
                    <a:pt x="1383" y="153"/>
                  </a:lnTo>
                  <a:lnTo>
                    <a:pt x="1491" y="118"/>
                  </a:lnTo>
                  <a:lnTo>
                    <a:pt x="1602" y="92"/>
                  </a:lnTo>
                  <a:lnTo>
                    <a:pt x="1712" y="70"/>
                  </a:lnTo>
                  <a:lnTo>
                    <a:pt x="1825" y="56"/>
                  </a:lnTo>
                  <a:lnTo>
                    <a:pt x="1937" y="48"/>
                  </a:lnTo>
                  <a:lnTo>
                    <a:pt x="2049" y="46"/>
                  </a:lnTo>
                  <a:lnTo>
                    <a:pt x="2162" y="50"/>
                  </a:lnTo>
                  <a:lnTo>
                    <a:pt x="2274" y="61"/>
                  </a:lnTo>
                  <a:lnTo>
                    <a:pt x="2386" y="78"/>
                  </a:lnTo>
                  <a:lnTo>
                    <a:pt x="2497" y="102"/>
                  </a:lnTo>
                  <a:lnTo>
                    <a:pt x="2606" y="132"/>
                  </a:lnTo>
                  <a:lnTo>
                    <a:pt x="2715" y="169"/>
                  </a:lnTo>
                  <a:lnTo>
                    <a:pt x="2820" y="212"/>
                  </a:lnTo>
                  <a:lnTo>
                    <a:pt x="2924" y="260"/>
                  </a:lnTo>
                  <a:lnTo>
                    <a:pt x="3027" y="316"/>
                  </a:lnTo>
                  <a:lnTo>
                    <a:pt x="3126" y="377"/>
                  </a:lnTo>
                  <a:lnTo>
                    <a:pt x="3224" y="445"/>
                  </a:lnTo>
                  <a:lnTo>
                    <a:pt x="3252" y="417"/>
                  </a:lnTo>
                  <a:lnTo>
                    <a:pt x="3280" y="387"/>
                  </a:lnTo>
                  <a:lnTo>
                    <a:pt x="3310" y="357"/>
                  </a:lnTo>
                  <a:lnTo>
                    <a:pt x="3340" y="326"/>
                  </a:lnTo>
                  <a:lnTo>
                    <a:pt x="3371" y="296"/>
                  </a:lnTo>
                  <a:lnTo>
                    <a:pt x="3400" y="266"/>
                  </a:lnTo>
                  <a:lnTo>
                    <a:pt x="3430" y="236"/>
                  </a:lnTo>
                  <a:lnTo>
                    <a:pt x="3457" y="208"/>
                  </a:lnTo>
                  <a:lnTo>
                    <a:pt x="3485" y="181"/>
                  </a:lnTo>
                  <a:lnTo>
                    <a:pt x="3510" y="156"/>
                  </a:lnTo>
                  <a:lnTo>
                    <a:pt x="3532" y="133"/>
                  </a:lnTo>
                  <a:lnTo>
                    <a:pt x="3553" y="113"/>
                  </a:lnTo>
                  <a:lnTo>
                    <a:pt x="3570" y="96"/>
                  </a:lnTo>
                  <a:lnTo>
                    <a:pt x="3584" y="81"/>
                  </a:lnTo>
                  <a:lnTo>
                    <a:pt x="3594" y="70"/>
                  </a:lnTo>
                  <a:lnTo>
                    <a:pt x="3601" y="64"/>
                  </a:lnTo>
                  <a:lnTo>
                    <a:pt x="3603" y="61"/>
                  </a:lnTo>
                  <a:lnTo>
                    <a:pt x="3633" y="34"/>
                  </a:lnTo>
                  <a:lnTo>
                    <a:pt x="3663" y="16"/>
                  </a:lnTo>
                  <a:lnTo>
                    <a:pt x="3693" y="4"/>
                  </a:lnTo>
                  <a:lnTo>
                    <a:pt x="3722" y="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  <a:headEnd/>
              <a:tailEnd/>
            </a:ln>
            <a:effectLst>
              <a:outerShdw blurRad="190500" sx="108000" sy="108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 rtl="1"/>
              <a:endParaRPr lang="en-US"/>
            </a:p>
          </p:txBody>
        </p:sp>
        <p:sp>
          <p:nvSpPr>
            <p:cNvPr id="8" name="مستطيل 7">
              <a:extLst>
                <a:ext uri="{FF2B5EF4-FFF2-40B4-BE49-F238E27FC236}">
                  <a16:creationId xmlns:a16="http://schemas.microsoft.com/office/drawing/2014/main" id="{8C2CFA5F-4F57-402B-B6EA-FC11596E8D66}"/>
                </a:ext>
              </a:extLst>
            </p:cNvPr>
            <p:cNvSpPr/>
            <p:nvPr/>
          </p:nvSpPr>
          <p:spPr>
            <a:xfrm>
              <a:off x="9104999" y="3397399"/>
              <a:ext cx="2161169" cy="76944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rtl="1"/>
              <a:r>
                <a:rPr lang="ar-SA" sz="44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anose="02020603050405020304" pitchFamily="18" charset="-78"/>
                  <a:cs typeface="AL-Mohanad Bold" pitchFamily="2" charset="-78"/>
                </a:rPr>
                <a:t>سوق العمل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28923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3">
                <a:lumMod val="20000"/>
                <a:lumOff val="8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E66BE-3199-4B95-BA72-92683FDF0E72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rgbClr val="005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دائرة: مجوفة 2">
            <a:extLst>
              <a:ext uri="{FF2B5EF4-FFF2-40B4-BE49-F238E27FC236}">
                <a16:creationId xmlns:a16="http://schemas.microsoft.com/office/drawing/2014/main" id="{350F52EB-5F3C-4C0E-ABAA-46AC3111FF86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donut">
            <a:avLst>
              <a:gd name="adj" fmla="val 8622"/>
            </a:avLst>
          </a:prstGeom>
          <a:solidFill>
            <a:srgbClr val="005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42713" y="6196955"/>
            <a:ext cx="49564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rgbClr val="0058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03</a:t>
            </a:r>
            <a:endParaRPr lang="ar-SA" sz="2400" b="1" dirty="0">
              <a:solidFill>
                <a:srgbClr val="00587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</a:t>
            </a:r>
          </a:p>
        </p:txBody>
      </p:sp>
      <p:sp>
        <p:nvSpPr>
          <p:cNvPr id="271" name="عنوان فرعي 2">
            <a:extLst>
              <a:ext uri="{FF2B5EF4-FFF2-40B4-BE49-F238E27FC236}">
                <a16:creationId xmlns:a16="http://schemas.microsoft.com/office/drawing/2014/main" id="{4969216A-C13A-411B-A3FF-9214E4FF3A84}"/>
              </a:ext>
            </a:extLst>
          </p:cNvPr>
          <p:cNvSpPr txBox="1">
            <a:spLocks/>
          </p:cNvSpPr>
          <p:nvPr/>
        </p:nvSpPr>
        <p:spPr>
          <a:xfrm>
            <a:off x="8501936" y="-89793"/>
            <a:ext cx="3987727" cy="769441"/>
          </a:xfrm>
          <a:prstGeom prst="rect">
            <a:avLst/>
          </a:prstGeom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lnSpc>
                <a:spcPct val="150000"/>
              </a:lnSpc>
              <a:spcBef>
                <a:spcPts val="0"/>
              </a:spcBef>
              <a:buNone/>
            </a:pPr>
            <a:r>
              <a:rPr lang="ar-S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AL-Mohanad Bold" pitchFamily="2" charset="-78"/>
              </a:rPr>
              <a:t>مفاهيم ريادة الأعمال</a:t>
            </a:r>
          </a:p>
        </p:txBody>
      </p:sp>
      <p:sp>
        <p:nvSpPr>
          <p:cNvPr id="250" name="عنوان فرعي 2">
            <a:extLst>
              <a:ext uri="{FF2B5EF4-FFF2-40B4-BE49-F238E27FC236}">
                <a16:creationId xmlns:a16="http://schemas.microsoft.com/office/drawing/2014/main" id="{55E1A2C7-5FAD-4B60-97E5-284EBD983D10}"/>
              </a:ext>
            </a:extLst>
          </p:cNvPr>
          <p:cNvSpPr txBox="1">
            <a:spLocks/>
          </p:cNvSpPr>
          <p:nvPr/>
        </p:nvSpPr>
        <p:spPr>
          <a:xfrm>
            <a:off x="1433179" y="2060847"/>
            <a:ext cx="9389738" cy="358485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>
              <a:lnSpc>
                <a:spcPct val="250000"/>
              </a:lnSpc>
            </a:pPr>
            <a:r>
              <a:rPr lang="ar-SA" sz="3600" b="1" dirty="0">
                <a:latin typeface="Simplified Arabic" pitchFamily="18" charset="-78"/>
                <a:cs typeface="AL-Mohanad Bold" pitchFamily="2" charset="-78"/>
              </a:rPr>
              <a:t>العمل الحرّ هو مُصطلح يُطلق على الأعمال التي تُدار من طرف أشخاص يعملون لحساباتهم الشخصيّة</a:t>
            </a:r>
            <a:endParaRPr lang="ar-SA" sz="3600" dirty="0">
              <a:latin typeface="Simplified Arabic" pitchFamily="18" charset="-78"/>
              <a:cs typeface="AL-Mohanad Bold" pitchFamily="2" charset="-78"/>
            </a:endParaRPr>
          </a:p>
        </p:txBody>
      </p:sp>
      <p:cxnSp>
        <p:nvCxnSpPr>
          <p:cNvPr id="238" name="رابط مستقيم 237">
            <a:extLst>
              <a:ext uri="{FF2B5EF4-FFF2-40B4-BE49-F238E27FC236}">
                <a16:creationId xmlns:a16="http://schemas.microsoft.com/office/drawing/2014/main" id="{B77B6C13-1EDB-4F94-ADCF-D8AD6480D547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/>
          <a:effectLst>
            <a:outerShdw blurRad="50800" dist="38100" dir="600000" sx="103000" sy="103000" algn="l" rotWithShape="0">
              <a:prstClr val="black">
                <a:alpha val="22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7" name="مجموعة 6">
            <a:extLst>
              <a:ext uri="{FF2B5EF4-FFF2-40B4-BE49-F238E27FC236}">
                <a16:creationId xmlns:a16="http://schemas.microsoft.com/office/drawing/2014/main" id="{62528F1F-2F57-4473-B254-2218595E7047}"/>
              </a:ext>
            </a:extLst>
          </p:cNvPr>
          <p:cNvGrpSpPr/>
          <p:nvPr/>
        </p:nvGrpSpPr>
        <p:grpSpPr>
          <a:xfrm>
            <a:off x="8765213" y="1071374"/>
            <a:ext cx="3440592" cy="865760"/>
            <a:chOff x="8924867" y="795600"/>
            <a:chExt cx="3440592" cy="865760"/>
          </a:xfrm>
        </p:grpSpPr>
        <p:grpSp>
          <p:nvGrpSpPr>
            <p:cNvPr id="6" name="مجموعة 5">
              <a:extLst>
                <a:ext uri="{FF2B5EF4-FFF2-40B4-BE49-F238E27FC236}">
                  <a16:creationId xmlns:a16="http://schemas.microsoft.com/office/drawing/2014/main" id="{44FE5257-7CA8-42A2-916D-759EE97631F4}"/>
                </a:ext>
              </a:extLst>
            </p:cNvPr>
            <p:cNvGrpSpPr/>
            <p:nvPr/>
          </p:nvGrpSpPr>
          <p:grpSpPr>
            <a:xfrm>
              <a:off x="8924867" y="795600"/>
              <a:ext cx="3440592" cy="865760"/>
              <a:chOff x="8915400" y="1222596"/>
              <a:chExt cx="3440592" cy="865760"/>
            </a:xfrm>
          </p:grpSpPr>
          <p:sp>
            <p:nvSpPr>
              <p:cNvPr id="2" name="سهم: بشكل رتبة عسكرية 1">
                <a:extLst>
                  <a:ext uri="{FF2B5EF4-FFF2-40B4-BE49-F238E27FC236}">
                    <a16:creationId xmlns:a16="http://schemas.microsoft.com/office/drawing/2014/main" id="{A412F44D-D446-4050-8ECF-DD9C137DD3C1}"/>
                  </a:ext>
                </a:extLst>
              </p:cNvPr>
              <p:cNvSpPr/>
              <p:nvPr/>
            </p:nvSpPr>
            <p:spPr>
              <a:xfrm flipH="1">
                <a:off x="8915400" y="1222596"/>
                <a:ext cx="3440592" cy="749300"/>
              </a:xfrm>
              <a:custGeom>
                <a:avLst/>
                <a:gdLst>
                  <a:gd name="connsiteX0" fmla="*/ 0 w 4444548"/>
                  <a:gd name="connsiteY0" fmla="*/ 0 h 893590"/>
                  <a:gd name="connsiteX1" fmla="*/ 4180867 w 4444548"/>
                  <a:gd name="connsiteY1" fmla="*/ 0 h 893590"/>
                  <a:gd name="connsiteX2" fmla="*/ 4444548 w 4444548"/>
                  <a:gd name="connsiteY2" fmla="*/ 446795 h 893590"/>
                  <a:gd name="connsiteX3" fmla="*/ 4180867 w 4444548"/>
                  <a:gd name="connsiteY3" fmla="*/ 893590 h 893590"/>
                  <a:gd name="connsiteX4" fmla="*/ 0 w 4444548"/>
                  <a:gd name="connsiteY4" fmla="*/ 893590 h 893590"/>
                  <a:gd name="connsiteX5" fmla="*/ 263681 w 4444548"/>
                  <a:gd name="connsiteY5" fmla="*/ 446795 h 893590"/>
                  <a:gd name="connsiteX6" fmla="*/ 0 w 4444548"/>
                  <a:gd name="connsiteY6" fmla="*/ 0 h 893590"/>
                  <a:gd name="connsiteX0" fmla="*/ 0 w 4444548"/>
                  <a:gd name="connsiteY0" fmla="*/ 0 h 893590"/>
                  <a:gd name="connsiteX1" fmla="*/ 4180867 w 4444548"/>
                  <a:gd name="connsiteY1" fmla="*/ 0 h 893590"/>
                  <a:gd name="connsiteX2" fmla="*/ 4444548 w 4444548"/>
                  <a:gd name="connsiteY2" fmla="*/ 446795 h 893590"/>
                  <a:gd name="connsiteX3" fmla="*/ 4180867 w 4444548"/>
                  <a:gd name="connsiteY3" fmla="*/ 893590 h 893590"/>
                  <a:gd name="connsiteX4" fmla="*/ 0 w 4444548"/>
                  <a:gd name="connsiteY4" fmla="*/ 893590 h 893590"/>
                  <a:gd name="connsiteX5" fmla="*/ 3331 w 4444548"/>
                  <a:gd name="connsiteY5" fmla="*/ 478545 h 893590"/>
                  <a:gd name="connsiteX6" fmla="*/ 0 w 4444548"/>
                  <a:gd name="connsiteY6" fmla="*/ 0 h 8935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44548" h="893590">
                    <a:moveTo>
                      <a:pt x="0" y="0"/>
                    </a:moveTo>
                    <a:lnTo>
                      <a:pt x="4180867" y="0"/>
                    </a:lnTo>
                    <a:lnTo>
                      <a:pt x="4444548" y="446795"/>
                    </a:lnTo>
                    <a:lnTo>
                      <a:pt x="4180867" y="893590"/>
                    </a:lnTo>
                    <a:lnTo>
                      <a:pt x="0" y="893590"/>
                    </a:lnTo>
                    <a:cubicBezTo>
                      <a:pt x="1110" y="755242"/>
                      <a:pt x="2221" y="616893"/>
                      <a:pt x="3331" y="478545"/>
                    </a:cubicBezTo>
                    <a:cubicBezTo>
                      <a:pt x="2221" y="319030"/>
                      <a:pt x="1110" y="159515"/>
                      <a:pt x="0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مثلث متساوي الساقين 4">
                <a:extLst>
                  <a:ext uri="{FF2B5EF4-FFF2-40B4-BE49-F238E27FC236}">
                    <a16:creationId xmlns:a16="http://schemas.microsoft.com/office/drawing/2014/main" id="{98AC0D06-26D1-435D-BF82-E0BD759FFDFE}"/>
                  </a:ext>
                </a:extLst>
              </p:cNvPr>
              <p:cNvSpPr/>
              <p:nvPr/>
            </p:nvSpPr>
            <p:spPr>
              <a:xfrm flipV="1">
                <a:off x="12184918" y="1971896"/>
                <a:ext cx="171073" cy="116460"/>
              </a:xfrm>
              <a:prstGeom prst="triangle">
                <a:avLst>
                  <a:gd name="adj" fmla="val 0"/>
                </a:avLst>
              </a:prstGeom>
              <a:solidFill>
                <a:srgbClr val="008BB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251" name="عنوان 1">
              <a:extLst>
                <a:ext uri="{FF2B5EF4-FFF2-40B4-BE49-F238E27FC236}">
                  <a16:creationId xmlns:a16="http://schemas.microsoft.com/office/drawing/2014/main" id="{0DE398FC-C6A6-42A0-BE46-B25AFC063077}"/>
                </a:ext>
              </a:extLst>
            </p:cNvPr>
            <p:cNvSpPr txBox="1">
              <a:spLocks/>
            </p:cNvSpPr>
            <p:nvPr/>
          </p:nvSpPr>
          <p:spPr>
            <a:xfrm>
              <a:off x="9612196" y="868426"/>
              <a:ext cx="1935174" cy="749300"/>
            </a:xfrm>
            <a:prstGeom prst="rect">
              <a:avLst/>
            </a:prstGeom>
          </p:spPr>
          <p:txBody>
            <a:bodyPr/>
            <a:lstStyle>
              <a:lvl1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2pPr>
              <a:lvl3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3pPr>
              <a:lvl4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4pPr>
              <a:lvl5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5pPr>
              <a:lvl6pPr marL="4572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6pPr>
              <a:lvl7pPr marL="9144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7pPr>
              <a:lvl8pPr marL="13716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8pPr>
              <a:lvl9pPr marL="18288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9pPr>
            </a:lstStyle>
            <a:p>
              <a:pPr algn="r" rtl="1">
                <a:lnSpc>
                  <a:spcPct val="100000"/>
                </a:lnSpc>
                <a:spcBef>
                  <a:spcPts val="0"/>
                </a:spcBef>
              </a:pPr>
              <a:r>
                <a:rPr lang="ar-SA" sz="3200" b="1" dirty="0">
                  <a:solidFill>
                    <a:schemeClr val="bg1"/>
                  </a:solidFill>
                  <a:latin typeface="Simplified Arabic" pitchFamily="18" charset="-78"/>
                  <a:cs typeface="AL-Mohanad Bold" pitchFamily="2" charset="-78"/>
                </a:rPr>
                <a:t>العمل الحر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5803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3">
                <a:lumMod val="20000"/>
                <a:lumOff val="8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2225B019-E7C1-458C-AD82-107C3C797FB1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rgbClr val="005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دائرة: مجوفة 2">
            <a:extLst>
              <a:ext uri="{FF2B5EF4-FFF2-40B4-BE49-F238E27FC236}">
                <a16:creationId xmlns:a16="http://schemas.microsoft.com/office/drawing/2014/main" id="{350F52EB-5F3C-4C0E-ABAA-46AC3111FF86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donut">
            <a:avLst>
              <a:gd name="adj" fmla="val 8622"/>
            </a:avLst>
          </a:prstGeom>
          <a:solidFill>
            <a:srgbClr val="005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42713" y="6196955"/>
            <a:ext cx="49564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rgbClr val="0058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04</a:t>
            </a:r>
            <a:endParaRPr lang="ar-SA" sz="2400" b="1" dirty="0">
              <a:solidFill>
                <a:srgbClr val="00587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</a:t>
            </a:r>
          </a:p>
        </p:txBody>
      </p:sp>
      <p:sp>
        <p:nvSpPr>
          <p:cNvPr id="271" name="عنوان فرعي 2">
            <a:extLst>
              <a:ext uri="{FF2B5EF4-FFF2-40B4-BE49-F238E27FC236}">
                <a16:creationId xmlns:a16="http://schemas.microsoft.com/office/drawing/2014/main" id="{4969216A-C13A-411B-A3FF-9214E4FF3A84}"/>
              </a:ext>
            </a:extLst>
          </p:cNvPr>
          <p:cNvSpPr txBox="1">
            <a:spLocks/>
          </p:cNvSpPr>
          <p:nvPr/>
        </p:nvSpPr>
        <p:spPr>
          <a:xfrm>
            <a:off x="8501936" y="-89793"/>
            <a:ext cx="3987727" cy="769441"/>
          </a:xfrm>
          <a:prstGeom prst="rect">
            <a:avLst/>
          </a:prstGeom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lnSpc>
                <a:spcPct val="150000"/>
              </a:lnSpc>
              <a:spcBef>
                <a:spcPts val="0"/>
              </a:spcBef>
              <a:buNone/>
            </a:pPr>
            <a:r>
              <a:rPr lang="ar-S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AL-Mohanad Bold" pitchFamily="2" charset="-78"/>
              </a:rPr>
              <a:t>مفاهيم ريادة الأعمال</a:t>
            </a:r>
          </a:p>
        </p:txBody>
      </p:sp>
      <p:sp>
        <p:nvSpPr>
          <p:cNvPr id="250" name="عنوان فرعي 2">
            <a:extLst>
              <a:ext uri="{FF2B5EF4-FFF2-40B4-BE49-F238E27FC236}">
                <a16:creationId xmlns:a16="http://schemas.microsoft.com/office/drawing/2014/main" id="{55E1A2C7-5FAD-4B60-97E5-284EBD983D10}"/>
              </a:ext>
            </a:extLst>
          </p:cNvPr>
          <p:cNvSpPr txBox="1">
            <a:spLocks/>
          </p:cNvSpPr>
          <p:nvPr/>
        </p:nvSpPr>
        <p:spPr>
          <a:xfrm>
            <a:off x="219033" y="5019428"/>
            <a:ext cx="11643536" cy="126173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ar-SA" sz="3600" b="1" dirty="0">
                <a:latin typeface="Simplified Arabic" pitchFamily="18" charset="-78"/>
                <a:cs typeface="AL-Mohanad Bold" pitchFamily="2" charset="-78"/>
              </a:rPr>
              <a:t>أذكر أمثلة على العمل الحر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9990B45D-54B2-4740-A514-C99B16F95AAB}"/>
              </a:ext>
            </a:extLst>
          </p:cNvPr>
          <p:cNvSpPr/>
          <p:nvPr/>
        </p:nvSpPr>
        <p:spPr>
          <a:xfrm>
            <a:off x="5473367" y="2703395"/>
            <a:ext cx="9638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SA" sz="2800" b="1" dirty="0">
                <a:latin typeface="Simplified Arabic" pitchFamily="18" charset="-78"/>
                <a:cs typeface="AL-Mohanad Bold" pitchFamily="2" charset="-78"/>
              </a:rPr>
              <a:t>تطبيق</a:t>
            </a:r>
          </a:p>
        </p:txBody>
      </p:sp>
      <p:grpSp>
        <p:nvGrpSpPr>
          <p:cNvPr id="238" name="Group 4">
            <a:extLst>
              <a:ext uri="{FF2B5EF4-FFF2-40B4-BE49-F238E27FC236}">
                <a16:creationId xmlns:a16="http://schemas.microsoft.com/office/drawing/2014/main" id="{77BD1F2D-3D2F-44E9-B483-9D49D002BAA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279897" y="1257866"/>
            <a:ext cx="3389048" cy="3638260"/>
            <a:chOff x="48" y="-109"/>
            <a:chExt cx="3019" cy="3241"/>
          </a:xfrm>
          <a:solidFill>
            <a:srgbClr val="008BBC"/>
          </a:solidFill>
        </p:grpSpPr>
        <p:sp>
          <p:nvSpPr>
            <p:cNvPr id="239" name="Freeform 5">
              <a:extLst>
                <a:ext uri="{FF2B5EF4-FFF2-40B4-BE49-F238E27FC236}">
                  <a16:creationId xmlns:a16="http://schemas.microsoft.com/office/drawing/2014/main" id="{8A1B73CE-547E-4434-AFA1-A79C0F5517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0" y="501"/>
              <a:ext cx="1793" cy="2172"/>
            </a:xfrm>
            <a:custGeom>
              <a:avLst/>
              <a:gdLst>
                <a:gd name="T0" fmla="*/ 1055 w 2109"/>
                <a:gd name="T1" fmla="*/ 0 h 2554"/>
                <a:gd name="T2" fmla="*/ 0 w 2109"/>
                <a:gd name="T3" fmla="*/ 1062 h 2554"/>
                <a:gd name="T4" fmla="*/ 270 w 2109"/>
                <a:gd name="T5" fmla="*/ 1771 h 2554"/>
                <a:gd name="T6" fmla="*/ 269 w 2109"/>
                <a:gd name="T7" fmla="*/ 1771 h 2554"/>
                <a:gd name="T8" fmla="*/ 273 w 2109"/>
                <a:gd name="T9" fmla="*/ 1775 h 2554"/>
                <a:gd name="T10" fmla="*/ 320 w 2109"/>
                <a:gd name="T11" fmla="*/ 1824 h 2554"/>
                <a:gd name="T12" fmla="*/ 564 w 2109"/>
                <a:gd name="T13" fmla="*/ 2130 h 2554"/>
                <a:gd name="T14" fmla="*/ 868 w 2109"/>
                <a:gd name="T15" fmla="*/ 2554 h 2554"/>
                <a:gd name="T16" fmla="*/ 1028 w 2109"/>
                <a:gd name="T17" fmla="*/ 2554 h 2554"/>
                <a:gd name="T18" fmla="*/ 1081 w 2109"/>
                <a:gd name="T19" fmla="*/ 2554 h 2554"/>
                <a:gd name="T20" fmla="*/ 1240 w 2109"/>
                <a:gd name="T21" fmla="*/ 2554 h 2554"/>
                <a:gd name="T22" fmla="*/ 1545 w 2109"/>
                <a:gd name="T23" fmla="*/ 2130 h 2554"/>
                <a:gd name="T24" fmla="*/ 1781 w 2109"/>
                <a:gd name="T25" fmla="*/ 1832 h 2554"/>
                <a:gd name="T26" fmla="*/ 2109 w 2109"/>
                <a:gd name="T27" fmla="*/ 1062 h 2554"/>
                <a:gd name="T28" fmla="*/ 1055 w 2109"/>
                <a:gd name="T29" fmla="*/ 0 h 2554"/>
                <a:gd name="T30" fmla="*/ 1448 w 2109"/>
                <a:gd name="T31" fmla="*/ 1537 h 2554"/>
                <a:gd name="T32" fmla="*/ 1320 w 2109"/>
                <a:gd name="T33" fmla="*/ 1708 h 2554"/>
                <a:gd name="T34" fmla="*/ 1155 w 2109"/>
                <a:gd name="T35" fmla="*/ 1952 h 2554"/>
                <a:gd name="T36" fmla="*/ 1069 w 2109"/>
                <a:gd name="T37" fmla="*/ 1952 h 2554"/>
                <a:gd name="T38" fmla="*/ 1040 w 2109"/>
                <a:gd name="T39" fmla="*/ 1952 h 2554"/>
                <a:gd name="T40" fmla="*/ 954 w 2109"/>
                <a:gd name="T41" fmla="*/ 1952 h 2554"/>
                <a:gd name="T42" fmla="*/ 789 w 2109"/>
                <a:gd name="T43" fmla="*/ 1708 h 2554"/>
                <a:gd name="T44" fmla="*/ 657 w 2109"/>
                <a:gd name="T45" fmla="*/ 1532 h 2554"/>
                <a:gd name="T46" fmla="*/ 632 w 2109"/>
                <a:gd name="T47" fmla="*/ 1504 h 2554"/>
                <a:gd name="T48" fmla="*/ 630 w 2109"/>
                <a:gd name="T49" fmla="*/ 1501 h 2554"/>
                <a:gd name="T50" fmla="*/ 630 w 2109"/>
                <a:gd name="T51" fmla="*/ 1501 h 2554"/>
                <a:gd name="T52" fmla="*/ 484 w 2109"/>
                <a:gd name="T53" fmla="*/ 1093 h 2554"/>
                <a:gd name="T54" fmla="*/ 1055 w 2109"/>
                <a:gd name="T55" fmla="*/ 482 h 2554"/>
                <a:gd name="T56" fmla="*/ 1626 w 2109"/>
                <a:gd name="T57" fmla="*/ 1093 h 2554"/>
                <a:gd name="T58" fmla="*/ 1448 w 2109"/>
                <a:gd name="T59" fmla="*/ 1537 h 2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109" h="2554">
                  <a:moveTo>
                    <a:pt x="1055" y="0"/>
                  </a:moveTo>
                  <a:cubicBezTo>
                    <a:pt x="472" y="0"/>
                    <a:pt x="0" y="476"/>
                    <a:pt x="0" y="1062"/>
                  </a:cubicBezTo>
                  <a:cubicBezTo>
                    <a:pt x="0" y="1335"/>
                    <a:pt x="102" y="1583"/>
                    <a:pt x="270" y="1771"/>
                  </a:cubicBezTo>
                  <a:cubicBezTo>
                    <a:pt x="269" y="1771"/>
                    <a:pt x="269" y="1771"/>
                    <a:pt x="269" y="1771"/>
                  </a:cubicBezTo>
                  <a:cubicBezTo>
                    <a:pt x="269" y="1771"/>
                    <a:pt x="271" y="1773"/>
                    <a:pt x="273" y="1775"/>
                  </a:cubicBezTo>
                  <a:cubicBezTo>
                    <a:pt x="288" y="1792"/>
                    <a:pt x="304" y="1808"/>
                    <a:pt x="320" y="1824"/>
                  </a:cubicBezTo>
                  <a:cubicBezTo>
                    <a:pt x="383" y="1891"/>
                    <a:pt x="491" y="2012"/>
                    <a:pt x="564" y="2130"/>
                  </a:cubicBezTo>
                  <a:cubicBezTo>
                    <a:pt x="672" y="2306"/>
                    <a:pt x="618" y="2554"/>
                    <a:pt x="868" y="2554"/>
                  </a:cubicBezTo>
                  <a:cubicBezTo>
                    <a:pt x="1028" y="2554"/>
                    <a:pt x="1028" y="2554"/>
                    <a:pt x="1028" y="2554"/>
                  </a:cubicBezTo>
                  <a:cubicBezTo>
                    <a:pt x="1081" y="2554"/>
                    <a:pt x="1081" y="2554"/>
                    <a:pt x="1081" y="2554"/>
                  </a:cubicBezTo>
                  <a:cubicBezTo>
                    <a:pt x="1240" y="2554"/>
                    <a:pt x="1240" y="2554"/>
                    <a:pt x="1240" y="2554"/>
                  </a:cubicBezTo>
                  <a:cubicBezTo>
                    <a:pt x="1491" y="2554"/>
                    <a:pt x="1437" y="2306"/>
                    <a:pt x="1545" y="2130"/>
                  </a:cubicBezTo>
                  <a:cubicBezTo>
                    <a:pt x="1615" y="2017"/>
                    <a:pt x="1717" y="1901"/>
                    <a:pt x="1781" y="1832"/>
                  </a:cubicBezTo>
                  <a:cubicBezTo>
                    <a:pt x="1983" y="1639"/>
                    <a:pt x="2109" y="1366"/>
                    <a:pt x="2109" y="1062"/>
                  </a:cubicBezTo>
                  <a:cubicBezTo>
                    <a:pt x="2109" y="476"/>
                    <a:pt x="1637" y="0"/>
                    <a:pt x="1055" y="0"/>
                  </a:cubicBezTo>
                  <a:close/>
                  <a:moveTo>
                    <a:pt x="1448" y="1537"/>
                  </a:moveTo>
                  <a:cubicBezTo>
                    <a:pt x="1413" y="1576"/>
                    <a:pt x="1358" y="1643"/>
                    <a:pt x="1320" y="1708"/>
                  </a:cubicBezTo>
                  <a:cubicBezTo>
                    <a:pt x="1262" y="1809"/>
                    <a:pt x="1291" y="1952"/>
                    <a:pt x="1155" y="1952"/>
                  </a:cubicBezTo>
                  <a:cubicBezTo>
                    <a:pt x="1069" y="1952"/>
                    <a:pt x="1069" y="1952"/>
                    <a:pt x="1069" y="1952"/>
                  </a:cubicBezTo>
                  <a:cubicBezTo>
                    <a:pt x="1040" y="1952"/>
                    <a:pt x="1040" y="1952"/>
                    <a:pt x="1040" y="1952"/>
                  </a:cubicBezTo>
                  <a:cubicBezTo>
                    <a:pt x="954" y="1952"/>
                    <a:pt x="954" y="1952"/>
                    <a:pt x="954" y="1952"/>
                  </a:cubicBezTo>
                  <a:cubicBezTo>
                    <a:pt x="818" y="1952"/>
                    <a:pt x="848" y="1809"/>
                    <a:pt x="789" y="1708"/>
                  </a:cubicBezTo>
                  <a:cubicBezTo>
                    <a:pt x="750" y="1640"/>
                    <a:pt x="691" y="1570"/>
                    <a:pt x="657" y="1532"/>
                  </a:cubicBezTo>
                  <a:cubicBezTo>
                    <a:pt x="648" y="1523"/>
                    <a:pt x="640" y="1513"/>
                    <a:pt x="632" y="1504"/>
                  </a:cubicBezTo>
                  <a:cubicBezTo>
                    <a:pt x="630" y="1502"/>
                    <a:pt x="630" y="1501"/>
                    <a:pt x="630" y="1501"/>
                  </a:cubicBezTo>
                  <a:cubicBezTo>
                    <a:pt x="630" y="1501"/>
                    <a:pt x="630" y="1501"/>
                    <a:pt x="630" y="1501"/>
                  </a:cubicBezTo>
                  <a:cubicBezTo>
                    <a:pt x="539" y="1393"/>
                    <a:pt x="484" y="1250"/>
                    <a:pt x="484" y="1093"/>
                  </a:cubicBezTo>
                  <a:cubicBezTo>
                    <a:pt x="484" y="756"/>
                    <a:pt x="740" y="482"/>
                    <a:pt x="1055" y="482"/>
                  </a:cubicBezTo>
                  <a:cubicBezTo>
                    <a:pt x="1370" y="482"/>
                    <a:pt x="1626" y="756"/>
                    <a:pt x="1626" y="1093"/>
                  </a:cubicBezTo>
                  <a:cubicBezTo>
                    <a:pt x="1626" y="1268"/>
                    <a:pt x="1557" y="1425"/>
                    <a:pt x="1448" y="153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" name="Freeform 6">
              <a:extLst>
                <a:ext uri="{FF2B5EF4-FFF2-40B4-BE49-F238E27FC236}">
                  <a16:creationId xmlns:a16="http://schemas.microsoft.com/office/drawing/2014/main" id="{966901A7-323F-4362-9B9E-FC31C9447CA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6" y="2691"/>
              <a:ext cx="602" cy="145"/>
            </a:xfrm>
            <a:custGeom>
              <a:avLst/>
              <a:gdLst>
                <a:gd name="T0" fmla="*/ 708 w 708"/>
                <a:gd name="T1" fmla="*/ 88 h 171"/>
                <a:gd name="T2" fmla="*/ 625 w 708"/>
                <a:gd name="T3" fmla="*/ 171 h 171"/>
                <a:gd name="T4" fmla="*/ 73 w 708"/>
                <a:gd name="T5" fmla="*/ 171 h 171"/>
                <a:gd name="T6" fmla="*/ 0 w 708"/>
                <a:gd name="T7" fmla="*/ 88 h 171"/>
                <a:gd name="T8" fmla="*/ 0 w 708"/>
                <a:gd name="T9" fmla="*/ 85 h 171"/>
                <a:gd name="T10" fmla="*/ 73 w 708"/>
                <a:gd name="T11" fmla="*/ 0 h 171"/>
                <a:gd name="T12" fmla="*/ 625 w 708"/>
                <a:gd name="T13" fmla="*/ 0 h 171"/>
                <a:gd name="T14" fmla="*/ 708 w 708"/>
                <a:gd name="T15" fmla="*/ 85 h 171"/>
                <a:gd name="T16" fmla="*/ 708 w 708"/>
                <a:gd name="T17" fmla="*/ 88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08" h="171">
                  <a:moveTo>
                    <a:pt x="708" y="88"/>
                  </a:moveTo>
                  <a:cubicBezTo>
                    <a:pt x="708" y="129"/>
                    <a:pt x="668" y="171"/>
                    <a:pt x="625" y="171"/>
                  </a:cubicBezTo>
                  <a:cubicBezTo>
                    <a:pt x="73" y="171"/>
                    <a:pt x="73" y="171"/>
                    <a:pt x="73" y="171"/>
                  </a:cubicBezTo>
                  <a:cubicBezTo>
                    <a:pt x="30" y="171"/>
                    <a:pt x="0" y="129"/>
                    <a:pt x="0" y="88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44"/>
                    <a:pt x="30" y="0"/>
                    <a:pt x="73" y="0"/>
                  </a:cubicBezTo>
                  <a:cubicBezTo>
                    <a:pt x="625" y="0"/>
                    <a:pt x="625" y="0"/>
                    <a:pt x="625" y="0"/>
                  </a:cubicBezTo>
                  <a:cubicBezTo>
                    <a:pt x="668" y="0"/>
                    <a:pt x="708" y="44"/>
                    <a:pt x="708" y="85"/>
                  </a:cubicBezTo>
                  <a:lnTo>
                    <a:pt x="708" y="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" name="Freeform 7">
              <a:extLst>
                <a:ext uri="{FF2B5EF4-FFF2-40B4-BE49-F238E27FC236}">
                  <a16:creationId xmlns:a16="http://schemas.microsoft.com/office/drawing/2014/main" id="{EA5CEB0D-40D0-491F-95D7-09F82D773D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6" y="2862"/>
              <a:ext cx="602" cy="132"/>
            </a:xfrm>
            <a:custGeom>
              <a:avLst/>
              <a:gdLst>
                <a:gd name="T0" fmla="*/ 708 w 708"/>
                <a:gd name="T1" fmla="*/ 84 h 155"/>
                <a:gd name="T2" fmla="*/ 625 w 708"/>
                <a:gd name="T3" fmla="*/ 155 h 155"/>
                <a:gd name="T4" fmla="*/ 73 w 708"/>
                <a:gd name="T5" fmla="*/ 155 h 155"/>
                <a:gd name="T6" fmla="*/ 0 w 708"/>
                <a:gd name="T7" fmla="*/ 84 h 155"/>
                <a:gd name="T8" fmla="*/ 0 w 708"/>
                <a:gd name="T9" fmla="*/ 81 h 155"/>
                <a:gd name="T10" fmla="*/ 73 w 708"/>
                <a:gd name="T11" fmla="*/ 0 h 155"/>
                <a:gd name="T12" fmla="*/ 625 w 708"/>
                <a:gd name="T13" fmla="*/ 0 h 155"/>
                <a:gd name="T14" fmla="*/ 708 w 708"/>
                <a:gd name="T15" fmla="*/ 81 h 155"/>
                <a:gd name="T16" fmla="*/ 708 w 708"/>
                <a:gd name="T17" fmla="*/ 8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08" h="155">
                  <a:moveTo>
                    <a:pt x="708" y="84"/>
                  </a:moveTo>
                  <a:cubicBezTo>
                    <a:pt x="708" y="125"/>
                    <a:pt x="668" y="155"/>
                    <a:pt x="625" y="155"/>
                  </a:cubicBezTo>
                  <a:cubicBezTo>
                    <a:pt x="73" y="155"/>
                    <a:pt x="73" y="155"/>
                    <a:pt x="73" y="155"/>
                  </a:cubicBezTo>
                  <a:cubicBezTo>
                    <a:pt x="30" y="155"/>
                    <a:pt x="0" y="125"/>
                    <a:pt x="0" y="84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40"/>
                    <a:pt x="30" y="0"/>
                    <a:pt x="73" y="0"/>
                  </a:cubicBezTo>
                  <a:cubicBezTo>
                    <a:pt x="625" y="0"/>
                    <a:pt x="625" y="0"/>
                    <a:pt x="625" y="0"/>
                  </a:cubicBezTo>
                  <a:cubicBezTo>
                    <a:pt x="668" y="0"/>
                    <a:pt x="708" y="40"/>
                    <a:pt x="708" y="81"/>
                  </a:cubicBezTo>
                  <a:lnTo>
                    <a:pt x="708" y="8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" name="Oval 8">
              <a:extLst>
                <a:ext uri="{FF2B5EF4-FFF2-40B4-BE49-F238E27FC236}">
                  <a16:creationId xmlns:a16="http://schemas.microsoft.com/office/drawing/2014/main" id="{DBCE0ED4-C0AD-40E2-9CBB-58302B8DF8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6" y="2884"/>
              <a:ext cx="295" cy="24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" name="Freeform 9">
              <a:extLst>
                <a:ext uri="{FF2B5EF4-FFF2-40B4-BE49-F238E27FC236}">
                  <a16:creationId xmlns:a16="http://schemas.microsoft.com/office/drawing/2014/main" id="{3E2FD59C-AB56-432D-88F2-D2C549AF8CE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0" y="501"/>
              <a:ext cx="1793" cy="2172"/>
            </a:xfrm>
            <a:custGeom>
              <a:avLst/>
              <a:gdLst>
                <a:gd name="T0" fmla="*/ 1055 w 2109"/>
                <a:gd name="T1" fmla="*/ 0 h 2554"/>
                <a:gd name="T2" fmla="*/ 0 w 2109"/>
                <a:gd name="T3" fmla="*/ 1062 h 2554"/>
                <a:gd name="T4" fmla="*/ 270 w 2109"/>
                <a:gd name="T5" fmla="*/ 1771 h 2554"/>
                <a:gd name="T6" fmla="*/ 269 w 2109"/>
                <a:gd name="T7" fmla="*/ 1771 h 2554"/>
                <a:gd name="T8" fmla="*/ 273 w 2109"/>
                <a:gd name="T9" fmla="*/ 1775 h 2554"/>
                <a:gd name="T10" fmla="*/ 320 w 2109"/>
                <a:gd name="T11" fmla="*/ 1824 h 2554"/>
                <a:gd name="T12" fmla="*/ 564 w 2109"/>
                <a:gd name="T13" fmla="*/ 2130 h 2554"/>
                <a:gd name="T14" fmla="*/ 868 w 2109"/>
                <a:gd name="T15" fmla="*/ 2554 h 2554"/>
                <a:gd name="T16" fmla="*/ 1028 w 2109"/>
                <a:gd name="T17" fmla="*/ 2554 h 2554"/>
                <a:gd name="T18" fmla="*/ 1081 w 2109"/>
                <a:gd name="T19" fmla="*/ 2554 h 2554"/>
                <a:gd name="T20" fmla="*/ 1240 w 2109"/>
                <a:gd name="T21" fmla="*/ 2554 h 2554"/>
                <a:gd name="T22" fmla="*/ 1545 w 2109"/>
                <a:gd name="T23" fmla="*/ 2130 h 2554"/>
                <a:gd name="T24" fmla="*/ 1781 w 2109"/>
                <a:gd name="T25" fmla="*/ 1832 h 2554"/>
                <a:gd name="T26" fmla="*/ 2109 w 2109"/>
                <a:gd name="T27" fmla="*/ 1062 h 2554"/>
                <a:gd name="T28" fmla="*/ 1055 w 2109"/>
                <a:gd name="T29" fmla="*/ 0 h 2554"/>
                <a:gd name="T30" fmla="*/ 1448 w 2109"/>
                <a:gd name="T31" fmla="*/ 1537 h 2554"/>
                <a:gd name="T32" fmla="*/ 1320 w 2109"/>
                <a:gd name="T33" fmla="*/ 1708 h 2554"/>
                <a:gd name="T34" fmla="*/ 1155 w 2109"/>
                <a:gd name="T35" fmla="*/ 1952 h 2554"/>
                <a:gd name="T36" fmla="*/ 1069 w 2109"/>
                <a:gd name="T37" fmla="*/ 1952 h 2554"/>
                <a:gd name="T38" fmla="*/ 1040 w 2109"/>
                <a:gd name="T39" fmla="*/ 1952 h 2554"/>
                <a:gd name="T40" fmla="*/ 954 w 2109"/>
                <a:gd name="T41" fmla="*/ 1952 h 2554"/>
                <a:gd name="T42" fmla="*/ 789 w 2109"/>
                <a:gd name="T43" fmla="*/ 1708 h 2554"/>
                <a:gd name="T44" fmla="*/ 657 w 2109"/>
                <a:gd name="T45" fmla="*/ 1532 h 2554"/>
                <a:gd name="T46" fmla="*/ 632 w 2109"/>
                <a:gd name="T47" fmla="*/ 1504 h 2554"/>
                <a:gd name="T48" fmla="*/ 630 w 2109"/>
                <a:gd name="T49" fmla="*/ 1501 h 2554"/>
                <a:gd name="T50" fmla="*/ 630 w 2109"/>
                <a:gd name="T51" fmla="*/ 1501 h 2554"/>
                <a:gd name="T52" fmla="*/ 484 w 2109"/>
                <a:gd name="T53" fmla="*/ 1093 h 2554"/>
                <a:gd name="T54" fmla="*/ 1055 w 2109"/>
                <a:gd name="T55" fmla="*/ 482 h 2554"/>
                <a:gd name="T56" fmla="*/ 1626 w 2109"/>
                <a:gd name="T57" fmla="*/ 1093 h 2554"/>
                <a:gd name="T58" fmla="*/ 1448 w 2109"/>
                <a:gd name="T59" fmla="*/ 1537 h 25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109" h="2554">
                  <a:moveTo>
                    <a:pt x="1055" y="0"/>
                  </a:moveTo>
                  <a:cubicBezTo>
                    <a:pt x="472" y="0"/>
                    <a:pt x="0" y="476"/>
                    <a:pt x="0" y="1062"/>
                  </a:cubicBezTo>
                  <a:cubicBezTo>
                    <a:pt x="0" y="1335"/>
                    <a:pt x="102" y="1583"/>
                    <a:pt x="270" y="1771"/>
                  </a:cubicBezTo>
                  <a:cubicBezTo>
                    <a:pt x="269" y="1771"/>
                    <a:pt x="269" y="1771"/>
                    <a:pt x="269" y="1771"/>
                  </a:cubicBezTo>
                  <a:cubicBezTo>
                    <a:pt x="269" y="1771"/>
                    <a:pt x="271" y="1773"/>
                    <a:pt x="273" y="1775"/>
                  </a:cubicBezTo>
                  <a:cubicBezTo>
                    <a:pt x="288" y="1792"/>
                    <a:pt x="304" y="1808"/>
                    <a:pt x="320" y="1824"/>
                  </a:cubicBezTo>
                  <a:cubicBezTo>
                    <a:pt x="383" y="1891"/>
                    <a:pt x="491" y="2012"/>
                    <a:pt x="564" y="2130"/>
                  </a:cubicBezTo>
                  <a:cubicBezTo>
                    <a:pt x="672" y="2306"/>
                    <a:pt x="618" y="2554"/>
                    <a:pt x="868" y="2554"/>
                  </a:cubicBezTo>
                  <a:cubicBezTo>
                    <a:pt x="1028" y="2554"/>
                    <a:pt x="1028" y="2554"/>
                    <a:pt x="1028" y="2554"/>
                  </a:cubicBezTo>
                  <a:cubicBezTo>
                    <a:pt x="1081" y="2554"/>
                    <a:pt x="1081" y="2554"/>
                    <a:pt x="1081" y="2554"/>
                  </a:cubicBezTo>
                  <a:cubicBezTo>
                    <a:pt x="1240" y="2554"/>
                    <a:pt x="1240" y="2554"/>
                    <a:pt x="1240" y="2554"/>
                  </a:cubicBezTo>
                  <a:cubicBezTo>
                    <a:pt x="1491" y="2554"/>
                    <a:pt x="1437" y="2306"/>
                    <a:pt x="1545" y="2130"/>
                  </a:cubicBezTo>
                  <a:cubicBezTo>
                    <a:pt x="1615" y="2017"/>
                    <a:pt x="1717" y="1901"/>
                    <a:pt x="1781" y="1832"/>
                  </a:cubicBezTo>
                  <a:cubicBezTo>
                    <a:pt x="1983" y="1639"/>
                    <a:pt x="2109" y="1366"/>
                    <a:pt x="2109" y="1062"/>
                  </a:cubicBezTo>
                  <a:cubicBezTo>
                    <a:pt x="2109" y="476"/>
                    <a:pt x="1637" y="0"/>
                    <a:pt x="1055" y="0"/>
                  </a:cubicBezTo>
                  <a:close/>
                  <a:moveTo>
                    <a:pt x="1448" y="1537"/>
                  </a:moveTo>
                  <a:cubicBezTo>
                    <a:pt x="1413" y="1576"/>
                    <a:pt x="1358" y="1643"/>
                    <a:pt x="1320" y="1708"/>
                  </a:cubicBezTo>
                  <a:cubicBezTo>
                    <a:pt x="1262" y="1809"/>
                    <a:pt x="1291" y="1952"/>
                    <a:pt x="1155" y="1952"/>
                  </a:cubicBezTo>
                  <a:cubicBezTo>
                    <a:pt x="1069" y="1952"/>
                    <a:pt x="1069" y="1952"/>
                    <a:pt x="1069" y="1952"/>
                  </a:cubicBezTo>
                  <a:cubicBezTo>
                    <a:pt x="1040" y="1952"/>
                    <a:pt x="1040" y="1952"/>
                    <a:pt x="1040" y="1952"/>
                  </a:cubicBezTo>
                  <a:cubicBezTo>
                    <a:pt x="954" y="1952"/>
                    <a:pt x="954" y="1952"/>
                    <a:pt x="954" y="1952"/>
                  </a:cubicBezTo>
                  <a:cubicBezTo>
                    <a:pt x="818" y="1952"/>
                    <a:pt x="848" y="1809"/>
                    <a:pt x="789" y="1708"/>
                  </a:cubicBezTo>
                  <a:cubicBezTo>
                    <a:pt x="750" y="1640"/>
                    <a:pt x="691" y="1570"/>
                    <a:pt x="657" y="1532"/>
                  </a:cubicBezTo>
                  <a:cubicBezTo>
                    <a:pt x="648" y="1523"/>
                    <a:pt x="640" y="1513"/>
                    <a:pt x="632" y="1504"/>
                  </a:cubicBezTo>
                  <a:cubicBezTo>
                    <a:pt x="630" y="1502"/>
                    <a:pt x="630" y="1501"/>
                    <a:pt x="630" y="1501"/>
                  </a:cubicBezTo>
                  <a:cubicBezTo>
                    <a:pt x="630" y="1501"/>
                    <a:pt x="630" y="1501"/>
                    <a:pt x="630" y="1501"/>
                  </a:cubicBezTo>
                  <a:cubicBezTo>
                    <a:pt x="539" y="1393"/>
                    <a:pt x="484" y="1250"/>
                    <a:pt x="484" y="1093"/>
                  </a:cubicBezTo>
                  <a:cubicBezTo>
                    <a:pt x="484" y="756"/>
                    <a:pt x="740" y="482"/>
                    <a:pt x="1055" y="482"/>
                  </a:cubicBezTo>
                  <a:cubicBezTo>
                    <a:pt x="1370" y="482"/>
                    <a:pt x="1626" y="756"/>
                    <a:pt x="1626" y="1093"/>
                  </a:cubicBezTo>
                  <a:cubicBezTo>
                    <a:pt x="1626" y="1268"/>
                    <a:pt x="1557" y="1425"/>
                    <a:pt x="1448" y="153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" name="Freeform 10">
              <a:extLst>
                <a:ext uri="{FF2B5EF4-FFF2-40B4-BE49-F238E27FC236}">
                  <a16:creationId xmlns:a16="http://schemas.microsoft.com/office/drawing/2014/main" id="{C596816F-ADB1-4790-996F-58ED30602A4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6" y="2691"/>
              <a:ext cx="602" cy="145"/>
            </a:xfrm>
            <a:custGeom>
              <a:avLst/>
              <a:gdLst>
                <a:gd name="T0" fmla="*/ 708 w 708"/>
                <a:gd name="T1" fmla="*/ 88 h 171"/>
                <a:gd name="T2" fmla="*/ 625 w 708"/>
                <a:gd name="T3" fmla="*/ 171 h 171"/>
                <a:gd name="T4" fmla="*/ 73 w 708"/>
                <a:gd name="T5" fmla="*/ 171 h 171"/>
                <a:gd name="T6" fmla="*/ 0 w 708"/>
                <a:gd name="T7" fmla="*/ 88 h 171"/>
                <a:gd name="T8" fmla="*/ 0 w 708"/>
                <a:gd name="T9" fmla="*/ 85 h 171"/>
                <a:gd name="T10" fmla="*/ 73 w 708"/>
                <a:gd name="T11" fmla="*/ 0 h 171"/>
                <a:gd name="T12" fmla="*/ 625 w 708"/>
                <a:gd name="T13" fmla="*/ 0 h 171"/>
                <a:gd name="T14" fmla="*/ 708 w 708"/>
                <a:gd name="T15" fmla="*/ 85 h 171"/>
                <a:gd name="T16" fmla="*/ 708 w 708"/>
                <a:gd name="T17" fmla="*/ 88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08" h="171">
                  <a:moveTo>
                    <a:pt x="708" y="88"/>
                  </a:moveTo>
                  <a:cubicBezTo>
                    <a:pt x="708" y="129"/>
                    <a:pt x="668" y="171"/>
                    <a:pt x="625" y="171"/>
                  </a:cubicBezTo>
                  <a:cubicBezTo>
                    <a:pt x="73" y="171"/>
                    <a:pt x="73" y="171"/>
                    <a:pt x="73" y="171"/>
                  </a:cubicBezTo>
                  <a:cubicBezTo>
                    <a:pt x="30" y="171"/>
                    <a:pt x="0" y="129"/>
                    <a:pt x="0" y="88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44"/>
                    <a:pt x="30" y="0"/>
                    <a:pt x="73" y="0"/>
                  </a:cubicBezTo>
                  <a:cubicBezTo>
                    <a:pt x="625" y="0"/>
                    <a:pt x="625" y="0"/>
                    <a:pt x="625" y="0"/>
                  </a:cubicBezTo>
                  <a:cubicBezTo>
                    <a:pt x="668" y="0"/>
                    <a:pt x="708" y="44"/>
                    <a:pt x="708" y="85"/>
                  </a:cubicBezTo>
                  <a:lnTo>
                    <a:pt x="708" y="8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" name="Freeform 11">
              <a:extLst>
                <a:ext uri="{FF2B5EF4-FFF2-40B4-BE49-F238E27FC236}">
                  <a16:creationId xmlns:a16="http://schemas.microsoft.com/office/drawing/2014/main" id="{19DB082E-C1B1-4E0D-956E-E8D52D1FEDE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6" y="2862"/>
              <a:ext cx="602" cy="132"/>
            </a:xfrm>
            <a:custGeom>
              <a:avLst/>
              <a:gdLst>
                <a:gd name="T0" fmla="*/ 708 w 708"/>
                <a:gd name="T1" fmla="*/ 84 h 155"/>
                <a:gd name="T2" fmla="*/ 625 w 708"/>
                <a:gd name="T3" fmla="*/ 155 h 155"/>
                <a:gd name="T4" fmla="*/ 73 w 708"/>
                <a:gd name="T5" fmla="*/ 155 h 155"/>
                <a:gd name="T6" fmla="*/ 0 w 708"/>
                <a:gd name="T7" fmla="*/ 84 h 155"/>
                <a:gd name="T8" fmla="*/ 0 w 708"/>
                <a:gd name="T9" fmla="*/ 81 h 155"/>
                <a:gd name="T10" fmla="*/ 73 w 708"/>
                <a:gd name="T11" fmla="*/ 0 h 155"/>
                <a:gd name="T12" fmla="*/ 625 w 708"/>
                <a:gd name="T13" fmla="*/ 0 h 155"/>
                <a:gd name="T14" fmla="*/ 708 w 708"/>
                <a:gd name="T15" fmla="*/ 81 h 155"/>
                <a:gd name="T16" fmla="*/ 708 w 708"/>
                <a:gd name="T17" fmla="*/ 8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08" h="155">
                  <a:moveTo>
                    <a:pt x="708" y="84"/>
                  </a:moveTo>
                  <a:cubicBezTo>
                    <a:pt x="708" y="125"/>
                    <a:pt x="668" y="155"/>
                    <a:pt x="625" y="155"/>
                  </a:cubicBezTo>
                  <a:cubicBezTo>
                    <a:pt x="73" y="155"/>
                    <a:pt x="73" y="155"/>
                    <a:pt x="73" y="155"/>
                  </a:cubicBezTo>
                  <a:cubicBezTo>
                    <a:pt x="30" y="155"/>
                    <a:pt x="0" y="125"/>
                    <a:pt x="0" y="84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40"/>
                    <a:pt x="30" y="0"/>
                    <a:pt x="73" y="0"/>
                  </a:cubicBezTo>
                  <a:cubicBezTo>
                    <a:pt x="625" y="0"/>
                    <a:pt x="625" y="0"/>
                    <a:pt x="625" y="0"/>
                  </a:cubicBezTo>
                  <a:cubicBezTo>
                    <a:pt x="668" y="0"/>
                    <a:pt x="708" y="40"/>
                    <a:pt x="708" y="81"/>
                  </a:cubicBezTo>
                  <a:lnTo>
                    <a:pt x="708" y="8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" name="Oval 12">
              <a:extLst>
                <a:ext uri="{FF2B5EF4-FFF2-40B4-BE49-F238E27FC236}">
                  <a16:creationId xmlns:a16="http://schemas.microsoft.com/office/drawing/2014/main" id="{1A0F949C-B5CA-4B96-A785-7213F14AAA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6" y="2884"/>
              <a:ext cx="295" cy="24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7" name="Freeform 13">
              <a:extLst>
                <a:ext uri="{FF2B5EF4-FFF2-40B4-BE49-F238E27FC236}">
                  <a16:creationId xmlns:a16="http://schemas.microsoft.com/office/drawing/2014/main" id="{31975BD1-D1C6-41C0-91EE-87895E7F3CC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9" y="-109"/>
              <a:ext cx="257" cy="489"/>
            </a:xfrm>
            <a:custGeom>
              <a:avLst/>
              <a:gdLst>
                <a:gd name="T0" fmla="*/ 302 w 302"/>
                <a:gd name="T1" fmla="*/ 427 h 575"/>
                <a:gd name="T2" fmla="*/ 155 w 302"/>
                <a:gd name="T3" fmla="*/ 575 h 575"/>
                <a:gd name="T4" fmla="*/ 147 w 302"/>
                <a:gd name="T5" fmla="*/ 575 h 575"/>
                <a:gd name="T6" fmla="*/ 0 w 302"/>
                <a:gd name="T7" fmla="*/ 427 h 575"/>
                <a:gd name="T8" fmla="*/ 0 w 302"/>
                <a:gd name="T9" fmla="*/ 148 h 575"/>
                <a:gd name="T10" fmla="*/ 147 w 302"/>
                <a:gd name="T11" fmla="*/ 0 h 575"/>
                <a:gd name="T12" fmla="*/ 155 w 302"/>
                <a:gd name="T13" fmla="*/ 0 h 575"/>
                <a:gd name="T14" fmla="*/ 302 w 302"/>
                <a:gd name="T15" fmla="*/ 148 h 575"/>
                <a:gd name="T16" fmla="*/ 302 w 302"/>
                <a:gd name="T17" fmla="*/ 427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2" h="575">
                  <a:moveTo>
                    <a:pt x="302" y="427"/>
                  </a:moveTo>
                  <a:cubicBezTo>
                    <a:pt x="302" y="509"/>
                    <a:pt x="236" y="575"/>
                    <a:pt x="155" y="575"/>
                  </a:cubicBezTo>
                  <a:cubicBezTo>
                    <a:pt x="147" y="575"/>
                    <a:pt x="147" y="575"/>
                    <a:pt x="147" y="575"/>
                  </a:cubicBezTo>
                  <a:cubicBezTo>
                    <a:pt x="65" y="575"/>
                    <a:pt x="0" y="509"/>
                    <a:pt x="0" y="427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66"/>
                    <a:pt x="65" y="0"/>
                    <a:pt x="147" y="0"/>
                  </a:cubicBezTo>
                  <a:cubicBezTo>
                    <a:pt x="155" y="0"/>
                    <a:pt x="155" y="0"/>
                    <a:pt x="155" y="0"/>
                  </a:cubicBezTo>
                  <a:cubicBezTo>
                    <a:pt x="236" y="0"/>
                    <a:pt x="302" y="66"/>
                    <a:pt x="302" y="148"/>
                  </a:cubicBezTo>
                  <a:lnTo>
                    <a:pt x="302" y="4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8" name="Freeform 14">
              <a:extLst>
                <a:ext uri="{FF2B5EF4-FFF2-40B4-BE49-F238E27FC236}">
                  <a16:creationId xmlns:a16="http://schemas.microsoft.com/office/drawing/2014/main" id="{FC68A0FC-06A6-4CD5-970C-591BD82F8CD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" y="1281"/>
              <a:ext cx="487" cy="259"/>
            </a:xfrm>
            <a:custGeom>
              <a:avLst/>
              <a:gdLst>
                <a:gd name="T0" fmla="*/ 147 w 572"/>
                <a:gd name="T1" fmla="*/ 304 h 304"/>
                <a:gd name="T2" fmla="*/ 0 w 572"/>
                <a:gd name="T3" fmla="*/ 156 h 304"/>
                <a:gd name="T4" fmla="*/ 0 w 572"/>
                <a:gd name="T5" fmla="*/ 148 h 304"/>
                <a:gd name="T6" fmla="*/ 147 w 572"/>
                <a:gd name="T7" fmla="*/ 0 h 304"/>
                <a:gd name="T8" fmla="*/ 425 w 572"/>
                <a:gd name="T9" fmla="*/ 0 h 304"/>
                <a:gd name="T10" fmla="*/ 572 w 572"/>
                <a:gd name="T11" fmla="*/ 148 h 304"/>
                <a:gd name="T12" fmla="*/ 572 w 572"/>
                <a:gd name="T13" fmla="*/ 156 h 304"/>
                <a:gd name="T14" fmla="*/ 425 w 572"/>
                <a:gd name="T15" fmla="*/ 304 h 304"/>
                <a:gd name="T16" fmla="*/ 147 w 572"/>
                <a:gd name="T17" fmla="*/ 304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2" h="304">
                  <a:moveTo>
                    <a:pt x="147" y="304"/>
                  </a:moveTo>
                  <a:cubicBezTo>
                    <a:pt x="66" y="304"/>
                    <a:pt x="0" y="238"/>
                    <a:pt x="0" y="156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66"/>
                    <a:pt x="66" y="0"/>
                    <a:pt x="147" y="0"/>
                  </a:cubicBezTo>
                  <a:cubicBezTo>
                    <a:pt x="425" y="0"/>
                    <a:pt x="425" y="0"/>
                    <a:pt x="425" y="0"/>
                  </a:cubicBezTo>
                  <a:cubicBezTo>
                    <a:pt x="506" y="0"/>
                    <a:pt x="572" y="66"/>
                    <a:pt x="572" y="148"/>
                  </a:cubicBezTo>
                  <a:cubicBezTo>
                    <a:pt x="572" y="156"/>
                    <a:pt x="572" y="156"/>
                    <a:pt x="572" y="156"/>
                  </a:cubicBezTo>
                  <a:cubicBezTo>
                    <a:pt x="572" y="238"/>
                    <a:pt x="506" y="304"/>
                    <a:pt x="425" y="304"/>
                  </a:cubicBezTo>
                  <a:lnTo>
                    <a:pt x="147" y="3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9" name="Freeform 15">
              <a:extLst>
                <a:ext uri="{FF2B5EF4-FFF2-40B4-BE49-F238E27FC236}">
                  <a16:creationId xmlns:a16="http://schemas.microsoft.com/office/drawing/2014/main" id="{E82CA17F-7A36-4743-8C04-8C179F12B790}"/>
                </a:ext>
              </a:extLst>
            </p:cNvPr>
            <p:cNvSpPr>
              <a:spLocks/>
            </p:cNvSpPr>
            <p:nvPr/>
          </p:nvSpPr>
          <p:spPr bwMode="auto">
            <a:xfrm>
              <a:off x="48" y="1281"/>
              <a:ext cx="486" cy="259"/>
            </a:xfrm>
            <a:custGeom>
              <a:avLst/>
              <a:gdLst>
                <a:gd name="T0" fmla="*/ 147 w 571"/>
                <a:gd name="T1" fmla="*/ 304 h 304"/>
                <a:gd name="T2" fmla="*/ 0 w 571"/>
                <a:gd name="T3" fmla="*/ 156 h 304"/>
                <a:gd name="T4" fmla="*/ 0 w 571"/>
                <a:gd name="T5" fmla="*/ 148 h 304"/>
                <a:gd name="T6" fmla="*/ 147 w 571"/>
                <a:gd name="T7" fmla="*/ 0 h 304"/>
                <a:gd name="T8" fmla="*/ 424 w 571"/>
                <a:gd name="T9" fmla="*/ 0 h 304"/>
                <a:gd name="T10" fmla="*/ 571 w 571"/>
                <a:gd name="T11" fmla="*/ 148 h 304"/>
                <a:gd name="T12" fmla="*/ 571 w 571"/>
                <a:gd name="T13" fmla="*/ 156 h 304"/>
                <a:gd name="T14" fmla="*/ 424 w 571"/>
                <a:gd name="T15" fmla="*/ 304 h 304"/>
                <a:gd name="T16" fmla="*/ 147 w 571"/>
                <a:gd name="T17" fmla="*/ 304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1" h="304">
                  <a:moveTo>
                    <a:pt x="147" y="304"/>
                  </a:moveTo>
                  <a:cubicBezTo>
                    <a:pt x="66" y="304"/>
                    <a:pt x="0" y="238"/>
                    <a:pt x="0" y="156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66"/>
                    <a:pt x="66" y="0"/>
                    <a:pt x="147" y="0"/>
                  </a:cubicBezTo>
                  <a:cubicBezTo>
                    <a:pt x="424" y="0"/>
                    <a:pt x="424" y="0"/>
                    <a:pt x="424" y="0"/>
                  </a:cubicBezTo>
                  <a:cubicBezTo>
                    <a:pt x="506" y="0"/>
                    <a:pt x="571" y="66"/>
                    <a:pt x="571" y="148"/>
                  </a:cubicBezTo>
                  <a:cubicBezTo>
                    <a:pt x="571" y="156"/>
                    <a:pt x="571" y="156"/>
                    <a:pt x="571" y="156"/>
                  </a:cubicBezTo>
                  <a:cubicBezTo>
                    <a:pt x="571" y="238"/>
                    <a:pt x="506" y="304"/>
                    <a:pt x="424" y="304"/>
                  </a:cubicBezTo>
                  <a:lnTo>
                    <a:pt x="147" y="30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1" name="Freeform 16">
              <a:extLst>
                <a:ext uri="{FF2B5EF4-FFF2-40B4-BE49-F238E27FC236}">
                  <a16:creationId xmlns:a16="http://schemas.microsoft.com/office/drawing/2014/main" id="{DB5E3E92-C6DF-485E-9049-3EEB134AD5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9" y="284"/>
              <a:ext cx="447" cy="450"/>
            </a:xfrm>
            <a:custGeom>
              <a:avLst/>
              <a:gdLst>
                <a:gd name="T0" fmla="*/ 272 w 525"/>
                <a:gd name="T1" fmla="*/ 471 h 529"/>
                <a:gd name="T2" fmla="*/ 64 w 525"/>
                <a:gd name="T3" fmla="*/ 471 h 529"/>
                <a:gd name="T4" fmla="*/ 58 w 525"/>
                <a:gd name="T5" fmla="*/ 465 h 529"/>
                <a:gd name="T6" fmla="*/ 58 w 525"/>
                <a:gd name="T7" fmla="*/ 256 h 529"/>
                <a:gd name="T8" fmla="*/ 254 w 525"/>
                <a:gd name="T9" fmla="*/ 58 h 529"/>
                <a:gd name="T10" fmla="*/ 462 w 525"/>
                <a:gd name="T11" fmla="*/ 58 h 529"/>
                <a:gd name="T12" fmla="*/ 468 w 525"/>
                <a:gd name="T13" fmla="*/ 64 h 529"/>
                <a:gd name="T14" fmla="*/ 468 w 525"/>
                <a:gd name="T15" fmla="*/ 274 h 529"/>
                <a:gd name="T16" fmla="*/ 272 w 525"/>
                <a:gd name="T17" fmla="*/ 471 h 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5" h="529">
                  <a:moveTo>
                    <a:pt x="272" y="471"/>
                  </a:moveTo>
                  <a:cubicBezTo>
                    <a:pt x="214" y="529"/>
                    <a:pt x="121" y="529"/>
                    <a:pt x="64" y="471"/>
                  </a:cubicBezTo>
                  <a:cubicBezTo>
                    <a:pt x="58" y="465"/>
                    <a:pt x="58" y="465"/>
                    <a:pt x="58" y="465"/>
                  </a:cubicBezTo>
                  <a:cubicBezTo>
                    <a:pt x="0" y="407"/>
                    <a:pt x="0" y="313"/>
                    <a:pt x="58" y="256"/>
                  </a:cubicBezTo>
                  <a:cubicBezTo>
                    <a:pt x="254" y="58"/>
                    <a:pt x="254" y="58"/>
                    <a:pt x="254" y="58"/>
                  </a:cubicBezTo>
                  <a:cubicBezTo>
                    <a:pt x="311" y="0"/>
                    <a:pt x="405" y="0"/>
                    <a:pt x="462" y="58"/>
                  </a:cubicBezTo>
                  <a:cubicBezTo>
                    <a:pt x="468" y="64"/>
                    <a:pt x="468" y="64"/>
                    <a:pt x="468" y="64"/>
                  </a:cubicBezTo>
                  <a:cubicBezTo>
                    <a:pt x="525" y="122"/>
                    <a:pt x="525" y="216"/>
                    <a:pt x="468" y="274"/>
                  </a:cubicBezTo>
                  <a:lnTo>
                    <a:pt x="272" y="47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2" name="Freeform 17">
              <a:extLst>
                <a:ext uri="{FF2B5EF4-FFF2-40B4-BE49-F238E27FC236}">
                  <a16:creationId xmlns:a16="http://schemas.microsoft.com/office/drawing/2014/main" id="{8B81FFED-8895-4F16-B3F1-C3A7455532D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" y="2088"/>
              <a:ext cx="447" cy="450"/>
            </a:xfrm>
            <a:custGeom>
              <a:avLst/>
              <a:gdLst>
                <a:gd name="T0" fmla="*/ 272 w 525"/>
                <a:gd name="T1" fmla="*/ 471 h 529"/>
                <a:gd name="T2" fmla="*/ 64 w 525"/>
                <a:gd name="T3" fmla="*/ 471 h 529"/>
                <a:gd name="T4" fmla="*/ 58 w 525"/>
                <a:gd name="T5" fmla="*/ 465 h 529"/>
                <a:gd name="T6" fmla="*/ 58 w 525"/>
                <a:gd name="T7" fmla="*/ 255 h 529"/>
                <a:gd name="T8" fmla="*/ 254 w 525"/>
                <a:gd name="T9" fmla="*/ 58 h 529"/>
                <a:gd name="T10" fmla="*/ 462 w 525"/>
                <a:gd name="T11" fmla="*/ 58 h 529"/>
                <a:gd name="T12" fmla="*/ 468 w 525"/>
                <a:gd name="T13" fmla="*/ 64 h 529"/>
                <a:gd name="T14" fmla="*/ 468 w 525"/>
                <a:gd name="T15" fmla="*/ 273 h 529"/>
                <a:gd name="T16" fmla="*/ 272 w 525"/>
                <a:gd name="T17" fmla="*/ 471 h 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5" h="529">
                  <a:moveTo>
                    <a:pt x="272" y="471"/>
                  </a:moveTo>
                  <a:cubicBezTo>
                    <a:pt x="214" y="529"/>
                    <a:pt x="121" y="529"/>
                    <a:pt x="64" y="471"/>
                  </a:cubicBezTo>
                  <a:cubicBezTo>
                    <a:pt x="58" y="465"/>
                    <a:pt x="58" y="465"/>
                    <a:pt x="58" y="465"/>
                  </a:cubicBezTo>
                  <a:cubicBezTo>
                    <a:pt x="0" y="407"/>
                    <a:pt x="0" y="313"/>
                    <a:pt x="58" y="255"/>
                  </a:cubicBezTo>
                  <a:cubicBezTo>
                    <a:pt x="254" y="58"/>
                    <a:pt x="254" y="58"/>
                    <a:pt x="254" y="58"/>
                  </a:cubicBezTo>
                  <a:cubicBezTo>
                    <a:pt x="311" y="0"/>
                    <a:pt x="405" y="0"/>
                    <a:pt x="462" y="58"/>
                  </a:cubicBezTo>
                  <a:cubicBezTo>
                    <a:pt x="468" y="64"/>
                    <a:pt x="468" y="64"/>
                    <a:pt x="468" y="64"/>
                  </a:cubicBezTo>
                  <a:cubicBezTo>
                    <a:pt x="525" y="122"/>
                    <a:pt x="525" y="215"/>
                    <a:pt x="468" y="273"/>
                  </a:cubicBezTo>
                  <a:lnTo>
                    <a:pt x="272" y="47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3" name="Freeform 18">
              <a:extLst>
                <a:ext uri="{FF2B5EF4-FFF2-40B4-BE49-F238E27FC236}">
                  <a16:creationId xmlns:a16="http://schemas.microsoft.com/office/drawing/2014/main" id="{9CBA97CA-9609-4FD7-8AAC-F92E662E42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9" y="2088"/>
              <a:ext cx="447" cy="450"/>
            </a:xfrm>
            <a:custGeom>
              <a:avLst/>
              <a:gdLst>
                <a:gd name="T0" fmla="*/ 58 w 525"/>
                <a:gd name="T1" fmla="*/ 273 h 529"/>
                <a:gd name="T2" fmla="*/ 58 w 525"/>
                <a:gd name="T3" fmla="*/ 64 h 529"/>
                <a:gd name="T4" fmla="*/ 64 w 525"/>
                <a:gd name="T5" fmla="*/ 58 h 529"/>
                <a:gd name="T6" fmla="*/ 272 w 525"/>
                <a:gd name="T7" fmla="*/ 58 h 529"/>
                <a:gd name="T8" fmla="*/ 468 w 525"/>
                <a:gd name="T9" fmla="*/ 255 h 529"/>
                <a:gd name="T10" fmla="*/ 468 w 525"/>
                <a:gd name="T11" fmla="*/ 465 h 529"/>
                <a:gd name="T12" fmla="*/ 462 w 525"/>
                <a:gd name="T13" fmla="*/ 471 h 529"/>
                <a:gd name="T14" fmla="*/ 254 w 525"/>
                <a:gd name="T15" fmla="*/ 471 h 529"/>
                <a:gd name="T16" fmla="*/ 58 w 525"/>
                <a:gd name="T17" fmla="*/ 273 h 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5" h="529">
                  <a:moveTo>
                    <a:pt x="58" y="273"/>
                  </a:moveTo>
                  <a:cubicBezTo>
                    <a:pt x="0" y="215"/>
                    <a:pt x="0" y="122"/>
                    <a:pt x="58" y="64"/>
                  </a:cubicBezTo>
                  <a:cubicBezTo>
                    <a:pt x="64" y="58"/>
                    <a:pt x="64" y="58"/>
                    <a:pt x="64" y="58"/>
                  </a:cubicBezTo>
                  <a:cubicBezTo>
                    <a:pt x="121" y="0"/>
                    <a:pt x="214" y="0"/>
                    <a:pt x="272" y="58"/>
                  </a:cubicBezTo>
                  <a:cubicBezTo>
                    <a:pt x="468" y="255"/>
                    <a:pt x="468" y="255"/>
                    <a:pt x="468" y="255"/>
                  </a:cubicBezTo>
                  <a:cubicBezTo>
                    <a:pt x="525" y="313"/>
                    <a:pt x="525" y="407"/>
                    <a:pt x="468" y="465"/>
                  </a:cubicBezTo>
                  <a:cubicBezTo>
                    <a:pt x="462" y="471"/>
                    <a:pt x="462" y="471"/>
                    <a:pt x="462" y="471"/>
                  </a:cubicBezTo>
                  <a:cubicBezTo>
                    <a:pt x="405" y="529"/>
                    <a:pt x="311" y="529"/>
                    <a:pt x="254" y="471"/>
                  </a:cubicBezTo>
                  <a:lnTo>
                    <a:pt x="58" y="2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4" name="Freeform 19">
              <a:extLst>
                <a:ext uri="{FF2B5EF4-FFF2-40B4-BE49-F238E27FC236}">
                  <a16:creationId xmlns:a16="http://schemas.microsoft.com/office/drawing/2014/main" id="{6D28ED83-D580-4419-8869-AC07F2BDB6F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" y="284"/>
              <a:ext cx="447" cy="450"/>
            </a:xfrm>
            <a:custGeom>
              <a:avLst/>
              <a:gdLst>
                <a:gd name="T0" fmla="*/ 58 w 525"/>
                <a:gd name="T1" fmla="*/ 274 h 529"/>
                <a:gd name="T2" fmla="*/ 58 w 525"/>
                <a:gd name="T3" fmla="*/ 64 h 529"/>
                <a:gd name="T4" fmla="*/ 64 w 525"/>
                <a:gd name="T5" fmla="*/ 58 h 529"/>
                <a:gd name="T6" fmla="*/ 272 w 525"/>
                <a:gd name="T7" fmla="*/ 58 h 529"/>
                <a:gd name="T8" fmla="*/ 468 w 525"/>
                <a:gd name="T9" fmla="*/ 256 h 529"/>
                <a:gd name="T10" fmla="*/ 468 w 525"/>
                <a:gd name="T11" fmla="*/ 465 h 529"/>
                <a:gd name="T12" fmla="*/ 462 w 525"/>
                <a:gd name="T13" fmla="*/ 471 h 529"/>
                <a:gd name="T14" fmla="*/ 254 w 525"/>
                <a:gd name="T15" fmla="*/ 471 h 529"/>
                <a:gd name="T16" fmla="*/ 58 w 525"/>
                <a:gd name="T17" fmla="*/ 274 h 5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5" h="529">
                  <a:moveTo>
                    <a:pt x="58" y="274"/>
                  </a:moveTo>
                  <a:cubicBezTo>
                    <a:pt x="0" y="216"/>
                    <a:pt x="0" y="122"/>
                    <a:pt x="58" y="64"/>
                  </a:cubicBezTo>
                  <a:cubicBezTo>
                    <a:pt x="64" y="58"/>
                    <a:pt x="64" y="58"/>
                    <a:pt x="64" y="58"/>
                  </a:cubicBezTo>
                  <a:cubicBezTo>
                    <a:pt x="121" y="0"/>
                    <a:pt x="214" y="0"/>
                    <a:pt x="272" y="58"/>
                  </a:cubicBezTo>
                  <a:cubicBezTo>
                    <a:pt x="468" y="256"/>
                    <a:pt x="468" y="256"/>
                    <a:pt x="468" y="256"/>
                  </a:cubicBezTo>
                  <a:cubicBezTo>
                    <a:pt x="525" y="313"/>
                    <a:pt x="525" y="407"/>
                    <a:pt x="468" y="465"/>
                  </a:cubicBezTo>
                  <a:cubicBezTo>
                    <a:pt x="462" y="471"/>
                    <a:pt x="462" y="471"/>
                    <a:pt x="462" y="471"/>
                  </a:cubicBezTo>
                  <a:cubicBezTo>
                    <a:pt x="405" y="529"/>
                    <a:pt x="311" y="529"/>
                    <a:pt x="254" y="471"/>
                  </a:cubicBezTo>
                  <a:lnTo>
                    <a:pt x="58" y="27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256" name="رابط مستقيم 255">
            <a:extLst>
              <a:ext uri="{FF2B5EF4-FFF2-40B4-BE49-F238E27FC236}">
                <a16:creationId xmlns:a16="http://schemas.microsoft.com/office/drawing/2014/main" id="{E6529608-FF77-45C5-915D-7026B7688F12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/>
          <a:effectLst>
            <a:outerShdw blurRad="50800" dist="38100" dir="600000" sx="103000" sy="103000" algn="l" rotWithShape="0">
              <a:prstClr val="black">
                <a:alpha val="22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57C386AC-D003-4679-A8A3-9F1279D930F9}"/>
              </a:ext>
            </a:extLst>
          </p:cNvPr>
          <p:cNvGrpSpPr/>
          <p:nvPr/>
        </p:nvGrpSpPr>
        <p:grpSpPr>
          <a:xfrm>
            <a:off x="8751991" y="1016447"/>
            <a:ext cx="3440592" cy="865760"/>
            <a:chOff x="8924867" y="795600"/>
            <a:chExt cx="3440592" cy="865760"/>
          </a:xfrm>
        </p:grpSpPr>
        <p:grpSp>
          <p:nvGrpSpPr>
            <p:cNvPr id="6" name="مجموعة 5">
              <a:extLst>
                <a:ext uri="{FF2B5EF4-FFF2-40B4-BE49-F238E27FC236}">
                  <a16:creationId xmlns:a16="http://schemas.microsoft.com/office/drawing/2014/main" id="{44FE5257-7CA8-42A2-916D-759EE97631F4}"/>
                </a:ext>
              </a:extLst>
            </p:cNvPr>
            <p:cNvGrpSpPr/>
            <p:nvPr/>
          </p:nvGrpSpPr>
          <p:grpSpPr>
            <a:xfrm>
              <a:off x="8924867" y="795600"/>
              <a:ext cx="3440592" cy="865760"/>
              <a:chOff x="8915400" y="1222596"/>
              <a:chExt cx="3440592" cy="865760"/>
            </a:xfrm>
          </p:grpSpPr>
          <p:sp>
            <p:nvSpPr>
              <p:cNvPr id="2" name="سهم: بشكل رتبة عسكرية 1">
                <a:extLst>
                  <a:ext uri="{FF2B5EF4-FFF2-40B4-BE49-F238E27FC236}">
                    <a16:creationId xmlns:a16="http://schemas.microsoft.com/office/drawing/2014/main" id="{A412F44D-D446-4050-8ECF-DD9C137DD3C1}"/>
                  </a:ext>
                </a:extLst>
              </p:cNvPr>
              <p:cNvSpPr/>
              <p:nvPr/>
            </p:nvSpPr>
            <p:spPr>
              <a:xfrm flipH="1">
                <a:off x="8915400" y="1222596"/>
                <a:ext cx="3440592" cy="749300"/>
              </a:xfrm>
              <a:custGeom>
                <a:avLst/>
                <a:gdLst>
                  <a:gd name="connsiteX0" fmla="*/ 0 w 4444548"/>
                  <a:gd name="connsiteY0" fmla="*/ 0 h 893590"/>
                  <a:gd name="connsiteX1" fmla="*/ 4180867 w 4444548"/>
                  <a:gd name="connsiteY1" fmla="*/ 0 h 893590"/>
                  <a:gd name="connsiteX2" fmla="*/ 4444548 w 4444548"/>
                  <a:gd name="connsiteY2" fmla="*/ 446795 h 893590"/>
                  <a:gd name="connsiteX3" fmla="*/ 4180867 w 4444548"/>
                  <a:gd name="connsiteY3" fmla="*/ 893590 h 893590"/>
                  <a:gd name="connsiteX4" fmla="*/ 0 w 4444548"/>
                  <a:gd name="connsiteY4" fmla="*/ 893590 h 893590"/>
                  <a:gd name="connsiteX5" fmla="*/ 263681 w 4444548"/>
                  <a:gd name="connsiteY5" fmla="*/ 446795 h 893590"/>
                  <a:gd name="connsiteX6" fmla="*/ 0 w 4444548"/>
                  <a:gd name="connsiteY6" fmla="*/ 0 h 893590"/>
                  <a:gd name="connsiteX0" fmla="*/ 0 w 4444548"/>
                  <a:gd name="connsiteY0" fmla="*/ 0 h 893590"/>
                  <a:gd name="connsiteX1" fmla="*/ 4180867 w 4444548"/>
                  <a:gd name="connsiteY1" fmla="*/ 0 h 893590"/>
                  <a:gd name="connsiteX2" fmla="*/ 4444548 w 4444548"/>
                  <a:gd name="connsiteY2" fmla="*/ 446795 h 893590"/>
                  <a:gd name="connsiteX3" fmla="*/ 4180867 w 4444548"/>
                  <a:gd name="connsiteY3" fmla="*/ 893590 h 893590"/>
                  <a:gd name="connsiteX4" fmla="*/ 0 w 4444548"/>
                  <a:gd name="connsiteY4" fmla="*/ 893590 h 893590"/>
                  <a:gd name="connsiteX5" fmla="*/ 3331 w 4444548"/>
                  <a:gd name="connsiteY5" fmla="*/ 478545 h 893590"/>
                  <a:gd name="connsiteX6" fmla="*/ 0 w 4444548"/>
                  <a:gd name="connsiteY6" fmla="*/ 0 h 8935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44548" h="893590">
                    <a:moveTo>
                      <a:pt x="0" y="0"/>
                    </a:moveTo>
                    <a:lnTo>
                      <a:pt x="4180867" y="0"/>
                    </a:lnTo>
                    <a:lnTo>
                      <a:pt x="4444548" y="446795"/>
                    </a:lnTo>
                    <a:lnTo>
                      <a:pt x="4180867" y="893590"/>
                    </a:lnTo>
                    <a:lnTo>
                      <a:pt x="0" y="893590"/>
                    </a:lnTo>
                    <a:cubicBezTo>
                      <a:pt x="1110" y="755242"/>
                      <a:pt x="2221" y="616893"/>
                      <a:pt x="3331" y="478545"/>
                    </a:cubicBezTo>
                    <a:cubicBezTo>
                      <a:pt x="2221" y="319030"/>
                      <a:pt x="1110" y="159515"/>
                      <a:pt x="0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مثلث متساوي الساقين 4">
                <a:extLst>
                  <a:ext uri="{FF2B5EF4-FFF2-40B4-BE49-F238E27FC236}">
                    <a16:creationId xmlns:a16="http://schemas.microsoft.com/office/drawing/2014/main" id="{98AC0D06-26D1-435D-BF82-E0BD759FFDFE}"/>
                  </a:ext>
                </a:extLst>
              </p:cNvPr>
              <p:cNvSpPr/>
              <p:nvPr/>
            </p:nvSpPr>
            <p:spPr>
              <a:xfrm flipV="1">
                <a:off x="12184918" y="1971896"/>
                <a:ext cx="171073" cy="116460"/>
              </a:xfrm>
              <a:prstGeom prst="triangle">
                <a:avLst>
                  <a:gd name="adj" fmla="val 0"/>
                </a:avLst>
              </a:prstGeom>
              <a:solidFill>
                <a:srgbClr val="008BB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255" name="عنوان 1">
              <a:extLst>
                <a:ext uri="{FF2B5EF4-FFF2-40B4-BE49-F238E27FC236}">
                  <a16:creationId xmlns:a16="http://schemas.microsoft.com/office/drawing/2014/main" id="{B49D8891-2D88-4872-88B5-D6B85AE4E040}"/>
                </a:ext>
              </a:extLst>
            </p:cNvPr>
            <p:cNvSpPr txBox="1">
              <a:spLocks/>
            </p:cNvSpPr>
            <p:nvPr/>
          </p:nvSpPr>
          <p:spPr>
            <a:xfrm>
              <a:off x="9612196" y="868426"/>
              <a:ext cx="1935174" cy="749300"/>
            </a:xfrm>
            <a:prstGeom prst="rect">
              <a:avLst/>
            </a:prstGeom>
          </p:spPr>
          <p:txBody>
            <a:bodyPr/>
            <a:lstStyle>
              <a:lvl1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2pPr>
              <a:lvl3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3pPr>
              <a:lvl4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4pPr>
              <a:lvl5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5pPr>
              <a:lvl6pPr marL="4572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6pPr>
              <a:lvl7pPr marL="9144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7pPr>
              <a:lvl8pPr marL="13716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8pPr>
              <a:lvl9pPr marL="18288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9pPr>
            </a:lstStyle>
            <a:p>
              <a:pPr algn="r" rtl="1">
                <a:lnSpc>
                  <a:spcPct val="100000"/>
                </a:lnSpc>
                <a:spcBef>
                  <a:spcPts val="0"/>
                </a:spcBef>
              </a:pPr>
              <a:r>
                <a:rPr lang="ar-SA" sz="3200" b="1" dirty="0">
                  <a:solidFill>
                    <a:schemeClr val="bg1"/>
                  </a:solidFill>
                  <a:latin typeface="Simplified Arabic" pitchFamily="18" charset="-78"/>
                  <a:cs typeface="AL-Mohanad Bold" pitchFamily="2" charset="-78"/>
                </a:rPr>
                <a:t>العمل الحر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78643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3">
                <a:lumMod val="20000"/>
                <a:lumOff val="8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B4080C7-CA66-0327-470A-6A0E773FE3C7}"/>
              </a:ext>
            </a:extLst>
          </p:cNvPr>
          <p:cNvSpPr/>
          <p:nvPr/>
        </p:nvSpPr>
        <p:spPr>
          <a:xfrm>
            <a:off x="1319842" y="1937585"/>
            <a:ext cx="1751162" cy="2824196"/>
          </a:xfrm>
          <a:prstGeom prst="rect">
            <a:avLst/>
          </a:prstGeom>
          <a:ln w="190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2060"/>
                </a:solidFill>
              </a:ln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5D7397D-0914-42E6-A47F-6A18DD46807C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rgbClr val="005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دائرة: مجوفة 2">
            <a:extLst>
              <a:ext uri="{FF2B5EF4-FFF2-40B4-BE49-F238E27FC236}">
                <a16:creationId xmlns:a16="http://schemas.microsoft.com/office/drawing/2014/main" id="{350F52EB-5F3C-4C0E-ABAA-46AC3111FF86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donut">
            <a:avLst>
              <a:gd name="adj" fmla="val 8622"/>
            </a:avLst>
          </a:prstGeom>
          <a:solidFill>
            <a:srgbClr val="005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42713" y="6196955"/>
            <a:ext cx="49564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rgbClr val="0058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05</a:t>
            </a:r>
            <a:endParaRPr lang="ar-SA" sz="2400" b="1" dirty="0">
              <a:solidFill>
                <a:srgbClr val="00587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</a:t>
            </a:r>
          </a:p>
        </p:txBody>
      </p:sp>
      <p:sp>
        <p:nvSpPr>
          <p:cNvPr id="271" name="عنوان فرعي 2">
            <a:extLst>
              <a:ext uri="{FF2B5EF4-FFF2-40B4-BE49-F238E27FC236}">
                <a16:creationId xmlns:a16="http://schemas.microsoft.com/office/drawing/2014/main" id="{4969216A-C13A-411B-A3FF-9214E4FF3A84}"/>
              </a:ext>
            </a:extLst>
          </p:cNvPr>
          <p:cNvSpPr txBox="1">
            <a:spLocks/>
          </p:cNvSpPr>
          <p:nvPr/>
        </p:nvSpPr>
        <p:spPr>
          <a:xfrm>
            <a:off x="8501936" y="-89793"/>
            <a:ext cx="3987727" cy="769441"/>
          </a:xfrm>
          <a:prstGeom prst="rect">
            <a:avLst/>
          </a:prstGeom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lnSpc>
                <a:spcPct val="150000"/>
              </a:lnSpc>
              <a:spcBef>
                <a:spcPts val="0"/>
              </a:spcBef>
              <a:buNone/>
            </a:pPr>
            <a:r>
              <a:rPr lang="ar-S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AL-Mohanad Bold" pitchFamily="2" charset="-78"/>
              </a:rPr>
              <a:t>مفاهيم ريادة الأعمال</a:t>
            </a:r>
          </a:p>
        </p:txBody>
      </p:sp>
      <p:grpSp>
        <p:nvGrpSpPr>
          <p:cNvPr id="256" name="Group 39">
            <a:extLst>
              <a:ext uri="{FF2B5EF4-FFF2-40B4-BE49-F238E27FC236}">
                <a16:creationId xmlns:a16="http://schemas.microsoft.com/office/drawing/2014/main" id="{A93880B1-2BD1-4471-8E5A-384510C8B5E5}"/>
              </a:ext>
            </a:extLst>
          </p:cNvPr>
          <p:cNvGrpSpPr/>
          <p:nvPr/>
        </p:nvGrpSpPr>
        <p:grpSpPr>
          <a:xfrm>
            <a:off x="4023988" y="1602105"/>
            <a:ext cx="5334000" cy="4126089"/>
            <a:chOff x="3391778" y="733779"/>
            <a:chExt cx="5334000" cy="4126089"/>
          </a:xfrm>
        </p:grpSpPr>
        <p:sp>
          <p:nvSpPr>
            <p:cNvPr id="257" name="Oval 9">
              <a:extLst>
                <a:ext uri="{FF2B5EF4-FFF2-40B4-BE49-F238E27FC236}">
                  <a16:creationId xmlns:a16="http://schemas.microsoft.com/office/drawing/2014/main" id="{60CBC292-7893-49DB-887E-E98DA24E36A4}"/>
                </a:ext>
              </a:extLst>
            </p:cNvPr>
            <p:cNvSpPr/>
            <p:nvPr/>
          </p:nvSpPr>
          <p:spPr>
            <a:xfrm>
              <a:off x="3391778" y="4326468"/>
              <a:ext cx="5334000" cy="533400"/>
            </a:xfrm>
            <a:prstGeom prst="ellipse">
              <a:avLst/>
            </a:prstGeom>
            <a:gradFill flip="none" rotWithShape="1">
              <a:gsLst>
                <a:gs pos="0">
                  <a:sysClr val="windowText" lastClr="000000">
                    <a:lumMod val="50000"/>
                    <a:lumOff val="50000"/>
                    <a:alpha val="70000"/>
                  </a:sysClr>
                </a:gs>
                <a:gs pos="100000">
                  <a:sysClr val="window" lastClr="FFFFFF">
                    <a:alpha val="0"/>
                    <a:lumMod val="100000"/>
                  </a:sysClr>
                </a:gs>
              </a:gsLst>
              <a:path path="shape">
                <a:fillToRect l="50000" t="50000" r="50000" b="50000"/>
              </a:path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258" name="Group 13">
              <a:extLst>
                <a:ext uri="{FF2B5EF4-FFF2-40B4-BE49-F238E27FC236}">
                  <a16:creationId xmlns:a16="http://schemas.microsoft.com/office/drawing/2014/main" id="{F28E1CC4-6DB0-4F02-87D6-75FD9A66555C}"/>
                </a:ext>
              </a:extLst>
            </p:cNvPr>
            <p:cNvGrpSpPr/>
            <p:nvPr/>
          </p:nvGrpSpPr>
          <p:grpSpPr>
            <a:xfrm>
              <a:off x="4216576" y="733779"/>
              <a:ext cx="3781425" cy="3518077"/>
              <a:chOff x="4216576" y="733779"/>
              <a:chExt cx="3781425" cy="3518077"/>
            </a:xfrm>
          </p:grpSpPr>
          <p:sp>
            <p:nvSpPr>
              <p:cNvPr id="259" name="Freeform 6">
                <a:extLst>
                  <a:ext uri="{FF2B5EF4-FFF2-40B4-BE49-F238E27FC236}">
                    <a16:creationId xmlns:a16="http://schemas.microsoft.com/office/drawing/2014/main" id="{86981A5C-41AE-402C-9EF1-37FDC314D5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6576" y="756181"/>
                <a:ext cx="2397125" cy="3382963"/>
              </a:xfrm>
              <a:custGeom>
                <a:avLst/>
                <a:gdLst/>
                <a:ahLst/>
                <a:cxnLst>
                  <a:cxn ang="0">
                    <a:pos x="1213" y="1"/>
                  </a:cxn>
                  <a:cxn ang="0">
                    <a:pos x="1318" y="10"/>
                  </a:cxn>
                  <a:cxn ang="0">
                    <a:pos x="1405" y="21"/>
                  </a:cxn>
                  <a:cxn ang="0">
                    <a:pos x="1471" y="33"/>
                  </a:cxn>
                  <a:cxn ang="0">
                    <a:pos x="1505" y="41"/>
                  </a:cxn>
                  <a:cxn ang="0">
                    <a:pos x="1482" y="82"/>
                  </a:cxn>
                  <a:cxn ang="0">
                    <a:pos x="1417" y="179"/>
                  </a:cxn>
                  <a:cxn ang="0">
                    <a:pos x="1343" y="295"/>
                  </a:cxn>
                  <a:cxn ang="0">
                    <a:pos x="1262" y="427"/>
                  </a:cxn>
                  <a:cxn ang="0">
                    <a:pos x="1177" y="570"/>
                  </a:cxn>
                  <a:cxn ang="0">
                    <a:pos x="1087" y="723"/>
                  </a:cxn>
                  <a:cxn ang="0">
                    <a:pos x="995" y="883"/>
                  </a:cxn>
                  <a:cxn ang="0">
                    <a:pos x="903" y="1046"/>
                  </a:cxn>
                  <a:cxn ang="0">
                    <a:pos x="811" y="1209"/>
                  </a:cxn>
                  <a:cxn ang="0">
                    <a:pos x="680" y="1445"/>
                  </a:cxn>
                  <a:cxn ang="0">
                    <a:pos x="598" y="1593"/>
                  </a:cxn>
                  <a:cxn ang="0">
                    <a:pos x="524" y="1730"/>
                  </a:cxn>
                  <a:cxn ang="0">
                    <a:pos x="456" y="1852"/>
                  </a:cxn>
                  <a:cxn ang="0">
                    <a:pos x="401" y="1954"/>
                  </a:cxn>
                  <a:cxn ang="0">
                    <a:pos x="355" y="2039"/>
                  </a:cxn>
                  <a:cxn ang="0">
                    <a:pos x="324" y="2096"/>
                  </a:cxn>
                  <a:cxn ang="0">
                    <a:pos x="305" y="2131"/>
                  </a:cxn>
                  <a:cxn ang="0">
                    <a:pos x="225" y="2057"/>
                  </a:cxn>
                  <a:cxn ang="0">
                    <a:pos x="159" y="1966"/>
                  </a:cxn>
                  <a:cxn ang="0">
                    <a:pos x="105" y="1867"/>
                  </a:cxn>
                  <a:cxn ang="0">
                    <a:pos x="64" y="1768"/>
                  </a:cxn>
                  <a:cxn ang="0">
                    <a:pos x="35" y="1678"/>
                  </a:cxn>
                  <a:cxn ang="0">
                    <a:pos x="15" y="1603"/>
                  </a:cxn>
                  <a:cxn ang="0">
                    <a:pos x="3" y="1552"/>
                  </a:cxn>
                  <a:cxn ang="0">
                    <a:pos x="0" y="1534"/>
                  </a:cxn>
                  <a:cxn ang="0">
                    <a:pos x="81" y="1366"/>
                  </a:cxn>
                  <a:cxn ang="0">
                    <a:pos x="168" y="1196"/>
                  </a:cxn>
                  <a:cxn ang="0">
                    <a:pos x="258" y="1030"/>
                  </a:cxn>
                  <a:cxn ang="0">
                    <a:pos x="348" y="865"/>
                  </a:cxn>
                  <a:cxn ang="0">
                    <a:pos x="483" y="634"/>
                  </a:cxn>
                  <a:cxn ang="0">
                    <a:pos x="568" y="494"/>
                  </a:cxn>
                  <a:cxn ang="0">
                    <a:pos x="645" y="367"/>
                  </a:cxn>
                  <a:cxn ang="0">
                    <a:pos x="714" y="258"/>
                  </a:cxn>
                  <a:cxn ang="0">
                    <a:pos x="772" y="168"/>
                  </a:cxn>
                  <a:cxn ang="0">
                    <a:pos x="816" y="100"/>
                  </a:cxn>
                  <a:cxn ang="0">
                    <a:pos x="844" y="57"/>
                  </a:cxn>
                  <a:cxn ang="0">
                    <a:pos x="854" y="42"/>
                  </a:cxn>
                  <a:cxn ang="0">
                    <a:pos x="975" y="14"/>
                  </a:cxn>
                  <a:cxn ang="0">
                    <a:pos x="1097" y="1"/>
                  </a:cxn>
                </a:cxnLst>
                <a:rect l="0" t="0" r="r" b="b"/>
                <a:pathLst>
                  <a:path w="1510" h="2131">
                    <a:moveTo>
                      <a:pt x="1156" y="0"/>
                    </a:moveTo>
                    <a:lnTo>
                      <a:pt x="1213" y="1"/>
                    </a:lnTo>
                    <a:lnTo>
                      <a:pt x="1267" y="5"/>
                    </a:lnTo>
                    <a:lnTo>
                      <a:pt x="1318" y="10"/>
                    </a:lnTo>
                    <a:lnTo>
                      <a:pt x="1364" y="14"/>
                    </a:lnTo>
                    <a:lnTo>
                      <a:pt x="1405" y="21"/>
                    </a:lnTo>
                    <a:lnTo>
                      <a:pt x="1441" y="28"/>
                    </a:lnTo>
                    <a:lnTo>
                      <a:pt x="1471" y="33"/>
                    </a:lnTo>
                    <a:lnTo>
                      <a:pt x="1492" y="38"/>
                    </a:lnTo>
                    <a:lnTo>
                      <a:pt x="1505" y="41"/>
                    </a:lnTo>
                    <a:lnTo>
                      <a:pt x="1510" y="42"/>
                    </a:lnTo>
                    <a:lnTo>
                      <a:pt x="1482" y="82"/>
                    </a:lnTo>
                    <a:lnTo>
                      <a:pt x="1451" y="128"/>
                    </a:lnTo>
                    <a:lnTo>
                      <a:pt x="1417" y="179"/>
                    </a:lnTo>
                    <a:lnTo>
                      <a:pt x="1380" y="235"/>
                    </a:lnTo>
                    <a:lnTo>
                      <a:pt x="1343" y="295"/>
                    </a:lnTo>
                    <a:lnTo>
                      <a:pt x="1303" y="359"/>
                    </a:lnTo>
                    <a:lnTo>
                      <a:pt x="1262" y="427"/>
                    </a:lnTo>
                    <a:lnTo>
                      <a:pt x="1220" y="497"/>
                    </a:lnTo>
                    <a:lnTo>
                      <a:pt x="1177" y="570"/>
                    </a:lnTo>
                    <a:lnTo>
                      <a:pt x="1133" y="646"/>
                    </a:lnTo>
                    <a:lnTo>
                      <a:pt x="1087" y="723"/>
                    </a:lnTo>
                    <a:lnTo>
                      <a:pt x="1041" y="804"/>
                    </a:lnTo>
                    <a:lnTo>
                      <a:pt x="995" y="883"/>
                    </a:lnTo>
                    <a:lnTo>
                      <a:pt x="949" y="966"/>
                    </a:lnTo>
                    <a:lnTo>
                      <a:pt x="903" y="1046"/>
                    </a:lnTo>
                    <a:lnTo>
                      <a:pt x="857" y="1129"/>
                    </a:lnTo>
                    <a:lnTo>
                      <a:pt x="811" y="1209"/>
                    </a:lnTo>
                    <a:lnTo>
                      <a:pt x="722" y="1368"/>
                    </a:lnTo>
                    <a:lnTo>
                      <a:pt x="680" y="1445"/>
                    </a:lnTo>
                    <a:lnTo>
                      <a:pt x="637" y="1521"/>
                    </a:lnTo>
                    <a:lnTo>
                      <a:pt x="598" y="1593"/>
                    </a:lnTo>
                    <a:lnTo>
                      <a:pt x="560" y="1663"/>
                    </a:lnTo>
                    <a:lnTo>
                      <a:pt x="524" y="1730"/>
                    </a:lnTo>
                    <a:lnTo>
                      <a:pt x="489" y="1793"/>
                    </a:lnTo>
                    <a:lnTo>
                      <a:pt x="456" y="1852"/>
                    </a:lnTo>
                    <a:lnTo>
                      <a:pt x="427" y="1905"/>
                    </a:lnTo>
                    <a:lnTo>
                      <a:pt x="401" y="1954"/>
                    </a:lnTo>
                    <a:lnTo>
                      <a:pt x="376" y="1999"/>
                    </a:lnTo>
                    <a:lnTo>
                      <a:pt x="355" y="2039"/>
                    </a:lnTo>
                    <a:lnTo>
                      <a:pt x="338" y="2070"/>
                    </a:lnTo>
                    <a:lnTo>
                      <a:pt x="324" y="2096"/>
                    </a:lnTo>
                    <a:lnTo>
                      <a:pt x="314" y="2114"/>
                    </a:lnTo>
                    <a:lnTo>
                      <a:pt x="305" y="2131"/>
                    </a:lnTo>
                    <a:lnTo>
                      <a:pt x="263" y="2096"/>
                    </a:lnTo>
                    <a:lnTo>
                      <a:pt x="225" y="2057"/>
                    </a:lnTo>
                    <a:lnTo>
                      <a:pt x="191" y="2012"/>
                    </a:lnTo>
                    <a:lnTo>
                      <a:pt x="159" y="1966"/>
                    </a:lnTo>
                    <a:lnTo>
                      <a:pt x="130" y="1917"/>
                    </a:lnTo>
                    <a:lnTo>
                      <a:pt x="105" y="1867"/>
                    </a:lnTo>
                    <a:lnTo>
                      <a:pt x="84" y="1818"/>
                    </a:lnTo>
                    <a:lnTo>
                      <a:pt x="64" y="1768"/>
                    </a:lnTo>
                    <a:lnTo>
                      <a:pt x="48" y="1722"/>
                    </a:lnTo>
                    <a:lnTo>
                      <a:pt x="35" y="1678"/>
                    </a:lnTo>
                    <a:lnTo>
                      <a:pt x="23" y="1638"/>
                    </a:lnTo>
                    <a:lnTo>
                      <a:pt x="15" y="1603"/>
                    </a:lnTo>
                    <a:lnTo>
                      <a:pt x="8" y="1574"/>
                    </a:lnTo>
                    <a:lnTo>
                      <a:pt x="3" y="1552"/>
                    </a:lnTo>
                    <a:lnTo>
                      <a:pt x="2" y="1539"/>
                    </a:lnTo>
                    <a:lnTo>
                      <a:pt x="0" y="1534"/>
                    </a:lnTo>
                    <a:lnTo>
                      <a:pt x="40" y="1450"/>
                    </a:lnTo>
                    <a:lnTo>
                      <a:pt x="81" y="1366"/>
                    </a:lnTo>
                    <a:lnTo>
                      <a:pt x="123" y="1282"/>
                    </a:lnTo>
                    <a:lnTo>
                      <a:pt x="168" y="1196"/>
                    </a:lnTo>
                    <a:lnTo>
                      <a:pt x="212" y="1112"/>
                    </a:lnTo>
                    <a:lnTo>
                      <a:pt x="258" y="1030"/>
                    </a:lnTo>
                    <a:lnTo>
                      <a:pt x="302" y="947"/>
                    </a:lnTo>
                    <a:lnTo>
                      <a:pt x="348" y="865"/>
                    </a:lnTo>
                    <a:lnTo>
                      <a:pt x="394" y="786"/>
                    </a:lnTo>
                    <a:lnTo>
                      <a:pt x="483" y="634"/>
                    </a:lnTo>
                    <a:lnTo>
                      <a:pt x="525" y="563"/>
                    </a:lnTo>
                    <a:lnTo>
                      <a:pt x="568" y="494"/>
                    </a:lnTo>
                    <a:lnTo>
                      <a:pt x="607" y="430"/>
                    </a:lnTo>
                    <a:lnTo>
                      <a:pt x="645" y="367"/>
                    </a:lnTo>
                    <a:lnTo>
                      <a:pt x="681" y="311"/>
                    </a:lnTo>
                    <a:lnTo>
                      <a:pt x="714" y="258"/>
                    </a:lnTo>
                    <a:lnTo>
                      <a:pt x="745" y="211"/>
                    </a:lnTo>
                    <a:lnTo>
                      <a:pt x="772" y="168"/>
                    </a:lnTo>
                    <a:lnTo>
                      <a:pt x="796" y="131"/>
                    </a:lnTo>
                    <a:lnTo>
                      <a:pt x="816" y="100"/>
                    </a:lnTo>
                    <a:lnTo>
                      <a:pt x="832" y="75"/>
                    </a:lnTo>
                    <a:lnTo>
                      <a:pt x="844" y="57"/>
                    </a:lnTo>
                    <a:lnTo>
                      <a:pt x="850" y="46"/>
                    </a:lnTo>
                    <a:lnTo>
                      <a:pt x="854" y="42"/>
                    </a:lnTo>
                    <a:lnTo>
                      <a:pt x="913" y="26"/>
                    </a:lnTo>
                    <a:lnTo>
                      <a:pt x="975" y="14"/>
                    </a:lnTo>
                    <a:lnTo>
                      <a:pt x="1036" y="6"/>
                    </a:lnTo>
                    <a:lnTo>
                      <a:pt x="1097" y="1"/>
                    </a:lnTo>
                    <a:lnTo>
                      <a:pt x="1156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2">
                      <a:shade val="30000"/>
                      <a:satMod val="115000"/>
                    </a:schemeClr>
                  </a:gs>
                  <a:gs pos="50000">
                    <a:schemeClr val="tx2">
                      <a:shade val="67500"/>
                      <a:satMod val="115000"/>
                    </a:schemeClr>
                  </a:gs>
                  <a:gs pos="100000">
                    <a:schemeClr val="tx2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0" name="Freeform 7">
                <a:extLst>
                  <a:ext uri="{FF2B5EF4-FFF2-40B4-BE49-F238E27FC236}">
                    <a16:creationId xmlns:a16="http://schemas.microsoft.com/office/drawing/2014/main" id="{BC084B81-1F62-49CA-A926-262E028781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61012" y="733779"/>
                <a:ext cx="2430463" cy="3438525"/>
              </a:xfrm>
              <a:custGeom>
                <a:avLst/>
                <a:gdLst/>
                <a:ahLst/>
                <a:cxnLst>
                  <a:cxn ang="0">
                    <a:pos x="326" y="0"/>
                  </a:cxn>
                  <a:cxn ang="0">
                    <a:pos x="430" y="7"/>
                  </a:cxn>
                  <a:cxn ang="0">
                    <a:pos x="520" y="20"/>
                  </a:cxn>
                  <a:cxn ang="0">
                    <a:pos x="592" y="33"/>
                  </a:cxn>
                  <a:cxn ang="0">
                    <a:pos x="640" y="45"/>
                  </a:cxn>
                  <a:cxn ang="0">
                    <a:pos x="656" y="49"/>
                  </a:cxn>
                  <a:cxn ang="0">
                    <a:pos x="769" y="199"/>
                  </a:cxn>
                  <a:cxn ang="0">
                    <a:pos x="878" y="359"/>
                  </a:cxn>
                  <a:cxn ang="0">
                    <a:pos x="981" y="524"/>
                  </a:cxn>
                  <a:cxn ang="0">
                    <a:pos x="1080" y="691"/>
                  </a:cxn>
                  <a:cxn ang="0">
                    <a:pos x="1170" y="855"/>
                  </a:cxn>
                  <a:cxn ang="0">
                    <a:pos x="1252" y="1014"/>
                  </a:cxn>
                  <a:cxn ang="0">
                    <a:pos x="1327" y="1160"/>
                  </a:cxn>
                  <a:cxn ang="0">
                    <a:pos x="1391" y="1294"/>
                  </a:cxn>
                  <a:cxn ang="0">
                    <a:pos x="1444" y="1408"/>
                  </a:cxn>
                  <a:cxn ang="0">
                    <a:pos x="1485" y="1500"/>
                  </a:cxn>
                  <a:cxn ang="0">
                    <a:pos x="1515" y="1564"/>
                  </a:cxn>
                  <a:cxn ang="0">
                    <a:pos x="1529" y="1599"/>
                  </a:cxn>
                  <a:cxn ang="0">
                    <a:pos x="1516" y="1660"/>
                  </a:cxn>
                  <a:cxn ang="0">
                    <a:pos x="1474" y="1769"/>
                  </a:cxn>
                  <a:cxn ang="0">
                    <a:pos x="1421" y="1869"/>
                  </a:cxn>
                  <a:cxn ang="0">
                    <a:pos x="1364" y="1958"/>
                  </a:cxn>
                  <a:cxn ang="0">
                    <a:pos x="1306" y="2036"/>
                  </a:cxn>
                  <a:cxn ang="0">
                    <a:pos x="1255" y="2097"/>
                  </a:cxn>
                  <a:cxn ang="0">
                    <a:pos x="1216" y="2139"/>
                  </a:cxn>
                  <a:cxn ang="0">
                    <a:pos x="1191" y="2166"/>
                  </a:cxn>
                  <a:cxn ang="0">
                    <a:pos x="1114" y="1989"/>
                  </a:cxn>
                  <a:cxn ang="0">
                    <a:pos x="1027" y="1807"/>
                  </a:cxn>
                  <a:cxn ang="0">
                    <a:pos x="932" y="1620"/>
                  </a:cxn>
                  <a:cxn ang="0">
                    <a:pos x="833" y="1434"/>
                  </a:cxn>
                  <a:cxn ang="0">
                    <a:pos x="732" y="1249"/>
                  </a:cxn>
                  <a:cxn ang="0">
                    <a:pos x="579" y="981"/>
                  </a:cxn>
                  <a:cxn ang="0">
                    <a:pos x="479" y="813"/>
                  </a:cxn>
                  <a:cxn ang="0">
                    <a:pos x="384" y="654"/>
                  </a:cxn>
                  <a:cxn ang="0">
                    <a:pos x="293" y="508"/>
                  </a:cxn>
                  <a:cxn ang="0">
                    <a:pos x="211" y="379"/>
                  </a:cxn>
                  <a:cxn ang="0">
                    <a:pos x="141" y="267"/>
                  </a:cxn>
                  <a:cxn ang="0">
                    <a:pos x="82" y="175"/>
                  </a:cxn>
                  <a:cxn ang="0">
                    <a:pos x="37" y="107"/>
                  </a:cxn>
                  <a:cxn ang="0">
                    <a:pos x="9" y="64"/>
                  </a:cxn>
                  <a:cxn ang="0">
                    <a:pos x="0" y="49"/>
                  </a:cxn>
                  <a:cxn ang="0">
                    <a:pos x="105" y="17"/>
                  </a:cxn>
                  <a:cxn ang="0">
                    <a:pos x="216" y="2"/>
                  </a:cxn>
                </a:cxnLst>
                <a:rect l="0" t="0" r="r" b="b"/>
                <a:pathLst>
                  <a:path w="1531" h="2166">
                    <a:moveTo>
                      <a:pt x="270" y="0"/>
                    </a:moveTo>
                    <a:lnTo>
                      <a:pt x="326" y="0"/>
                    </a:lnTo>
                    <a:lnTo>
                      <a:pt x="379" y="3"/>
                    </a:lnTo>
                    <a:lnTo>
                      <a:pt x="430" y="7"/>
                    </a:lnTo>
                    <a:lnTo>
                      <a:pt x="476" y="13"/>
                    </a:lnTo>
                    <a:lnTo>
                      <a:pt x="520" y="20"/>
                    </a:lnTo>
                    <a:lnTo>
                      <a:pt x="558" y="26"/>
                    </a:lnTo>
                    <a:lnTo>
                      <a:pt x="592" y="33"/>
                    </a:lnTo>
                    <a:lnTo>
                      <a:pt x="618" y="40"/>
                    </a:lnTo>
                    <a:lnTo>
                      <a:pt x="640" y="45"/>
                    </a:lnTo>
                    <a:lnTo>
                      <a:pt x="651" y="48"/>
                    </a:lnTo>
                    <a:lnTo>
                      <a:pt x="656" y="49"/>
                    </a:lnTo>
                    <a:lnTo>
                      <a:pt x="714" y="124"/>
                    </a:lnTo>
                    <a:lnTo>
                      <a:pt x="769" y="199"/>
                    </a:lnTo>
                    <a:lnTo>
                      <a:pt x="824" y="279"/>
                    </a:lnTo>
                    <a:lnTo>
                      <a:pt x="878" y="359"/>
                    </a:lnTo>
                    <a:lnTo>
                      <a:pt x="930" y="440"/>
                    </a:lnTo>
                    <a:lnTo>
                      <a:pt x="981" y="524"/>
                    </a:lnTo>
                    <a:lnTo>
                      <a:pt x="1030" y="607"/>
                    </a:lnTo>
                    <a:lnTo>
                      <a:pt x="1080" y="691"/>
                    </a:lnTo>
                    <a:lnTo>
                      <a:pt x="1126" y="773"/>
                    </a:lnTo>
                    <a:lnTo>
                      <a:pt x="1170" y="855"/>
                    </a:lnTo>
                    <a:lnTo>
                      <a:pt x="1213" y="935"/>
                    </a:lnTo>
                    <a:lnTo>
                      <a:pt x="1252" y="1014"/>
                    </a:lnTo>
                    <a:lnTo>
                      <a:pt x="1291" y="1088"/>
                    </a:lnTo>
                    <a:lnTo>
                      <a:pt x="1327" y="1160"/>
                    </a:lnTo>
                    <a:lnTo>
                      <a:pt x="1360" y="1230"/>
                    </a:lnTo>
                    <a:lnTo>
                      <a:pt x="1391" y="1294"/>
                    </a:lnTo>
                    <a:lnTo>
                      <a:pt x="1419" y="1353"/>
                    </a:lnTo>
                    <a:lnTo>
                      <a:pt x="1444" y="1408"/>
                    </a:lnTo>
                    <a:lnTo>
                      <a:pt x="1467" y="1457"/>
                    </a:lnTo>
                    <a:lnTo>
                      <a:pt x="1485" y="1500"/>
                    </a:lnTo>
                    <a:lnTo>
                      <a:pt x="1501" y="1536"/>
                    </a:lnTo>
                    <a:lnTo>
                      <a:pt x="1515" y="1564"/>
                    </a:lnTo>
                    <a:lnTo>
                      <a:pt x="1523" y="1586"/>
                    </a:lnTo>
                    <a:lnTo>
                      <a:pt x="1529" y="1599"/>
                    </a:lnTo>
                    <a:lnTo>
                      <a:pt x="1531" y="1604"/>
                    </a:lnTo>
                    <a:lnTo>
                      <a:pt x="1516" y="1660"/>
                    </a:lnTo>
                    <a:lnTo>
                      <a:pt x="1496" y="1714"/>
                    </a:lnTo>
                    <a:lnTo>
                      <a:pt x="1474" y="1769"/>
                    </a:lnTo>
                    <a:lnTo>
                      <a:pt x="1449" y="1820"/>
                    </a:lnTo>
                    <a:lnTo>
                      <a:pt x="1421" y="1869"/>
                    </a:lnTo>
                    <a:lnTo>
                      <a:pt x="1393" y="1915"/>
                    </a:lnTo>
                    <a:lnTo>
                      <a:pt x="1364" y="1958"/>
                    </a:lnTo>
                    <a:lnTo>
                      <a:pt x="1334" y="1999"/>
                    </a:lnTo>
                    <a:lnTo>
                      <a:pt x="1306" y="2036"/>
                    </a:lnTo>
                    <a:lnTo>
                      <a:pt x="1280" y="2069"/>
                    </a:lnTo>
                    <a:lnTo>
                      <a:pt x="1255" y="2097"/>
                    </a:lnTo>
                    <a:lnTo>
                      <a:pt x="1234" y="2121"/>
                    </a:lnTo>
                    <a:lnTo>
                      <a:pt x="1216" y="2139"/>
                    </a:lnTo>
                    <a:lnTo>
                      <a:pt x="1203" y="2154"/>
                    </a:lnTo>
                    <a:lnTo>
                      <a:pt x="1191" y="2166"/>
                    </a:lnTo>
                    <a:lnTo>
                      <a:pt x="1153" y="2078"/>
                    </a:lnTo>
                    <a:lnTo>
                      <a:pt x="1114" y="1989"/>
                    </a:lnTo>
                    <a:lnTo>
                      <a:pt x="1071" y="1897"/>
                    </a:lnTo>
                    <a:lnTo>
                      <a:pt x="1027" y="1807"/>
                    </a:lnTo>
                    <a:lnTo>
                      <a:pt x="979" y="1713"/>
                    </a:lnTo>
                    <a:lnTo>
                      <a:pt x="932" y="1620"/>
                    </a:lnTo>
                    <a:lnTo>
                      <a:pt x="884" y="1526"/>
                    </a:lnTo>
                    <a:lnTo>
                      <a:pt x="833" y="1434"/>
                    </a:lnTo>
                    <a:lnTo>
                      <a:pt x="784" y="1342"/>
                    </a:lnTo>
                    <a:lnTo>
                      <a:pt x="732" y="1249"/>
                    </a:lnTo>
                    <a:lnTo>
                      <a:pt x="630" y="1068"/>
                    </a:lnTo>
                    <a:lnTo>
                      <a:pt x="579" y="981"/>
                    </a:lnTo>
                    <a:lnTo>
                      <a:pt x="528" y="895"/>
                    </a:lnTo>
                    <a:lnTo>
                      <a:pt x="479" y="813"/>
                    </a:lnTo>
                    <a:lnTo>
                      <a:pt x="430" y="732"/>
                    </a:lnTo>
                    <a:lnTo>
                      <a:pt x="384" y="654"/>
                    </a:lnTo>
                    <a:lnTo>
                      <a:pt x="338" y="579"/>
                    </a:lnTo>
                    <a:lnTo>
                      <a:pt x="293" y="508"/>
                    </a:lnTo>
                    <a:lnTo>
                      <a:pt x="252" y="442"/>
                    </a:lnTo>
                    <a:lnTo>
                      <a:pt x="211" y="379"/>
                    </a:lnTo>
                    <a:lnTo>
                      <a:pt x="175" y="320"/>
                    </a:lnTo>
                    <a:lnTo>
                      <a:pt x="141" y="267"/>
                    </a:lnTo>
                    <a:lnTo>
                      <a:pt x="110" y="218"/>
                    </a:lnTo>
                    <a:lnTo>
                      <a:pt x="82" y="175"/>
                    </a:lnTo>
                    <a:lnTo>
                      <a:pt x="59" y="138"/>
                    </a:lnTo>
                    <a:lnTo>
                      <a:pt x="37" y="107"/>
                    </a:lnTo>
                    <a:lnTo>
                      <a:pt x="21" y="82"/>
                    </a:lnTo>
                    <a:lnTo>
                      <a:pt x="9" y="64"/>
                    </a:lnTo>
                    <a:lnTo>
                      <a:pt x="3" y="53"/>
                    </a:lnTo>
                    <a:lnTo>
                      <a:pt x="0" y="49"/>
                    </a:lnTo>
                    <a:lnTo>
                      <a:pt x="52" y="31"/>
                    </a:lnTo>
                    <a:lnTo>
                      <a:pt x="105" y="17"/>
                    </a:lnTo>
                    <a:lnTo>
                      <a:pt x="160" y="8"/>
                    </a:lnTo>
                    <a:lnTo>
                      <a:pt x="216" y="2"/>
                    </a:lnTo>
                    <a:lnTo>
                      <a:pt x="27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1" name="Freeform 8">
                <a:extLst>
                  <a:ext uri="{FF2B5EF4-FFF2-40B4-BE49-F238E27FC236}">
                    <a16:creationId xmlns:a16="http://schemas.microsoft.com/office/drawing/2014/main" id="{90B3447E-4DA6-42DC-B9C4-720CE9B6F1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6576" y="3191406"/>
                <a:ext cx="3781425" cy="1060450"/>
              </a:xfrm>
              <a:custGeom>
                <a:avLst/>
                <a:gdLst/>
                <a:ahLst/>
                <a:cxnLst>
                  <a:cxn ang="0">
                    <a:pos x="109" y="13"/>
                  </a:cxn>
                  <a:cxn ang="0">
                    <a:pos x="335" y="36"/>
                  </a:cxn>
                  <a:cxn ang="0">
                    <a:pos x="568" y="53"/>
                  </a:cxn>
                  <a:cxn ang="0">
                    <a:pos x="806" y="64"/>
                  </a:cxn>
                  <a:cxn ang="0">
                    <a:pos x="1044" y="73"/>
                  </a:cxn>
                  <a:cxn ang="0">
                    <a:pos x="1275" y="76"/>
                  </a:cxn>
                  <a:cxn ang="0">
                    <a:pos x="1602" y="78"/>
                  </a:cxn>
                  <a:cxn ang="0">
                    <a:pos x="1801" y="74"/>
                  </a:cxn>
                  <a:cxn ang="0">
                    <a:pos x="1978" y="71"/>
                  </a:cxn>
                  <a:cxn ang="0">
                    <a:pos x="2127" y="68"/>
                  </a:cxn>
                  <a:cxn ang="0">
                    <a:pos x="2247" y="63"/>
                  </a:cxn>
                  <a:cxn ang="0">
                    <a:pos x="2331" y="59"/>
                  </a:cxn>
                  <a:cxn ang="0">
                    <a:pos x="2375" y="58"/>
                  </a:cxn>
                  <a:cxn ang="0">
                    <a:pos x="2372" y="109"/>
                  </a:cxn>
                  <a:cxn ang="0">
                    <a:pos x="2341" y="208"/>
                  </a:cxn>
                  <a:cxn ang="0">
                    <a:pos x="2295" y="303"/>
                  </a:cxn>
                  <a:cxn ang="0">
                    <a:pos x="2242" y="391"/>
                  </a:cxn>
                  <a:cxn ang="0">
                    <a:pos x="2188" y="468"/>
                  </a:cxn>
                  <a:cxn ang="0">
                    <a:pos x="2135" y="533"/>
                  </a:cxn>
                  <a:cxn ang="0">
                    <a:pos x="2091" y="582"/>
                  </a:cxn>
                  <a:cxn ang="0">
                    <a:pos x="2050" y="625"/>
                  </a:cxn>
                  <a:cxn ang="0">
                    <a:pos x="1856" y="648"/>
                  </a:cxn>
                  <a:cxn ang="0">
                    <a:pos x="1554" y="664"/>
                  </a:cxn>
                  <a:cxn ang="0">
                    <a:pos x="1353" y="668"/>
                  </a:cxn>
                  <a:cxn ang="0">
                    <a:pos x="1060" y="661"/>
                  </a:cxn>
                  <a:cxn ang="0">
                    <a:pos x="878" y="651"/>
                  </a:cxn>
                  <a:cxn ang="0">
                    <a:pos x="712" y="640"/>
                  </a:cxn>
                  <a:cxn ang="0">
                    <a:pos x="566" y="628"/>
                  </a:cxn>
                  <a:cxn ang="0">
                    <a:pos x="445" y="615"/>
                  </a:cxn>
                  <a:cxn ang="0">
                    <a:pos x="351" y="605"/>
                  </a:cxn>
                  <a:cxn ang="0">
                    <a:pos x="294" y="598"/>
                  </a:cxn>
                  <a:cxn ang="0">
                    <a:pos x="273" y="595"/>
                  </a:cxn>
                  <a:cxn ang="0">
                    <a:pos x="187" y="495"/>
                  </a:cxn>
                  <a:cxn ang="0">
                    <a:pos x="120" y="383"/>
                  </a:cxn>
                  <a:cxn ang="0">
                    <a:pos x="71" y="270"/>
                  </a:cxn>
                  <a:cxn ang="0">
                    <a:pos x="15" y="81"/>
                  </a:cxn>
                  <a:cxn ang="0">
                    <a:pos x="0" y="5"/>
                  </a:cxn>
                </a:cxnLst>
                <a:rect l="0" t="0" r="r" b="b"/>
                <a:pathLst>
                  <a:path w="2382" h="668">
                    <a:moveTo>
                      <a:pt x="0" y="0"/>
                    </a:moveTo>
                    <a:lnTo>
                      <a:pt x="109" y="13"/>
                    </a:lnTo>
                    <a:lnTo>
                      <a:pt x="220" y="25"/>
                    </a:lnTo>
                    <a:lnTo>
                      <a:pt x="335" y="36"/>
                    </a:lnTo>
                    <a:lnTo>
                      <a:pt x="450" y="45"/>
                    </a:lnTo>
                    <a:lnTo>
                      <a:pt x="568" y="53"/>
                    </a:lnTo>
                    <a:lnTo>
                      <a:pt x="688" y="59"/>
                    </a:lnTo>
                    <a:lnTo>
                      <a:pt x="806" y="64"/>
                    </a:lnTo>
                    <a:lnTo>
                      <a:pt x="926" y="69"/>
                    </a:lnTo>
                    <a:lnTo>
                      <a:pt x="1044" y="73"/>
                    </a:lnTo>
                    <a:lnTo>
                      <a:pt x="1161" y="74"/>
                    </a:lnTo>
                    <a:lnTo>
                      <a:pt x="1275" y="76"/>
                    </a:lnTo>
                    <a:lnTo>
                      <a:pt x="1387" y="78"/>
                    </a:lnTo>
                    <a:lnTo>
                      <a:pt x="1602" y="78"/>
                    </a:lnTo>
                    <a:lnTo>
                      <a:pt x="1704" y="76"/>
                    </a:lnTo>
                    <a:lnTo>
                      <a:pt x="1801" y="74"/>
                    </a:lnTo>
                    <a:lnTo>
                      <a:pt x="1893" y="73"/>
                    </a:lnTo>
                    <a:lnTo>
                      <a:pt x="1978" y="71"/>
                    </a:lnTo>
                    <a:lnTo>
                      <a:pt x="2057" y="69"/>
                    </a:lnTo>
                    <a:lnTo>
                      <a:pt x="2127" y="68"/>
                    </a:lnTo>
                    <a:lnTo>
                      <a:pt x="2191" y="66"/>
                    </a:lnTo>
                    <a:lnTo>
                      <a:pt x="2247" y="63"/>
                    </a:lnTo>
                    <a:lnTo>
                      <a:pt x="2295" y="61"/>
                    </a:lnTo>
                    <a:lnTo>
                      <a:pt x="2331" y="59"/>
                    </a:lnTo>
                    <a:lnTo>
                      <a:pt x="2359" y="59"/>
                    </a:lnTo>
                    <a:lnTo>
                      <a:pt x="2375" y="58"/>
                    </a:lnTo>
                    <a:lnTo>
                      <a:pt x="2382" y="58"/>
                    </a:lnTo>
                    <a:lnTo>
                      <a:pt x="2372" y="109"/>
                    </a:lnTo>
                    <a:lnTo>
                      <a:pt x="2359" y="158"/>
                    </a:lnTo>
                    <a:lnTo>
                      <a:pt x="2341" y="208"/>
                    </a:lnTo>
                    <a:lnTo>
                      <a:pt x="2319" y="256"/>
                    </a:lnTo>
                    <a:lnTo>
                      <a:pt x="2295" y="303"/>
                    </a:lnTo>
                    <a:lnTo>
                      <a:pt x="2270" y="348"/>
                    </a:lnTo>
                    <a:lnTo>
                      <a:pt x="2242" y="391"/>
                    </a:lnTo>
                    <a:lnTo>
                      <a:pt x="2214" y="430"/>
                    </a:lnTo>
                    <a:lnTo>
                      <a:pt x="2188" y="468"/>
                    </a:lnTo>
                    <a:lnTo>
                      <a:pt x="2160" y="501"/>
                    </a:lnTo>
                    <a:lnTo>
                      <a:pt x="2135" y="533"/>
                    </a:lnTo>
                    <a:lnTo>
                      <a:pt x="2112" y="559"/>
                    </a:lnTo>
                    <a:lnTo>
                      <a:pt x="2091" y="582"/>
                    </a:lnTo>
                    <a:lnTo>
                      <a:pt x="2075" y="600"/>
                    </a:lnTo>
                    <a:lnTo>
                      <a:pt x="2050" y="625"/>
                    </a:lnTo>
                    <a:lnTo>
                      <a:pt x="1955" y="638"/>
                    </a:lnTo>
                    <a:lnTo>
                      <a:pt x="1856" y="648"/>
                    </a:lnTo>
                    <a:lnTo>
                      <a:pt x="1656" y="661"/>
                    </a:lnTo>
                    <a:lnTo>
                      <a:pt x="1554" y="664"/>
                    </a:lnTo>
                    <a:lnTo>
                      <a:pt x="1454" y="666"/>
                    </a:lnTo>
                    <a:lnTo>
                      <a:pt x="1353" y="668"/>
                    </a:lnTo>
                    <a:lnTo>
                      <a:pt x="1156" y="664"/>
                    </a:lnTo>
                    <a:lnTo>
                      <a:pt x="1060" y="661"/>
                    </a:lnTo>
                    <a:lnTo>
                      <a:pt x="967" y="656"/>
                    </a:lnTo>
                    <a:lnTo>
                      <a:pt x="878" y="651"/>
                    </a:lnTo>
                    <a:lnTo>
                      <a:pt x="793" y="646"/>
                    </a:lnTo>
                    <a:lnTo>
                      <a:pt x="712" y="640"/>
                    </a:lnTo>
                    <a:lnTo>
                      <a:pt x="635" y="633"/>
                    </a:lnTo>
                    <a:lnTo>
                      <a:pt x="566" y="628"/>
                    </a:lnTo>
                    <a:lnTo>
                      <a:pt x="501" y="622"/>
                    </a:lnTo>
                    <a:lnTo>
                      <a:pt x="445" y="615"/>
                    </a:lnTo>
                    <a:lnTo>
                      <a:pt x="394" y="610"/>
                    </a:lnTo>
                    <a:lnTo>
                      <a:pt x="351" y="605"/>
                    </a:lnTo>
                    <a:lnTo>
                      <a:pt x="319" y="602"/>
                    </a:lnTo>
                    <a:lnTo>
                      <a:pt x="294" y="598"/>
                    </a:lnTo>
                    <a:lnTo>
                      <a:pt x="278" y="595"/>
                    </a:lnTo>
                    <a:lnTo>
                      <a:pt x="273" y="595"/>
                    </a:lnTo>
                    <a:lnTo>
                      <a:pt x="227" y="547"/>
                    </a:lnTo>
                    <a:lnTo>
                      <a:pt x="187" y="495"/>
                    </a:lnTo>
                    <a:lnTo>
                      <a:pt x="151" y="439"/>
                    </a:lnTo>
                    <a:lnTo>
                      <a:pt x="120" y="383"/>
                    </a:lnTo>
                    <a:lnTo>
                      <a:pt x="94" y="327"/>
                    </a:lnTo>
                    <a:lnTo>
                      <a:pt x="71" y="270"/>
                    </a:lnTo>
                    <a:lnTo>
                      <a:pt x="36" y="167"/>
                    </a:lnTo>
                    <a:lnTo>
                      <a:pt x="15" y="81"/>
                    </a:lnTo>
                    <a:lnTo>
                      <a:pt x="8" y="46"/>
                    </a:lnTo>
                    <a:lnTo>
                      <a:pt x="0" y="5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2" name="TextBox 10">
                <a:extLst>
                  <a:ext uri="{FF2B5EF4-FFF2-40B4-BE49-F238E27FC236}">
                    <a16:creationId xmlns:a16="http://schemas.microsoft.com/office/drawing/2014/main" id="{3AF638AD-70D5-4239-A638-3DC709BC21DF}"/>
                  </a:ext>
                </a:extLst>
              </p:cNvPr>
              <p:cNvSpPr txBox="1"/>
              <p:nvPr/>
            </p:nvSpPr>
            <p:spPr>
              <a:xfrm flipH="1">
                <a:off x="5364289" y="3423721"/>
                <a:ext cx="138211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ar-SA" sz="3600" dirty="0">
                    <a:solidFill>
                      <a:schemeClr val="bg1"/>
                    </a:solidFill>
                    <a:latin typeface="Simplified Arabic" panose="02020603050405020304" pitchFamily="18" charset="-78"/>
                    <a:cs typeface="AL-Mohanad Bold" pitchFamily="2" charset="-78"/>
                  </a:rPr>
                  <a:t>مخاطرة</a:t>
                </a:r>
                <a:endParaRPr lang="en-US" sz="3600" dirty="0">
                  <a:solidFill>
                    <a:schemeClr val="bg1"/>
                  </a:solidFill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63" name="TextBox 11">
                <a:extLst>
                  <a:ext uri="{FF2B5EF4-FFF2-40B4-BE49-F238E27FC236}">
                    <a16:creationId xmlns:a16="http://schemas.microsoft.com/office/drawing/2014/main" id="{2E6DA901-A3F1-4364-B626-478DB137392A}"/>
                  </a:ext>
                </a:extLst>
              </p:cNvPr>
              <p:cNvSpPr txBox="1"/>
              <p:nvPr/>
            </p:nvSpPr>
            <p:spPr>
              <a:xfrm rot="18020845">
                <a:off x="4804283" y="1918931"/>
                <a:ext cx="87716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ar-SA" sz="3600" dirty="0">
                    <a:solidFill>
                      <a:schemeClr val="bg1"/>
                    </a:solidFill>
                    <a:latin typeface="Simplified Arabic" panose="02020603050405020304" pitchFamily="18" charset="-78"/>
                    <a:cs typeface="AL-Mohanad Bold" pitchFamily="2" charset="-78"/>
                  </a:rPr>
                  <a:t>إبداع</a:t>
                </a:r>
                <a:endParaRPr lang="en-US" sz="3600" dirty="0">
                  <a:solidFill>
                    <a:schemeClr val="bg1"/>
                  </a:solidFill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64" name="TextBox 12">
                <a:extLst>
                  <a:ext uri="{FF2B5EF4-FFF2-40B4-BE49-F238E27FC236}">
                    <a16:creationId xmlns:a16="http://schemas.microsoft.com/office/drawing/2014/main" id="{75E03597-460E-4483-BA0C-D448E9177C87}"/>
                  </a:ext>
                </a:extLst>
              </p:cNvPr>
              <p:cNvSpPr txBox="1"/>
              <p:nvPr/>
            </p:nvSpPr>
            <p:spPr>
              <a:xfrm rot="3536072" flipH="1">
                <a:off x="5997097" y="1689182"/>
                <a:ext cx="197361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ar-SA" sz="3600" dirty="0">
                    <a:solidFill>
                      <a:schemeClr val="bg1"/>
                    </a:solidFill>
                    <a:latin typeface="Simplified Arabic" panose="02020603050405020304" pitchFamily="18" charset="-78"/>
                    <a:cs typeface="AL-Mohanad Bold" pitchFamily="2" charset="-78"/>
                  </a:rPr>
                  <a:t>قيمة مضافة</a:t>
                </a:r>
                <a:endParaRPr lang="en-US" sz="3600" dirty="0">
                  <a:solidFill>
                    <a:schemeClr val="bg1"/>
                  </a:solidFill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</p:grpSp>
      </p:grpSp>
      <p:sp>
        <p:nvSpPr>
          <p:cNvPr id="8" name="مستطيل 7">
            <a:extLst>
              <a:ext uri="{FF2B5EF4-FFF2-40B4-BE49-F238E27FC236}">
                <a16:creationId xmlns:a16="http://schemas.microsoft.com/office/drawing/2014/main" id="{39879F17-05D7-4559-AB90-5F41EB8F2850}"/>
              </a:ext>
            </a:extLst>
          </p:cNvPr>
          <p:cNvSpPr/>
          <p:nvPr/>
        </p:nvSpPr>
        <p:spPr>
          <a:xfrm>
            <a:off x="6174884" y="3095904"/>
            <a:ext cx="116089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/>
            <a:r>
              <a:rPr lang="ar-SA" sz="2800" b="1" dirty="0">
                <a:latin typeface="Simplified Arabic" panose="02020603050405020304" pitchFamily="18" charset="-78"/>
                <a:cs typeface="AL-Mohanad Bold" pitchFamily="2" charset="-78"/>
              </a:rPr>
              <a:t>ريادة</a:t>
            </a:r>
          </a:p>
          <a:p>
            <a:pPr lvl="0" algn="ctr" rtl="1"/>
            <a:r>
              <a:rPr lang="ar-SA" sz="2800" b="1" dirty="0">
                <a:latin typeface="Simplified Arabic" panose="02020603050405020304" pitchFamily="18" charset="-78"/>
                <a:cs typeface="AL-Mohanad Bold" pitchFamily="2" charset="-78"/>
              </a:rPr>
              <a:t> الأعمال</a:t>
            </a:r>
            <a:endParaRPr lang="en-US" sz="2800" b="1" dirty="0">
              <a:latin typeface="Simplified Arabic" panose="02020603050405020304" pitchFamily="18" charset="-78"/>
              <a:cs typeface="AL-Mohanad Bold" pitchFamily="2" charset="-78"/>
            </a:endParaRPr>
          </a:p>
        </p:txBody>
      </p:sp>
      <p:cxnSp>
        <p:nvCxnSpPr>
          <p:cNvPr id="238" name="رابط مستقيم 237">
            <a:extLst>
              <a:ext uri="{FF2B5EF4-FFF2-40B4-BE49-F238E27FC236}">
                <a16:creationId xmlns:a16="http://schemas.microsoft.com/office/drawing/2014/main" id="{2B242CCE-C428-4BBB-ACCE-61058EA8F886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/>
          <a:effectLst>
            <a:outerShdw blurRad="50800" dist="38100" dir="600000" sx="103000" sy="103000" algn="l" rotWithShape="0">
              <a:prstClr val="black">
                <a:alpha val="22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7" name="مجموعة 6">
            <a:extLst>
              <a:ext uri="{FF2B5EF4-FFF2-40B4-BE49-F238E27FC236}">
                <a16:creationId xmlns:a16="http://schemas.microsoft.com/office/drawing/2014/main" id="{DA92BF11-F668-437C-BD69-292BBBEF2FDB}"/>
              </a:ext>
            </a:extLst>
          </p:cNvPr>
          <p:cNvGrpSpPr/>
          <p:nvPr/>
        </p:nvGrpSpPr>
        <p:grpSpPr>
          <a:xfrm>
            <a:off x="8753417" y="1071825"/>
            <a:ext cx="3440592" cy="865760"/>
            <a:chOff x="8924867" y="795600"/>
            <a:chExt cx="3440592" cy="865760"/>
          </a:xfrm>
        </p:grpSpPr>
        <p:grpSp>
          <p:nvGrpSpPr>
            <p:cNvPr id="6" name="مجموعة 5">
              <a:extLst>
                <a:ext uri="{FF2B5EF4-FFF2-40B4-BE49-F238E27FC236}">
                  <a16:creationId xmlns:a16="http://schemas.microsoft.com/office/drawing/2014/main" id="{44FE5257-7CA8-42A2-916D-759EE97631F4}"/>
                </a:ext>
              </a:extLst>
            </p:cNvPr>
            <p:cNvGrpSpPr/>
            <p:nvPr/>
          </p:nvGrpSpPr>
          <p:grpSpPr>
            <a:xfrm>
              <a:off x="8924867" y="795600"/>
              <a:ext cx="3440592" cy="865760"/>
              <a:chOff x="8915400" y="1222596"/>
              <a:chExt cx="3440592" cy="865760"/>
            </a:xfrm>
          </p:grpSpPr>
          <p:sp>
            <p:nvSpPr>
              <p:cNvPr id="2" name="سهم: بشكل رتبة عسكرية 1">
                <a:extLst>
                  <a:ext uri="{FF2B5EF4-FFF2-40B4-BE49-F238E27FC236}">
                    <a16:creationId xmlns:a16="http://schemas.microsoft.com/office/drawing/2014/main" id="{A412F44D-D446-4050-8ECF-DD9C137DD3C1}"/>
                  </a:ext>
                </a:extLst>
              </p:cNvPr>
              <p:cNvSpPr/>
              <p:nvPr/>
            </p:nvSpPr>
            <p:spPr>
              <a:xfrm flipH="1">
                <a:off x="8915400" y="1222596"/>
                <a:ext cx="3440592" cy="749300"/>
              </a:xfrm>
              <a:custGeom>
                <a:avLst/>
                <a:gdLst>
                  <a:gd name="connsiteX0" fmla="*/ 0 w 4444548"/>
                  <a:gd name="connsiteY0" fmla="*/ 0 h 893590"/>
                  <a:gd name="connsiteX1" fmla="*/ 4180867 w 4444548"/>
                  <a:gd name="connsiteY1" fmla="*/ 0 h 893590"/>
                  <a:gd name="connsiteX2" fmla="*/ 4444548 w 4444548"/>
                  <a:gd name="connsiteY2" fmla="*/ 446795 h 893590"/>
                  <a:gd name="connsiteX3" fmla="*/ 4180867 w 4444548"/>
                  <a:gd name="connsiteY3" fmla="*/ 893590 h 893590"/>
                  <a:gd name="connsiteX4" fmla="*/ 0 w 4444548"/>
                  <a:gd name="connsiteY4" fmla="*/ 893590 h 893590"/>
                  <a:gd name="connsiteX5" fmla="*/ 263681 w 4444548"/>
                  <a:gd name="connsiteY5" fmla="*/ 446795 h 893590"/>
                  <a:gd name="connsiteX6" fmla="*/ 0 w 4444548"/>
                  <a:gd name="connsiteY6" fmla="*/ 0 h 893590"/>
                  <a:gd name="connsiteX0" fmla="*/ 0 w 4444548"/>
                  <a:gd name="connsiteY0" fmla="*/ 0 h 893590"/>
                  <a:gd name="connsiteX1" fmla="*/ 4180867 w 4444548"/>
                  <a:gd name="connsiteY1" fmla="*/ 0 h 893590"/>
                  <a:gd name="connsiteX2" fmla="*/ 4444548 w 4444548"/>
                  <a:gd name="connsiteY2" fmla="*/ 446795 h 893590"/>
                  <a:gd name="connsiteX3" fmla="*/ 4180867 w 4444548"/>
                  <a:gd name="connsiteY3" fmla="*/ 893590 h 893590"/>
                  <a:gd name="connsiteX4" fmla="*/ 0 w 4444548"/>
                  <a:gd name="connsiteY4" fmla="*/ 893590 h 893590"/>
                  <a:gd name="connsiteX5" fmla="*/ 3331 w 4444548"/>
                  <a:gd name="connsiteY5" fmla="*/ 478545 h 893590"/>
                  <a:gd name="connsiteX6" fmla="*/ 0 w 4444548"/>
                  <a:gd name="connsiteY6" fmla="*/ 0 h 8935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44548" h="893590">
                    <a:moveTo>
                      <a:pt x="0" y="0"/>
                    </a:moveTo>
                    <a:lnTo>
                      <a:pt x="4180867" y="0"/>
                    </a:lnTo>
                    <a:lnTo>
                      <a:pt x="4444548" y="446795"/>
                    </a:lnTo>
                    <a:lnTo>
                      <a:pt x="4180867" y="893590"/>
                    </a:lnTo>
                    <a:lnTo>
                      <a:pt x="0" y="893590"/>
                    </a:lnTo>
                    <a:cubicBezTo>
                      <a:pt x="1110" y="755242"/>
                      <a:pt x="2221" y="616893"/>
                      <a:pt x="3331" y="478545"/>
                    </a:cubicBezTo>
                    <a:cubicBezTo>
                      <a:pt x="2221" y="319030"/>
                      <a:pt x="1110" y="159515"/>
                      <a:pt x="0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مثلث متساوي الساقين 4">
                <a:extLst>
                  <a:ext uri="{FF2B5EF4-FFF2-40B4-BE49-F238E27FC236}">
                    <a16:creationId xmlns:a16="http://schemas.microsoft.com/office/drawing/2014/main" id="{98AC0D06-26D1-435D-BF82-E0BD759FFDFE}"/>
                  </a:ext>
                </a:extLst>
              </p:cNvPr>
              <p:cNvSpPr/>
              <p:nvPr/>
            </p:nvSpPr>
            <p:spPr>
              <a:xfrm flipV="1">
                <a:off x="12184918" y="1971896"/>
                <a:ext cx="171073" cy="116460"/>
              </a:xfrm>
              <a:prstGeom prst="triangle">
                <a:avLst>
                  <a:gd name="adj" fmla="val 0"/>
                </a:avLst>
              </a:prstGeom>
              <a:solidFill>
                <a:srgbClr val="008BB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53" name="عنوان 1">
              <a:extLst>
                <a:ext uri="{FF2B5EF4-FFF2-40B4-BE49-F238E27FC236}">
                  <a16:creationId xmlns:a16="http://schemas.microsoft.com/office/drawing/2014/main" id="{16CED25A-3047-41B4-B1A4-3FF01A5BDB47}"/>
                </a:ext>
              </a:extLst>
            </p:cNvPr>
            <p:cNvSpPr txBox="1">
              <a:spLocks/>
            </p:cNvSpPr>
            <p:nvPr/>
          </p:nvSpPr>
          <p:spPr>
            <a:xfrm>
              <a:off x="9102899" y="868058"/>
              <a:ext cx="2888640" cy="749300"/>
            </a:xfrm>
            <a:prstGeom prst="rect">
              <a:avLst/>
            </a:prstGeom>
          </p:spPr>
          <p:txBody>
            <a:bodyPr/>
            <a:lstStyle>
              <a:lvl1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2pPr>
              <a:lvl3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3pPr>
              <a:lvl4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4pPr>
              <a:lvl5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5pPr>
              <a:lvl6pPr marL="4572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6pPr>
              <a:lvl7pPr marL="9144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7pPr>
              <a:lvl8pPr marL="13716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8pPr>
              <a:lvl9pPr marL="18288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9pPr>
            </a:lstStyle>
            <a:p>
              <a:pPr algn="r" rtl="1">
                <a:lnSpc>
                  <a:spcPct val="100000"/>
                </a:lnSpc>
                <a:spcBef>
                  <a:spcPts val="0"/>
                </a:spcBef>
              </a:pPr>
              <a:r>
                <a:rPr lang="ar-SA" sz="3200" b="1" dirty="0">
                  <a:solidFill>
                    <a:schemeClr val="bg1"/>
                  </a:solidFill>
                  <a:latin typeface="Simplified Arabic" pitchFamily="18" charset="-78"/>
                  <a:cs typeface="AL-Mohanad Bold" pitchFamily="2" charset="-78"/>
                </a:rPr>
                <a:t>تعريف ريادة الأعمال</a:t>
              </a:r>
            </a:p>
          </p:txBody>
        </p:sp>
      </p:grp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E29223F7-2AC3-7A72-FC49-240E4168530D}"/>
              </a:ext>
            </a:extLst>
          </p:cNvPr>
          <p:cNvSpPr txBox="1">
            <a:spLocks/>
          </p:cNvSpPr>
          <p:nvPr/>
        </p:nvSpPr>
        <p:spPr>
          <a:xfrm>
            <a:off x="6326969" y="5436716"/>
            <a:ext cx="5208959" cy="55400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1">
              <a:lnSpc>
                <a:spcPct val="100000"/>
              </a:lnSpc>
              <a:buNone/>
            </a:pPr>
            <a:r>
              <a:rPr lang="ar-SA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Simplified Arabic" pitchFamily="18" charset="-78"/>
                <a:ea typeface="+mj-ea"/>
                <a:cs typeface="AL-Mohanad Bold" pitchFamily="2" charset="-78"/>
              </a:rPr>
              <a:t>إنشاء عمل حر ذي قيمة اقتصادية مضافة يتسم بالإبداع ويتصف بالمخاطرة 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FD44250-696A-700E-5569-7F9007845B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340" y="3039533"/>
            <a:ext cx="1492490" cy="160147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 Box 219">
            <a:extLst>
              <a:ext uri="{FF2B5EF4-FFF2-40B4-BE49-F238E27FC236}">
                <a16:creationId xmlns:a16="http://schemas.microsoft.com/office/drawing/2014/main" id="{01A4CCE4-C576-A33F-6F06-56F3C7EF34C0}"/>
              </a:ext>
            </a:extLst>
          </p:cNvPr>
          <p:cNvSpPr txBox="1"/>
          <p:nvPr/>
        </p:nvSpPr>
        <p:spPr>
          <a:xfrm>
            <a:off x="1483827" y="2069023"/>
            <a:ext cx="1467152" cy="903798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ar-SA" sz="16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Calibri" panose="020F0502020204030204" pitchFamily="34" charset="0"/>
              </a:rPr>
              <a:t>مقطع فيديو</a:t>
            </a:r>
            <a:endParaRPr lang="en-US" sz="40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ar-SA" sz="1600" dirty="0">
                <a:effectLst/>
                <a:latin typeface="Simplified Arabic" panose="02020603050405020304" pitchFamily="18" charset="-78"/>
                <a:ea typeface="Calibri" panose="020F0502020204030204" pitchFamily="34" charset="0"/>
                <a:cs typeface="Calibri" panose="020F0502020204030204" pitchFamily="34" charset="0"/>
              </a:rPr>
              <a:t>ماهي ريادة الأعمال؟</a:t>
            </a:r>
            <a:endParaRPr lang="en-US" sz="4000" dirty="0">
              <a:effectLst/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2976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3">
                <a:lumMod val="20000"/>
                <a:lumOff val="8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75F5F407-9A5B-45D7-906A-6075A3124B73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rgbClr val="005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دائرة: مجوفة 2">
            <a:extLst>
              <a:ext uri="{FF2B5EF4-FFF2-40B4-BE49-F238E27FC236}">
                <a16:creationId xmlns:a16="http://schemas.microsoft.com/office/drawing/2014/main" id="{350F52EB-5F3C-4C0E-ABAA-46AC3111FF86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donut">
            <a:avLst>
              <a:gd name="adj" fmla="val 8622"/>
            </a:avLst>
          </a:prstGeom>
          <a:solidFill>
            <a:srgbClr val="005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42713" y="6196955"/>
            <a:ext cx="49564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rgbClr val="0058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06</a:t>
            </a:r>
            <a:endParaRPr lang="ar-SA" sz="2400" b="1" dirty="0">
              <a:solidFill>
                <a:srgbClr val="00587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</a:t>
            </a:r>
          </a:p>
        </p:txBody>
      </p:sp>
      <p:sp>
        <p:nvSpPr>
          <p:cNvPr id="271" name="عنوان فرعي 2">
            <a:extLst>
              <a:ext uri="{FF2B5EF4-FFF2-40B4-BE49-F238E27FC236}">
                <a16:creationId xmlns:a16="http://schemas.microsoft.com/office/drawing/2014/main" id="{4969216A-C13A-411B-A3FF-9214E4FF3A84}"/>
              </a:ext>
            </a:extLst>
          </p:cNvPr>
          <p:cNvSpPr txBox="1">
            <a:spLocks/>
          </p:cNvSpPr>
          <p:nvPr/>
        </p:nvSpPr>
        <p:spPr>
          <a:xfrm>
            <a:off x="8501936" y="-89793"/>
            <a:ext cx="3987727" cy="769441"/>
          </a:xfrm>
          <a:prstGeom prst="rect">
            <a:avLst/>
          </a:prstGeom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lnSpc>
                <a:spcPct val="150000"/>
              </a:lnSpc>
              <a:spcBef>
                <a:spcPts val="0"/>
              </a:spcBef>
              <a:buNone/>
            </a:pPr>
            <a:r>
              <a:rPr lang="ar-S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AL-Mohanad Bold" pitchFamily="2" charset="-78"/>
              </a:rPr>
              <a:t>مفاهيم ريادة الأعمال</a:t>
            </a:r>
          </a:p>
        </p:txBody>
      </p:sp>
      <p:grpSp>
        <p:nvGrpSpPr>
          <p:cNvPr id="238" name="Group 74">
            <a:extLst>
              <a:ext uri="{FF2B5EF4-FFF2-40B4-BE49-F238E27FC236}">
                <a16:creationId xmlns:a16="http://schemas.microsoft.com/office/drawing/2014/main" id="{8F4491D2-BE80-4EF5-BCDC-E68476AF5742}"/>
              </a:ext>
            </a:extLst>
          </p:cNvPr>
          <p:cNvGrpSpPr/>
          <p:nvPr/>
        </p:nvGrpSpPr>
        <p:grpSpPr>
          <a:xfrm>
            <a:off x="2954241" y="1089064"/>
            <a:ext cx="5687928" cy="5291806"/>
            <a:chOff x="3351212" y="1143000"/>
            <a:chExt cx="4846634" cy="4509102"/>
          </a:xfrm>
        </p:grpSpPr>
        <p:grpSp>
          <p:nvGrpSpPr>
            <p:cNvPr id="239" name="Group 13">
              <a:extLst>
                <a:ext uri="{FF2B5EF4-FFF2-40B4-BE49-F238E27FC236}">
                  <a16:creationId xmlns:a16="http://schemas.microsoft.com/office/drawing/2014/main" id="{99048BF0-80B5-4F1C-BEB7-27C737349789}"/>
                </a:ext>
              </a:extLst>
            </p:cNvPr>
            <p:cNvGrpSpPr/>
            <p:nvPr/>
          </p:nvGrpSpPr>
          <p:grpSpPr>
            <a:xfrm>
              <a:off x="3351212" y="1143000"/>
              <a:ext cx="4846634" cy="4509102"/>
              <a:chOff x="4216576" y="733779"/>
              <a:chExt cx="3781425" cy="3518077"/>
            </a:xfrm>
          </p:grpSpPr>
          <p:sp>
            <p:nvSpPr>
              <p:cNvPr id="247" name="Freeform 6">
                <a:extLst>
                  <a:ext uri="{FF2B5EF4-FFF2-40B4-BE49-F238E27FC236}">
                    <a16:creationId xmlns:a16="http://schemas.microsoft.com/office/drawing/2014/main" id="{81377D33-8993-4B7F-BC50-048898A6D5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6576" y="756181"/>
                <a:ext cx="2397125" cy="3382963"/>
              </a:xfrm>
              <a:custGeom>
                <a:avLst/>
                <a:gdLst/>
                <a:ahLst/>
                <a:cxnLst>
                  <a:cxn ang="0">
                    <a:pos x="1213" y="1"/>
                  </a:cxn>
                  <a:cxn ang="0">
                    <a:pos x="1318" y="10"/>
                  </a:cxn>
                  <a:cxn ang="0">
                    <a:pos x="1405" y="21"/>
                  </a:cxn>
                  <a:cxn ang="0">
                    <a:pos x="1471" y="33"/>
                  </a:cxn>
                  <a:cxn ang="0">
                    <a:pos x="1505" y="41"/>
                  </a:cxn>
                  <a:cxn ang="0">
                    <a:pos x="1482" y="82"/>
                  </a:cxn>
                  <a:cxn ang="0">
                    <a:pos x="1417" y="179"/>
                  </a:cxn>
                  <a:cxn ang="0">
                    <a:pos x="1343" y="295"/>
                  </a:cxn>
                  <a:cxn ang="0">
                    <a:pos x="1262" y="427"/>
                  </a:cxn>
                  <a:cxn ang="0">
                    <a:pos x="1177" y="570"/>
                  </a:cxn>
                  <a:cxn ang="0">
                    <a:pos x="1087" y="723"/>
                  </a:cxn>
                  <a:cxn ang="0">
                    <a:pos x="995" y="883"/>
                  </a:cxn>
                  <a:cxn ang="0">
                    <a:pos x="903" y="1046"/>
                  </a:cxn>
                  <a:cxn ang="0">
                    <a:pos x="811" y="1209"/>
                  </a:cxn>
                  <a:cxn ang="0">
                    <a:pos x="680" y="1445"/>
                  </a:cxn>
                  <a:cxn ang="0">
                    <a:pos x="598" y="1593"/>
                  </a:cxn>
                  <a:cxn ang="0">
                    <a:pos x="524" y="1730"/>
                  </a:cxn>
                  <a:cxn ang="0">
                    <a:pos x="456" y="1852"/>
                  </a:cxn>
                  <a:cxn ang="0">
                    <a:pos x="401" y="1954"/>
                  </a:cxn>
                  <a:cxn ang="0">
                    <a:pos x="355" y="2039"/>
                  </a:cxn>
                  <a:cxn ang="0">
                    <a:pos x="324" y="2096"/>
                  </a:cxn>
                  <a:cxn ang="0">
                    <a:pos x="305" y="2131"/>
                  </a:cxn>
                  <a:cxn ang="0">
                    <a:pos x="225" y="2057"/>
                  </a:cxn>
                  <a:cxn ang="0">
                    <a:pos x="159" y="1966"/>
                  </a:cxn>
                  <a:cxn ang="0">
                    <a:pos x="105" y="1867"/>
                  </a:cxn>
                  <a:cxn ang="0">
                    <a:pos x="64" y="1768"/>
                  </a:cxn>
                  <a:cxn ang="0">
                    <a:pos x="35" y="1678"/>
                  </a:cxn>
                  <a:cxn ang="0">
                    <a:pos x="15" y="1603"/>
                  </a:cxn>
                  <a:cxn ang="0">
                    <a:pos x="3" y="1552"/>
                  </a:cxn>
                  <a:cxn ang="0">
                    <a:pos x="0" y="1534"/>
                  </a:cxn>
                  <a:cxn ang="0">
                    <a:pos x="81" y="1366"/>
                  </a:cxn>
                  <a:cxn ang="0">
                    <a:pos x="168" y="1196"/>
                  </a:cxn>
                  <a:cxn ang="0">
                    <a:pos x="258" y="1030"/>
                  </a:cxn>
                  <a:cxn ang="0">
                    <a:pos x="348" y="865"/>
                  </a:cxn>
                  <a:cxn ang="0">
                    <a:pos x="483" y="634"/>
                  </a:cxn>
                  <a:cxn ang="0">
                    <a:pos x="568" y="494"/>
                  </a:cxn>
                  <a:cxn ang="0">
                    <a:pos x="645" y="367"/>
                  </a:cxn>
                  <a:cxn ang="0">
                    <a:pos x="714" y="258"/>
                  </a:cxn>
                  <a:cxn ang="0">
                    <a:pos x="772" y="168"/>
                  </a:cxn>
                  <a:cxn ang="0">
                    <a:pos x="816" y="100"/>
                  </a:cxn>
                  <a:cxn ang="0">
                    <a:pos x="844" y="57"/>
                  </a:cxn>
                  <a:cxn ang="0">
                    <a:pos x="854" y="42"/>
                  </a:cxn>
                  <a:cxn ang="0">
                    <a:pos x="975" y="14"/>
                  </a:cxn>
                  <a:cxn ang="0">
                    <a:pos x="1097" y="1"/>
                  </a:cxn>
                </a:cxnLst>
                <a:rect l="0" t="0" r="r" b="b"/>
                <a:pathLst>
                  <a:path w="1510" h="2131">
                    <a:moveTo>
                      <a:pt x="1156" y="0"/>
                    </a:moveTo>
                    <a:lnTo>
                      <a:pt x="1213" y="1"/>
                    </a:lnTo>
                    <a:lnTo>
                      <a:pt x="1267" y="5"/>
                    </a:lnTo>
                    <a:lnTo>
                      <a:pt x="1318" y="10"/>
                    </a:lnTo>
                    <a:lnTo>
                      <a:pt x="1364" y="14"/>
                    </a:lnTo>
                    <a:lnTo>
                      <a:pt x="1405" y="21"/>
                    </a:lnTo>
                    <a:lnTo>
                      <a:pt x="1441" y="28"/>
                    </a:lnTo>
                    <a:lnTo>
                      <a:pt x="1471" y="33"/>
                    </a:lnTo>
                    <a:lnTo>
                      <a:pt x="1492" y="38"/>
                    </a:lnTo>
                    <a:lnTo>
                      <a:pt x="1505" y="41"/>
                    </a:lnTo>
                    <a:lnTo>
                      <a:pt x="1510" y="42"/>
                    </a:lnTo>
                    <a:lnTo>
                      <a:pt x="1482" y="82"/>
                    </a:lnTo>
                    <a:lnTo>
                      <a:pt x="1451" y="128"/>
                    </a:lnTo>
                    <a:lnTo>
                      <a:pt x="1417" y="179"/>
                    </a:lnTo>
                    <a:lnTo>
                      <a:pt x="1380" y="235"/>
                    </a:lnTo>
                    <a:lnTo>
                      <a:pt x="1343" y="295"/>
                    </a:lnTo>
                    <a:lnTo>
                      <a:pt x="1303" y="359"/>
                    </a:lnTo>
                    <a:lnTo>
                      <a:pt x="1262" y="427"/>
                    </a:lnTo>
                    <a:lnTo>
                      <a:pt x="1220" y="497"/>
                    </a:lnTo>
                    <a:lnTo>
                      <a:pt x="1177" y="570"/>
                    </a:lnTo>
                    <a:lnTo>
                      <a:pt x="1133" y="646"/>
                    </a:lnTo>
                    <a:lnTo>
                      <a:pt x="1087" y="723"/>
                    </a:lnTo>
                    <a:lnTo>
                      <a:pt x="1041" y="804"/>
                    </a:lnTo>
                    <a:lnTo>
                      <a:pt x="995" y="883"/>
                    </a:lnTo>
                    <a:lnTo>
                      <a:pt x="949" y="966"/>
                    </a:lnTo>
                    <a:lnTo>
                      <a:pt x="903" y="1046"/>
                    </a:lnTo>
                    <a:lnTo>
                      <a:pt x="857" y="1129"/>
                    </a:lnTo>
                    <a:lnTo>
                      <a:pt x="811" y="1209"/>
                    </a:lnTo>
                    <a:lnTo>
                      <a:pt x="722" y="1368"/>
                    </a:lnTo>
                    <a:lnTo>
                      <a:pt x="680" y="1445"/>
                    </a:lnTo>
                    <a:lnTo>
                      <a:pt x="637" y="1521"/>
                    </a:lnTo>
                    <a:lnTo>
                      <a:pt x="598" y="1593"/>
                    </a:lnTo>
                    <a:lnTo>
                      <a:pt x="560" y="1663"/>
                    </a:lnTo>
                    <a:lnTo>
                      <a:pt x="524" y="1730"/>
                    </a:lnTo>
                    <a:lnTo>
                      <a:pt x="489" y="1793"/>
                    </a:lnTo>
                    <a:lnTo>
                      <a:pt x="456" y="1852"/>
                    </a:lnTo>
                    <a:lnTo>
                      <a:pt x="427" y="1905"/>
                    </a:lnTo>
                    <a:lnTo>
                      <a:pt x="401" y="1954"/>
                    </a:lnTo>
                    <a:lnTo>
                      <a:pt x="376" y="1999"/>
                    </a:lnTo>
                    <a:lnTo>
                      <a:pt x="355" y="2039"/>
                    </a:lnTo>
                    <a:lnTo>
                      <a:pt x="338" y="2070"/>
                    </a:lnTo>
                    <a:lnTo>
                      <a:pt x="324" y="2096"/>
                    </a:lnTo>
                    <a:lnTo>
                      <a:pt x="314" y="2114"/>
                    </a:lnTo>
                    <a:lnTo>
                      <a:pt x="305" y="2131"/>
                    </a:lnTo>
                    <a:lnTo>
                      <a:pt x="263" y="2096"/>
                    </a:lnTo>
                    <a:lnTo>
                      <a:pt x="225" y="2057"/>
                    </a:lnTo>
                    <a:lnTo>
                      <a:pt x="191" y="2012"/>
                    </a:lnTo>
                    <a:lnTo>
                      <a:pt x="159" y="1966"/>
                    </a:lnTo>
                    <a:lnTo>
                      <a:pt x="130" y="1917"/>
                    </a:lnTo>
                    <a:lnTo>
                      <a:pt x="105" y="1867"/>
                    </a:lnTo>
                    <a:lnTo>
                      <a:pt x="84" y="1818"/>
                    </a:lnTo>
                    <a:lnTo>
                      <a:pt x="64" y="1768"/>
                    </a:lnTo>
                    <a:lnTo>
                      <a:pt x="48" y="1722"/>
                    </a:lnTo>
                    <a:lnTo>
                      <a:pt x="35" y="1678"/>
                    </a:lnTo>
                    <a:lnTo>
                      <a:pt x="23" y="1638"/>
                    </a:lnTo>
                    <a:lnTo>
                      <a:pt x="15" y="1603"/>
                    </a:lnTo>
                    <a:lnTo>
                      <a:pt x="8" y="1574"/>
                    </a:lnTo>
                    <a:lnTo>
                      <a:pt x="3" y="1552"/>
                    </a:lnTo>
                    <a:lnTo>
                      <a:pt x="2" y="1539"/>
                    </a:lnTo>
                    <a:lnTo>
                      <a:pt x="0" y="1534"/>
                    </a:lnTo>
                    <a:lnTo>
                      <a:pt x="40" y="1450"/>
                    </a:lnTo>
                    <a:lnTo>
                      <a:pt x="81" y="1366"/>
                    </a:lnTo>
                    <a:lnTo>
                      <a:pt x="123" y="1282"/>
                    </a:lnTo>
                    <a:lnTo>
                      <a:pt x="168" y="1196"/>
                    </a:lnTo>
                    <a:lnTo>
                      <a:pt x="212" y="1112"/>
                    </a:lnTo>
                    <a:lnTo>
                      <a:pt x="258" y="1030"/>
                    </a:lnTo>
                    <a:lnTo>
                      <a:pt x="302" y="947"/>
                    </a:lnTo>
                    <a:lnTo>
                      <a:pt x="348" y="865"/>
                    </a:lnTo>
                    <a:lnTo>
                      <a:pt x="394" y="786"/>
                    </a:lnTo>
                    <a:lnTo>
                      <a:pt x="483" y="634"/>
                    </a:lnTo>
                    <a:lnTo>
                      <a:pt x="525" y="563"/>
                    </a:lnTo>
                    <a:lnTo>
                      <a:pt x="568" y="494"/>
                    </a:lnTo>
                    <a:lnTo>
                      <a:pt x="607" y="430"/>
                    </a:lnTo>
                    <a:lnTo>
                      <a:pt x="645" y="367"/>
                    </a:lnTo>
                    <a:lnTo>
                      <a:pt x="681" y="311"/>
                    </a:lnTo>
                    <a:lnTo>
                      <a:pt x="714" y="258"/>
                    </a:lnTo>
                    <a:lnTo>
                      <a:pt x="745" y="211"/>
                    </a:lnTo>
                    <a:lnTo>
                      <a:pt x="772" y="168"/>
                    </a:lnTo>
                    <a:lnTo>
                      <a:pt x="796" y="131"/>
                    </a:lnTo>
                    <a:lnTo>
                      <a:pt x="816" y="100"/>
                    </a:lnTo>
                    <a:lnTo>
                      <a:pt x="832" y="75"/>
                    </a:lnTo>
                    <a:lnTo>
                      <a:pt x="844" y="57"/>
                    </a:lnTo>
                    <a:lnTo>
                      <a:pt x="850" y="46"/>
                    </a:lnTo>
                    <a:lnTo>
                      <a:pt x="854" y="42"/>
                    </a:lnTo>
                    <a:lnTo>
                      <a:pt x="913" y="26"/>
                    </a:lnTo>
                    <a:lnTo>
                      <a:pt x="975" y="14"/>
                    </a:lnTo>
                    <a:lnTo>
                      <a:pt x="1036" y="6"/>
                    </a:lnTo>
                    <a:lnTo>
                      <a:pt x="1097" y="1"/>
                    </a:lnTo>
                    <a:lnTo>
                      <a:pt x="1156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2">
                      <a:shade val="30000"/>
                      <a:satMod val="115000"/>
                    </a:schemeClr>
                  </a:gs>
                  <a:gs pos="50000">
                    <a:schemeClr val="tx2">
                      <a:shade val="67500"/>
                      <a:satMod val="115000"/>
                    </a:schemeClr>
                  </a:gs>
                  <a:gs pos="100000">
                    <a:schemeClr val="tx2"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48" name="Freeform 7">
                <a:extLst>
                  <a:ext uri="{FF2B5EF4-FFF2-40B4-BE49-F238E27FC236}">
                    <a16:creationId xmlns:a16="http://schemas.microsoft.com/office/drawing/2014/main" id="{7EC31025-E128-400D-A769-848E08D391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61012" y="733779"/>
                <a:ext cx="2430463" cy="3438525"/>
              </a:xfrm>
              <a:custGeom>
                <a:avLst/>
                <a:gdLst/>
                <a:ahLst/>
                <a:cxnLst>
                  <a:cxn ang="0">
                    <a:pos x="326" y="0"/>
                  </a:cxn>
                  <a:cxn ang="0">
                    <a:pos x="430" y="7"/>
                  </a:cxn>
                  <a:cxn ang="0">
                    <a:pos x="520" y="20"/>
                  </a:cxn>
                  <a:cxn ang="0">
                    <a:pos x="592" y="33"/>
                  </a:cxn>
                  <a:cxn ang="0">
                    <a:pos x="640" y="45"/>
                  </a:cxn>
                  <a:cxn ang="0">
                    <a:pos x="656" y="49"/>
                  </a:cxn>
                  <a:cxn ang="0">
                    <a:pos x="769" y="199"/>
                  </a:cxn>
                  <a:cxn ang="0">
                    <a:pos x="878" y="359"/>
                  </a:cxn>
                  <a:cxn ang="0">
                    <a:pos x="981" y="524"/>
                  </a:cxn>
                  <a:cxn ang="0">
                    <a:pos x="1080" y="691"/>
                  </a:cxn>
                  <a:cxn ang="0">
                    <a:pos x="1170" y="855"/>
                  </a:cxn>
                  <a:cxn ang="0">
                    <a:pos x="1252" y="1014"/>
                  </a:cxn>
                  <a:cxn ang="0">
                    <a:pos x="1327" y="1160"/>
                  </a:cxn>
                  <a:cxn ang="0">
                    <a:pos x="1391" y="1294"/>
                  </a:cxn>
                  <a:cxn ang="0">
                    <a:pos x="1444" y="1408"/>
                  </a:cxn>
                  <a:cxn ang="0">
                    <a:pos x="1485" y="1500"/>
                  </a:cxn>
                  <a:cxn ang="0">
                    <a:pos x="1515" y="1564"/>
                  </a:cxn>
                  <a:cxn ang="0">
                    <a:pos x="1529" y="1599"/>
                  </a:cxn>
                  <a:cxn ang="0">
                    <a:pos x="1516" y="1660"/>
                  </a:cxn>
                  <a:cxn ang="0">
                    <a:pos x="1474" y="1769"/>
                  </a:cxn>
                  <a:cxn ang="0">
                    <a:pos x="1421" y="1869"/>
                  </a:cxn>
                  <a:cxn ang="0">
                    <a:pos x="1364" y="1958"/>
                  </a:cxn>
                  <a:cxn ang="0">
                    <a:pos x="1306" y="2036"/>
                  </a:cxn>
                  <a:cxn ang="0">
                    <a:pos x="1255" y="2097"/>
                  </a:cxn>
                  <a:cxn ang="0">
                    <a:pos x="1216" y="2139"/>
                  </a:cxn>
                  <a:cxn ang="0">
                    <a:pos x="1191" y="2166"/>
                  </a:cxn>
                  <a:cxn ang="0">
                    <a:pos x="1114" y="1989"/>
                  </a:cxn>
                  <a:cxn ang="0">
                    <a:pos x="1027" y="1807"/>
                  </a:cxn>
                  <a:cxn ang="0">
                    <a:pos x="932" y="1620"/>
                  </a:cxn>
                  <a:cxn ang="0">
                    <a:pos x="833" y="1434"/>
                  </a:cxn>
                  <a:cxn ang="0">
                    <a:pos x="732" y="1249"/>
                  </a:cxn>
                  <a:cxn ang="0">
                    <a:pos x="579" y="981"/>
                  </a:cxn>
                  <a:cxn ang="0">
                    <a:pos x="479" y="813"/>
                  </a:cxn>
                  <a:cxn ang="0">
                    <a:pos x="384" y="654"/>
                  </a:cxn>
                  <a:cxn ang="0">
                    <a:pos x="293" y="508"/>
                  </a:cxn>
                  <a:cxn ang="0">
                    <a:pos x="211" y="379"/>
                  </a:cxn>
                  <a:cxn ang="0">
                    <a:pos x="141" y="267"/>
                  </a:cxn>
                  <a:cxn ang="0">
                    <a:pos x="82" y="175"/>
                  </a:cxn>
                  <a:cxn ang="0">
                    <a:pos x="37" y="107"/>
                  </a:cxn>
                  <a:cxn ang="0">
                    <a:pos x="9" y="64"/>
                  </a:cxn>
                  <a:cxn ang="0">
                    <a:pos x="0" y="49"/>
                  </a:cxn>
                  <a:cxn ang="0">
                    <a:pos x="105" y="17"/>
                  </a:cxn>
                  <a:cxn ang="0">
                    <a:pos x="216" y="2"/>
                  </a:cxn>
                </a:cxnLst>
                <a:rect l="0" t="0" r="r" b="b"/>
                <a:pathLst>
                  <a:path w="1531" h="2166">
                    <a:moveTo>
                      <a:pt x="270" y="0"/>
                    </a:moveTo>
                    <a:lnTo>
                      <a:pt x="326" y="0"/>
                    </a:lnTo>
                    <a:lnTo>
                      <a:pt x="379" y="3"/>
                    </a:lnTo>
                    <a:lnTo>
                      <a:pt x="430" y="7"/>
                    </a:lnTo>
                    <a:lnTo>
                      <a:pt x="476" y="13"/>
                    </a:lnTo>
                    <a:lnTo>
                      <a:pt x="520" y="20"/>
                    </a:lnTo>
                    <a:lnTo>
                      <a:pt x="558" y="26"/>
                    </a:lnTo>
                    <a:lnTo>
                      <a:pt x="592" y="33"/>
                    </a:lnTo>
                    <a:lnTo>
                      <a:pt x="618" y="40"/>
                    </a:lnTo>
                    <a:lnTo>
                      <a:pt x="640" y="45"/>
                    </a:lnTo>
                    <a:lnTo>
                      <a:pt x="651" y="48"/>
                    </a:lnTo>
                    <a:lnTo>
                      <a:pt x="656" y="49"/>
                    </a:lnTo>
                    <a:lnTo>
                      <a:pt x="714" y="124"/>
                    </a:lnTo>
                    <a:lnTo>
                      <a:pt x="769" y="199"/>
                    </a:lnTo>
                    <a:lnTo>
                      <a:pt x="824" y="279"/>
                    </a:lnTo>
                    <a:lnTo>
                      <a:pt x="878" y="359"/>
                    </a:lnTo>
                    <a:lnTo>
                      <a:pt x="930" y="440"/>
                    </a:lnTo>
                    <a:lnTo>
                      <a:pt x="981" y="524"/>
                    </a:lnTo>
                    <a:lnTo>
                      <a:pt x="1030" y="607"/>
                    </a:lnTo>
                    <a:lnTo>
                      <a:pt x="1080" y="691"/>
                    </a:lnTo>
                    <a:lnTo>
                      <a:pt x="1126" y="773"/>
                    </a:lnTo>
                    <a:lnTo>
                      <a:pt x="1170" y="855"/>
                    </a:lnTo>
                    <a:lnTo>
                      <a:pt x="1213" y="935"/>
                    </a:lnTo>
                    <a:lnTo>
                      <a:pt x="1252" y="1014"/>
                    </a:lnTo>
                    <a:lnTo>
                      <a:pt x="1291" y="1088"/>
                    </a:lnTo>
                    <a:lnTo>
                      <a:pt x="1327" y="1160"/>
                    </a:lnTo>
                    <a:lnTo>
                      <a:pt x="1360" y="1230"/>
                    </a:lnTo>
                    <a:lnTo>
                      <a:pt x="1391" y="1294"/>
                    </a:lnTo>
                    <a:lnTo>
                      <a:pt x="1419" y="1353"/>
                    </a:lnTo>
                    <a:lnTo>
                      <a:pt x="1444" y="1408"/>
                    </a:lnTo>
                    <a:lnTo>
                      <a:pt x="1467" y="1457"/>
                    </a:lnTo>
                    <a:lnTo>
                      <a:pt x="1485" y="1500"/>
                    </a:lnTo>
                    <a:lnTo>
                      <a:pt x="1501" y="1536"/>
                    </a:lnTo>
                    <a:lnTo>
                      <a:pt x="1515" y="1564"/>
                    </a:lnTo>
                    <a:lnTo>
                      <a:pt x="1523" y="1586"/>
                    </a:lnTo>
                    <a:lnTo>
                      <a:pt x="1529" y="1599"/>
                    </a:lnTo>
                    <a:lnTo>
                      <a:pt x="1531" y="1604"/>
                    </a:lnTo>
                    <a:lnTo>
                      <a:pt x="1516" y="1660"/>
                    </a:lnTo>
                    <a:lnTo>
                      <a:pt x="1496" y="1714"/>
                    </a:lnTo>
                    <a:lnTo>
                      <a:pt x="1474" y="1769"/>
                    </a:lnTo>
                    <a:lnTo>
                      <a:pt x="1449" y="1820"/>
                    </a:lnTo>
                    <a:lnTo>
                      <a:pt x="1421" y="1869"/>
                    </a:lnTo>
                    <a:lnTo>
                      <a:pt x="1393" y="1915"/>
                    </a:lnTo>
                    <a:lnTo>
                      <a:pt x="1364" y="1958"/>
                    </a:lnTo>
                    <a:lnTo>
                      <a:pt x="1334" y="1999"/>
                    </a:lnTo>
                    <a:lnTo>
                      <a:pt x="1306" y="2036"/>
                    </a:lnTo>
                    <a:lnTo>
                      <a:pt x="1280" y="2069"/>
                    </a:lnTo>
                    <a:lnTo>
                      <a:pt x="1255" y="2097"/>
                    </a:lnTo>
                    <a:lnTo>
                      <a:pt x="1234" y="2121"/>
                    </a:lnTo>
                    <a:lnTo>
                      <a:pt x="1216" y="2139"/>
                    </a:lnTo>
                    <a:lnTo>
                      <a:pt x="1203" y="2154"/>
                    </a:lnTo>
                    <a:lnTo>
                      <a:pt x="1191" y="2166"/>
                    </a:lnTo>
                    <a:lnTo>
                      <a:pt x="1153" y="2078"/>
                    </a:lnTo>
                    <a:lnTo>
                      <a:pt x="1114" y="1989"/>
                    </a:lnTo>
                    <a:lnTo>
                      <a:pt x="1071" y="1897"/>
                    </a:lnTo>
                    <a:lnTo>
                      <a:pt x="1027" y="1807"/>
                    </a:lnTo>
                    <a:lnTo>
                      <a:pt x="979" y="1713"/>
                    </a:lnTo>
                    <a:lnTo>
                      <a:pt x="932" y="1620"/>
                    </a:lnTo>
                    <a:lnTo>
                      <a:pt x="884" y="1526"/>
                    </a:lnTo>
                    <a:lnTo>
                      <a:pt x="833" y="1434"/>
                    </a:lnTo>
                    <a:lnTo>
                      <a:pt x="784" y="1342"/>
                    </a:lnTo>
                    <a:lnTo>
                      <a:pt x="732" y="1249"/>
                    </a:lnTo>
                    <a:lnTo>
                      <a:pt x="630" y="1068"/>
                    </a:lnTo>
                    <a:lnTo>
                      <a:pt x="579" y="981"/>
                    </a:lnTo>
                    <a:lnTo>
                      <a:pt x="528" y="895"/>
                    </a:lnTo>
                    <a:lnTo>
                      <a:pt x="479" y="813"/>
                    </a:lnTo>
                    <a:lnTo>
                      <a:pt x="430" y="732"/>
                    </a:lnTo>
                    <a:lnTo>
                      <a:pt x="384" y="654"/>
                    </a:lnTo>
                    <a:lnTo>
                      <a:pt x="338" y="579"/>
                    </a:lnTo>
                    <a:lnTo>
                      <a:pt x="293" y="508"/>
                    </a:lnTo>
                    <a:lnTo>
                      <a:pt x="252" y="442"/>
                    </a:lnTo>
                    <a:lnTo>
                      <a:pt x="211" y="379"/>
                    </a:lnTo>
                    <a:lnTo>
                      <a:pt x="175" y="320"/>
                    </a:lnTo>
                    <a:lnTo>
                      <a:pt x="141" y="267"/>
                    </a:lnTo>
                    <a:lnTo>
                      <a:pt x="110" y="218"/>
                    </a:lnTo>
                    <a:lnTo>
                      <a:pt x="82" y="175"/>
                    </a:lnTo>
                    <a:lnTo>
                      <a:pt x="59" y="138"/>
                    </a:lnTo>
                    <a:lnTo>
                      <a:pt x="37" y="107"/>
                    </a:lnTo>
                    <a:lnTo>
                      <a:pt x="21" y="82"/>
                    </a:lnTo>
                    <a:lnTo>
                      <a:pt x="9" y="64"/>
                    </a:lnTo>
                    <a:lnTo>
                      <a:pt x="3" y="53"/>
                    </a:lnTo>
                    <a:lnTo>
                      <a:pt x="0" y="49"/>
                    </a:lnTo>
                    <a:lnTo>
                      <a:pt x="52" y="31"/>
                    </a:lnTo>
                    <a:lnTo>
                      <a:pt x="105" y="17"/>
                    </a:lnTo>
                    <a:lnTo>
                      <a:pt x="160" y="8"/>
                    </a:lnTo>
                    <a:lnTo>
                      <a:pt x="216" y="2"/>
                    </a:lnTo>
                    <a:lnTo>
                      <a:pt x="27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49" name="Freeform 8">
                <a:extLst>
                  <a:ext uri="{FF2B5EF4-FFF2-40B4-BE49-F238E27FC236}">
                    <a16:creationId xmlns:a16="http://schemas.microsoft.com/office/drawing/2014/main" id="{C6E2F34C-33F4-4F5F-A5B5-8A829F718D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6576" y="3191406"/>
                <a:ext cx="3781425" cy="1060450"/>
              </a:xfrm>
              <a:custGeom>
                <a:avLst/>
                <a:gdLst/>
                <a:ahLst/>
                <a:cxnLst>
                  <a:cxn ang="0">
                    <a:pos x="109" y="13"/>
                  </a:cxn>
                  <a:cxn ang="0">
                    <a:pos x="335" y="36"/>
                  </a:cxn>
                  <a:cxn ang="0">
                    <a:pos x="568" y="53"/>
                  </a:cxn>
                  <a:cxn ang="0">
                    <a:pos x="806" y="64"/>
                  </a:cxn>
                  <a:cxn ang="0">
                    <a:pos x="1044" y="73"/>
                  </a:cxn>
                  <a:cxn ang="0">
                    <a:pos x="1275" y="76"/>
                  </a:cxn>
                  <a:cxn ang="0">
                    <a:pos x="1602" y="78"/>
                  </a:cxn>
                  <a:cxn ang="0">
                    <a:pos x="1801" y="74"/>
                  </a:cxn>
                  <a:cxn ang="0">
                    <a:pos x="1978" y="71"/>
                  </a:cxn>
                  <a:cxn ang="0">
                    <a:pos x="2127" y="68"/>
                  </a:cxn>
                  <a:cxn ang="0">
                    <a:pos x="2247" y="63"/>
                  </a:cxn>
                  <a:cxn ang="0">
                    <a:pos x="2331" y="59"/>
                  </a:cxn>
                  <a:cxn ang="0">
                    <a:pos x="2375" y="58"/>
                  </a:cxn>
                  <a:cxn ang="0">
                    <a:pos x="2372" y="109"/>
                  </a:cxn>
                  <a:cxn ang="0">
                    <a:pos x="2341" y="208"/>
                  </a:cxn>
                  <a:cxn ang="0">
                    <a:pos x="2295" y="303"/>
                  </a:cxn>
                  <a:cxn ang="0">
                    <a:pos x="2242" y="391"/>
                  </a:cxn>
                  <a:cxn ang="0">
                    <a:pos x="2188" y="468"/>
                  </a:cxn>
                  <a:cxn ang="0">
                    <a:pos x="2135" y="533"/>
                  </a:cxn>
                  <a:cxn ang="0">
                    <a:pos x="2091" y="582"/>
                  </a:cxn>
                  <a:cxn ang="0">
                    <a:pos x="2050" y="625"/>
                  </a:cxn>
                  <a:cxn ang="0">
                    <a:pos x="1856" y="648"/>
                  </a:cxn>
                  <a:cxn ang="0">
                    <a:pos x="1554" y="664"/>
                  </a:cxn>
                  <a:cxn ang="0">
                    <a:pos x="1353" y="668"/>
                  </a:cxn>
                  <a:cxn ang="0">
                    <a:pos x="1060" y="661"/>
                  </a:cxn>
                  <a:cxn ang="0">
                    <a:pos x="878" y="651"/>
                  </a:cxn>
                  <a:cxn ang="0">
                    <a:pos x="712" y="640"/>
                  </a:cxn>
                  <a:cxn ang="0">
                    <a:pos x="566" y="628"/>
                  </a:cxn>
                  <a:cxn ang="0">
                    <a:pos x="445" y="615"/>
                  </a:cxn>
                  <a:cxn ang="0">
                    <a:pos x="351" y="605"/>
                  </a:cxn>
                  <a:cxn ang="0">
                    <a:pos x="294" y="598"/>
                  </a:cxn>
                  <a:cxn ang="0">
                    <a:pos x="273" y="595"/>
                  </a:cxn>
                  <a:cxn ang="0">
                    <a:pos x="187" y="495"/>
                  </a:cxn>
                  <a:cxn ang="0">
                    <a:pos x="120" y="383"/>
                  </a:cxn>
                  <a:cxn ang="0">
                    <a:pos x="71" y="270"/>
                  </a:cxn>
                  <a:cxn ang="0">
                    <a:pos x="15" y="81"/>
                  </a:cxn>
                  <a:cxn ang="0">
                    <a:pos x="0" y="5"/>
                  </a:cxn>
                </a:cxnLst>
                <a:rect l="0" t="0" r="r" b="b"/>
                <a:pathLst>
                  <a:path w="2382" h="668">
                    <a:moveTo>
                      <a:pt x="0" y="0"/>
                    </a:moveTo>
                    <a:lnTo>
                      <a:pt x="109" y="13"/>
                    </a:lnTo>
                    <a:lnTo>
                      <a:pt x="220" y="25"/>
                    </a:lnTo>
                    <a:lnTo>
                      <a:pt x="335" y="36"/>
                    </a:lnTo>
                    <a:lnTo>
                      <a:pt x="450" y="45"/>
                    </a:lnTo>
                    <a:lnTo>
                      <a:pt x="568" y="53"/>
                    </a:lnTo>
                    <a:lnTo>
                      <a:pt x="688" y="59"/>
                    </a:lnTo>
                    <a:lnTo>
                      <a:pt x="806" y="64"/>
                    </a:lnTo>
                    <a:lnTo>
                      <a:pt x="926" y="69"/>
                    </a:lnTo>
                    <a:lnTo>
                      <a:pt x="1044" y="73"/>
                    </a:lnTo>
                    <a:lnTo>
                      <a:pt x="1161" y="74"/>
                    </a:lnTo>
                    <a:lnTo>
                      <a:pt x="1275" y="76"/>
                    </a:lnTo>
                    <a:lnTo>
                      <a:pt x="1387" y="78"/>
                    </a:lnTo>
                    <a:lnTo>
                      <a:pt x="1602" y="78"/>
                    </a:lnTo>
                    <a:lnTo>
                      <a:pt x="1704" y="76"/>
                    </a:lnTo>
                    <a:lnTo>
                      <a:pt x="1801" y="74"/>
                    </a:lnTo>
                    <a:lnTo>
                      <a:pt x="1893" y="73"/>
                    </a:lnTo>
                    <a:lnTo>
                      <a:pt x="1978" y="71"/>
                    </a:lnTo>
                    <a:lnTo>
                      <a:pt x="2057" y="69"/>
                    </a:lnTo>
                    <a:lnTo>
                      <a:pt x="2127" y="68"/>
                    </a:lnTo>
                    <a:lnTo>
                      <a:pt x="2191" y="66"/>
                    </a:lnTo>
                    <a:lnTo>
                      <a:pt x="2247" y="63"/>
                    </a:lnTo>
                    <a:lnTo>
                      <a:pt x="2295" y="61"/>
                    </a:lnTo>
                    <a:lnTo>
                      <a:pt x="2331" y="59"/>
                    </a:lnTo>
                    <a:lnTo>
                      <a:pt x="2359" y="59"/>
                    </a:lnTo>
                    <a:lnTo>
                      <a:pt x="2375" y="58"/>
                    </a:lnTo>
                    <a:lnTo>
                      <a:pt x="2382" y="58"/>
                    </a:lnTo>
                    <a:lnTo>
                      <a:pt x="2372" y="109"/>
                    </a:lnTo>
                    <a:lnTo>
                      <a:pt x="2359" y="158"/>
                    </a:lnTo>
                    <a:lnTo>
                      <a:pt x="2341" y="208"/>
                    </a:lnTo>
                    <a:lnTo>
                      <a:pt x="2319" y="256"/>
                    </a:lnTo>
                    <a:lnTo>
                      <a:pt x="2295" y="303"/>
                    </a:lnTo>
                    <a:lnTo>
                      <a:pt x="2270" y="348"/>
                    </a:lnTo>
                    <a:lnTo>
                      <a:pt x="2242" y="391"/>
                    </a:lnTo>
                    <a:lnTo>
                      <a:pt x="2214" y="430"/>
                    </a:lnTo>
                    <a:lnTo>
                      <a:pt x="2188" y="468"/>
                    </a:lnTo>
                    <a:lnTo>
                      <a:pt x="2160" y="501"/>
                    </a:lnTo>
                    <a:lnTo>
                      <a:pt x="2135" y="533"/>
                    </a:lnTo>
                    <a:lnTo>
                      <a:pt x="2112" y="559"/>
                    </a:lnTo>
                    <a:lnTo>
                      <a:pt x="2091" y="582"/>
                    </a:lnTo>
                    <a:lnTo>
                      <a:pt x="2075" y="600"/>
                    </a:lnTo>
                    <a:lnTo>
                      <a:pt x="2050" y="625"/>
                    </a:lnTo>
                    <a:lnTo>
                      <a:pt x="1955" y="638"/>
                    </a:lnTo>
                    <a:lnTo>
                      <a:pt x="1856" y="648"/>
                    </a:lnTo>
                    <a:lnTo>
                      <a:pt x="1656" y="661"/>
                    </a:lnTo>
                    <a:lnTo>
                      <a:pt x="1554" y="664"/>
                    </a:lnTo>
                    <a:lnTo>
                      <a:pt x="1454" y="666"/>
                    </a:lnTo>
                    <a:lnTo>
                      <a:pt x="1353" y="668"/>
                    </a:lnTo>
                    <a:lnTo>
                      <a:pt x="1156" y="664"/>
                    </a:lnTo>
                    <a:lnTo>
                      <a:pt x="1060" y="661"/>
                    </a:lnTo>
                    <a:lnTo>
                      <a:pt x="967" y="656"/>
                    </a:lnTo>
                    <a:lnTo>
                      <a:pt x="878" y="651"/>
                    </a:lnTo>
                    <a:lnTo>
                      <a:pt x="793" y="646"/>
                    </a:lnTo>
                    <a:lnTo>
                      <a:pt x="712" y="640"/>
                    </a:lnTo>
                    <a:lnTo>
                      <a:pt x="635" y="633"/>
                    </a:lnTo>
                    <a:lnTo>
                      <a:pt x="566" y="628"/>
                    </a:lnTo>
                    <a:lnTo>
                      <a:pt x="501" y="622"/>
                    </a:lnTo>
                    <a:lnTo>
                      <a:pt x="445" y="615"/>
                    </a:lnTo>
                    <a:lnTo>
                      <a:pt x="394" y="610"/>
                    </a:lnTo>
                    <a:lnTo>
                      <a:pt x="351" y="605"/>
                    </a:lnTo>
                    <a:lnTo>
                      <a:pt x="319" y="602"/>
                    </a:lnTo>
                    <a:lnTo>
                      <a:pt x="294" y="598"/>
                    </a:lnTo>
                    <a:lnTo>
                      <a:pt x="278" y="595"/>
                    </a:lnTo>
                    <a:lnTo>
                      <a:pt x="273" y="595"/>
                    </a:lnTo>
                    <a:lnTo>
                      <a:pt x="227" y="547"/>
                    </a:lnTo>
                    <a:lnTo>
                      <a:pt x="187" y="495"/>
                    </a:lnTo>
                    <a:lnTo>
                      <a:pt x="151" y="439"/>
                    </a:lnTo>
                    <a:lnTo>
                      <a:pt x="120" y="383"/>
                    </a:lnTo>
                    <a:lnTo>
                      <a:pt x="94" y="327"/>
                    </a:lnTo>
                    <a:lnTo>
                      <a:pt x="71" y="270"/>
                    </a:lnTo>
                    <a:lnTo>
                      <a:pt x="36" y="167"/>
                    </a:lnTo>
                    <a:lnTo>
                      <a:pt x="15" y="81"/>
                    </a:lnTo>
                    <a:lnTo>
                      <a:pt x="8" y="46"/>
                    </a:lnTo>
                    <a:lnTo>
                      <a:pt x="0" y="5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50" name="TextBox 10">
                <a:extLst>
                  <a:ext uri="{FF2B5EF4-FFF2-40B4-BE49-F238E27FC236}">
                    <a16:creationId xmlns:a16="http://schemas.microsoft.com/office/drawing/2014/main" id="{162F149C-7CBF-4262-902D-A3403CE01FDD}"/>
                  </a:ext>
                </a:extLst>
              </p:cNvPr>
              <p:cNvSpPr txBox="1"/>
              <p:nvPr/>
            </p:nvSpPr>
            <p:spPr>
              <a:xfrm flipH="1">
                <a:off x="5410103" y="3656056"/>
                <a:ext cx="1331275" cy="3478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implified Arabic" panose="02020603050405020304" pitchFamily="18" charset="-78"/>
                    <a:cs typeface="AL-Mohanad Bold" pitchFamily="2" charset="-78"/>
                  </a:rPr>
                  <a:t>خلق فرص عمل</a:t>
                </a:r>
                <a:endParaRPr lang="en-US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51" name="TextBox 11">
                <a:extLst>
                  <a:ext uri="{FF2B5EF4-FFF2-40B4-BE49-F238E27FC236}">
                    <a16:creationId xmlns:a16="http://schemas.microsoft.com/office/drawing/2014/main" id="{25E1AF9A-C74B-4167-B84B-F201AB48E18F}"/>
                  </a:ext>
                </a:extLst>
              </p:cNvPr>
              <p:cNvSpPr txBox="1"/>
              <p:nvPr/>
            </p:nvSpPr>
            <p:spPr>
              <a:xfrm rot="18020845">
                <a:off x="4338425" y="1955009"/>
                <a:ext cx="1560400" cy="3478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implified Arabic" panose="02020603050405020304" pitchFamily="18" charset="-78"/>
                    <a:cs typeface="AL-Mohanad Bold" pitchFamily="2" charset="-78"/>
                  </a:rPr>
                  <a:t>المساهمة في المجتمع</a:t>
                </a:r>
                <a:endParaRPr lang="en-US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52" name="TextBox 12">
                <a:extLst>
                  <a:ext uri="{FF2B5EF4-FFF2-40B4-BE49-F238E27FC236}">
                    <a16:creationId xmlns:a16="http://schemas.microsoft.com/office/drawing/2014/main" id="{D808BAE7-6C79-47EF-9BD1-63EABC854510}"/>
                  </a:ext>
                </a:extLst>
              </p:cNvPr>
              <p:cNvSpPr txBox="1"/>
              <p:nvPr/>
            </p:nvSpPr>
            <p:spPr>
              <a:xfrm rot="3536072" flipH="1">
                <a:off x="6493681" y="1897850"/>
                <a:ext cx="1088295" cy="3478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implified Arabic" panose="02020603050405020304" pitchFamily="18" charset="-78"/>
                    <a:cs typeface="AL-Mohanad Bold" pitchFamily="2" charset="-78"/>
                  </a:rPr>
                  <a:t>فرصة للتميز</a:t>
                </a:r>
                <a:endParaRPr lang="en-US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</p:grpSp>
        <p:grpSp>
          <p:nvGrpSpPr>
            <p:cNvPr id="240" name="Group 64">
              <a:extLst>
                <a:ext uri="{FF2B5EF4-FFF2-40B4-BE49-F238E27FC236}">
                  <a16:creationId xmlns:a16="http://schemas.microsoft.com/office/drawing/2014/main" id="{A7DC37DE-39CC-4750-BEBC-EF7468CD54FD}"/>
                </a:ext>
              </a:extLst>
            </p:cNvPr>
            <p:cNvGrpSpPr/>
            <p:nvPr/>
          </p:nvGrpSpPr>
          <p:grpSpPr>
            <a:xfrm>
              <a:off x="4386613" y="2164293"/>
              <a:ext cx="2775832" cy="2579406"/>
              <a:chOff x="4189412" y="2362200"/>
              <a:chExt cx="3064066" cy="2847244"/>
            </a:xfrm>
          </p:grpSpPr>
          <p:sp>
            <p:nvSpPr>
              <p:cNvPr id="241" name="Freeform 6">
                <a:extLst>
                  <a:ext uri="{FF2B5EF4-FFF2-40B4-BE49-F238E27FC236}">
                    <a16:creationId xmlns:a16="http://schemas.microsoft.com/office/drawing/2014/main" id="{3CC24585-F261-4B0E-B6F4-35959354AB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89412" y="2382476"/>
                <a:ext cx="1938565" cy="2735817"/>
              </a:xfrm>
              <a:custGeom>
                <a:avLst/>
                <a:gdLst/>
                <a:ahLst/>
                <a:cxnLst>
                  <a:cxn ang="0">
                    <a:pos x="1213" y="1"/>
                  </a:cxn>
                  <a:cxn ang="0">
                    <a:pos x="1318" y="10"/>
                  </a:cxn>
                  <a:cxn ang="0">
                    <a:pos x="1405" y="21"/>
                  </a:cxn>
                  <a:cxn ang="0">
                    <a:pos x="1471" y="33"/>
                  </a:cxn>
                  <a:cxn ang="0">
                    <a:pos x="1505" y="41"/>
                  </a:cxn>
                  <a:cxn ang="0">
                    <a:pos x="1482" y="82"/>
                  </a:cxn>
                  <a:cxn ang="0">
                    <a:pos x="1417" y="179"/>
                  </a:cxn>
                  <a:cxn ang="0">
                    <a:pos x="1343" y="295"/>
                  </a:cxn>
                  <a:cxn ang="0">
                    <a:pos x="1262" y="427"/>
                  </a:cxn>
                  <a:cxn ang="0">
                    <a:pos x="1177" y="570"/>
                  </a:cxn>
                  <a:cxn ang="0">
                    <a:pos x="1087" y="723"/>
                  </a:cxn>
                  <a:cxn ang="0">
                    <a:pos x="995" y="883"/>
                  </a:cxn>
                  <a:cxn ang="0">
                    <a:pos x="903" y="1046"/>
                  </a:cxn>
                  <a:cxn ang="0">
                    <a:pos x="811" y="1209"/>
                  </a:cxn>
                  <a:cxn ang="0">
                    <a:pos x="680" y="1445"/>
                  </a:cxn>
                  <a:cxn ang="0">
                    <a:pos x="598" y="1593"/>
                  </a:cxn>
                  <a:cxn ang="0">
                    <a:pos x="524" y="1730"/>
                  </a:cxn>
                  <a:cxn ang="0">
                    <a:pos x="456" y="1852"/>
                  </a:cxn>
                  <a:cxn ang="0">
                    <a:pos x="401" y="1954"/>
                  </a:cxn>
                  <a:cxn ang="0">
                    <a:pos x="355" y="2039"/>
                  </a:cxn>
                  <a:cxn ang="0">
                    <a:pos x="324" y="2096"/>
                  </a:cxn>
                  <a:cxn ang="0">
                    <a:pos x="305" y="2131"/>
                  </a:cxn>
                  <a:cxn ang="0">
                    <a:pos x="225" y="2057"/>
                  </a:cxn>
                  <a:cxn ang="0">
                    <a:pos x="159" y="1966"/>
                  </a:cxn>
                  <a:cxn ang="0">
                    <a:pos x="105" y="1867"/>
                  </a:cxn>
                  <a:cxn ang="0">
                    <a:pos x="64" y="1768"/>
                  </a:cxn>
                  <a:cxn ang="0">
                    <a:pos x="35" y="1678"/>
                  </a:cxn>
                  <a:cxn ang="0">
                    <a:pos x="15" y="1603"/>
                  </a:cxn>
                  <a:cxn ang="0">
                    <a:pos x="3" y="1552"/>
                  </a:cxn>
                  <a:cxn ang="0">
                    <a:pos x="0" y="1534"/>
                  </a:cxn>
                  <a:cxn ang="0">
                    <a:pos x="81" y="1366"/>
                  </a:cxn>
                  <a:cxn ang="0">
                    <a:pos x="168" y="1196"/>
                  </a:cxn>
                  <a:cxn ang="0">
                    <a:pos x="258" y="1030"/>
                  </a:cxn>
                  <a:cxn ang="0">
                    <a:pos x="348" y="865"/>
                  </a:cxn>
                  <a:cxn ang="0">
                    <a:pos x="483" y="634"/>
                  </a:cxn>
                  <a:cxn ang="0">
                    <a:pos x="568" y="494"/>
                  </a:cxn>
                  <a:cxn ang="0">
                    <a:pos x="645" y="367"/>
                  </a:cxn>
                  <a:cxn ang="0">
                    <a:pos x="714" y="258"/>
                  </a:cxn>
                  <a:cxn ang="0">
                    <a:pos x="772" y="168"/>
                  </a:cxn>
                  <a:cxn ang="0">
                    <a:pos x="816" y="100"/>
                  </a:cxn>
                  <a:cxn ang="0">
                    <a:pos x="844" y="57"/>
                  </a:cxn>
                  <a:cxn ang="0">
                    <a:pos x="854" y="42"/>
                  </a:cxn>
                  <a:cxn ang="0">
                    <a:pos x="975" y="14"/>
                  </a:cxn>
                  <a:cxn ang="0">
                    <a:pos x="1097" y="1"/>
                  </a:cxn>
                </a:cxnLst>
                <a:rect l="0" t="0" r="r" b="b"/>
                <a:pathLst>
                  <a:path w="1510" h="2131">
                    <a:moveTo>
                      <a:pt x="1156" y="0"/>
                    </a:moveTo>
                    <a:lnTo>
                      <a:pt x="1213" y="1"/>
                    </a:lnTo>
                    <a:lnTo>
                      <a:pt x="1267" y="5"/>
                    </a:lnTo>
                    <a:lnTo>
                      <a:pt x="1318" y="10"/>
                    </a:lnTo>
                    <a:lnTo>
                      <a:pt x="1364" y="14"/>
                    </a:lnTo>
                    <a:lnTo>
                      <a:pt x="1405" y="21"/>
                    </a:lnTo>
                    <a:lnTo>
                      <a:pt x="1441" y="28"/>
                    </a:lnTo>
                    <a:lnTo>
                      <a:pt x="1471" y="33"/>
                    </a:lnTo>
                    <a:lnTo>
                      <a:pt x="1492" y="38"/>
                    </a:lnTo>
                    <a:lnTo>
                      <a:pt x="1505" y="41"/>
                    </a:lnTo>
                    <a:lnTo>
                      <a:pt x="1510" y="42"/>
                    </a:lnTo>
                    <a:lnTo>
                      <a:pt x="1482" y="82"/>
                    </a:lnTo>
                    <a:lnTo>
                      <a:pt x="1451" y="128"/>
                    </a:lnTo>
                    <a:lnTo>
                      <a:pt x="1417" y="179"/>
                    </a:lnTo>
                    <a:lnTo>
                      <a:pt x="1380" y="235"/>
                    </a:lnTo>
                    <a:lnTo>
                      <a:pt x="1343" y="295"/>
                    </a:lnTo>
                    <a:lnTo>
                      <a:pt x="1303" y="359"/>
                    </a:lnTo>
                    <a:lnTo>
                      <a:pt x="1262" y="427"/>
                    </a:lnTo>
                    <a:lnTo>
                      <a:pt x="1220" y="497"/>
                    </a:lnTo>
                    <a:lnTo>
                      <a:pt x="1177" y="570"/>
                    </a:lnTo>
                    <a:lnTo>
                      <a:pt x="1133" y="646"/>
                    </a:lnTo>
                    <a:lnTo>
                      <a:pt x="1087" y="723"/>
                    </a:lnTo>
                    <a:lnTo>
                      <a:pt x="1041" y="804"/>
                    </a:lnTo>
                    <a:lnTo>
                      <a:pt x="995" y="883"/>
                    </a:lnTo>
                    <a:lnTo>
                      <a:pt x="949" y="966"/>
                    </a:lnTo>
                    <a:lnTo>
                      <a:pt x="903" y="1046"/>
                    </a:lnTo>
                    <a:lnTo>
                      <a:pt x="857" y="1129"/>
                    </a:lnTo>
                    <a:lnTo>
                      <a:pt x="811" y="1209"/>
                    </a:lnTo>
                    <a:lnTo>
                      <a:pt x="722" y="1368"/>
                    </a:lnTo>
                    <a:lnTo>
                      <a:pt x="680" y="1445"/>
                    </a:lnTo>
                    <a:lnTo>
                      <a:pt x="637" y="1521"/>
                    </a:lnTo>
                    <a:lnTo>
                      <a:pt x="598" y="1593"/>
                    </a:lnTo>
                    <a:lnTo>
                      <a:pt x="560" y="1663"/>
                    </a:lnTo>
                    <a:lnTo>
                      <a:pt x="524" y="1730"/>
                    </a:lnTo>
                    <a:lnTo>
                      <a:pt x="489" y="1793"/>
                    </a:lnTo>
                    <a:lnTo>
                      <a:pt x="456" y="1852"/>
                    </a:lnTo>
                    <a:lnTo>
                      <a:pt x="427" y="1905"/>
                    </a:lnTo>
                    <a:lnTo>
                      <a:pt x="401" y="1954"/>
                    </a:lnTo>
                    <a:lnTo>
                      <a:pt x="376" y="1999"/>
                    </a:lnTo>
                    <a:lnTo>
                      <a:pt x="355" y="2039"/>
                    </a:lnTo>
                    <a:lnTo>
                      <a:pt x="338" y="2070"/>
                    </a:lnTo>
                    <a:lnTo>
                      <a:pt x="324" y="2096"/>
                    </a:lnTo>
                    <a:lnTo>
                      <a:pt x="314" y="2114"/>
                    </a:lnTo>
                    <a:lnTo>
                      <a:pt x="305" y="2131"/>
                    </a:lnTo>
                    <a:lnTo>
                      <a:pt x="263" y="2096"/>
                    </a:lnTo>
                    <a:lnTo>
                      <a:pt x="225" y="2057"/>
                    </a:lnTo>
                    <a:lnTo>
                      <a:pt x="191" y="2012"/>
                    </a:lnTo>
                    <a:lnTo>
                      <a:pt x="159" y="1966"/>
                    </a:lnTo>
                    <a:lnTo>
                      <a:pt x="130" y="1917"/>
                    </a:lnTo>
                    <a:lnTo>
                      <a:pt x="105" y="1867"/>
                    </a:lnTo>
                    <a:lnTo>
                      <a:pt x="84" y="1818"/>
                    </a:lnTo>
                    <a:lnTo>
                      <a:pt x="64" y="1768"/>
                    </a:lnTo>
                    <a:lnTo>
                      <a:pt x="48" y="1722"/>
                    </a:lnTo>
                    <a:lnTo>
                      <a:pt x="35" y="1678"/>
                    </a:lnTo>
                    <a:lnTo>
                      <a:pt x="23" y="1638"/>
                    </a:lnTo>
                    <a:lnTo>
                      <a:pt x="15" y="1603"/>
                    </a:lnTo>
                    <a:lnTo>
                      <a:pt x="8" y="1574"/>
                    </a:lnTo>
                    <a:lnTo>
                      <a:pt x="3" y="1552"/>
                    </a:lnTo>
                    <a:lnTo>
                      <a:pt x="2" y="1539"/>
                    </a:lnTo>
                    <a:lnTo>
                      <a:pt x="0" y="1534"/>
                    </a:lnTo>
                    <a:lnTo>
                      <a:pt x="40" y="1450"/>
                    </a:lnTo>
                    <a:lnTo>
                      <a:pt x="81" y="1366"/>
                    </a:lnTo>
                    <a:lnTo>
                      <a:pt x="123" y="1282"/>
                    </a:lnTo>
                    <a:lnTo>
                      <a:pt x="168" y="1196"/>
                    </a:lnTo>
                    <a:lnTo>
                      <a:pt x="212" y="1112"/>
                    </a:lnTo>
                    <a:lnTo>
                      <a:pt x="258" y="1030"/>
                    </a:lnTo>
                    <a:lnTo>
                      <a:pt x="302" y="947"/>
                    </a:lnTo>
                    <a:lnTo>
                      <a:pt x="348" y="865"/>
                    </a:lnTo>
                    <a:lnTo>
                      <a:pt x="394" y="786"/>
                    </a:lnTo>
                    <a:lnTo>
                      <a:pt x="483" y="634"/>
                    </a:lnTo>
                    <a:lnTo>
                      <a:pt x="525" y="563"/>
                    </a:lnTo>
                    <a:lnTo>
                      <a:pt x="568" y="494"/>
                    </a:lnTo>
                    <a:lnTo>
                      <a:pt x="607" y="430"/>
                    </a:lnTo>
                    <a:lnTo>
                      <a:pt x="645" y="367"/>
                    </a:lnTo>
                    <a:lnTo>
                      <a:pt x="681" y="311"/>
                    </a:lnTo>
                    <a:lnTo>
                      <a:pt x="714" y="258"/>
                    </a:lnTo>
                    <a:lnTo>
                      <a:pt x="745" y="211"/>
                    </a:lnTo>
                    <a:lnTo>
                      <a:pt x="772" y="168"/>
                    </a:lnTo>
                    <a:lnTo>
                      <a:pt x="796" y="131"/>
                    </a:lnTo>
                    <a:lnTo>
                      <a:pt x="816" y="100"/>
                    </a:lnTo>
                    <a:lnTo>
                      <a:pt x="832" y="75"/>
                    </a:lnTo>
                    <a:lnTo>
                      <a:pt x="844" y="57"/>
                    </a:lnTo>
                    <a:lnTo>
                      <a:pt x="850" y="46"/>
                    </a:lnTo>
                    <a:lnTo>
                      <a:pt x="854" y="42"/>
                    </a:lnTo>
                    <a:lnTo>
                      <a:pt x="913" y="26"/>
                    </a:lnTo>
                    <a:lnTo>
                      <a:pt x="975" y="14"/>
                    </a:lnTo>
                    <a:lnTo>
                      <a:pt x="1036" y="6"/>
                    </a:lnTo>
                    <a:lnTo>
                      <a:pt x="1097" y="1"/>
                    </a:lnTo>
                    <a:lnTo>
                      <a:pt x="1156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42" name="Freeform 7">
                <a:extLst>
                  <a:ext uri="{FF2B5EF4-FFF2-40B4-BE49-F238E27FC236}">
                    <a16:creationId xmlns:a16="http://schemas.microsoft.com/office/drawing/2014/main" id="{EA1C6CD5-394C-430E-AFEE-4C0CA2D5C8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7952" y="2362200"/>
                <a:ext cx="1965526" cy="2780750"/>
              </a:xfrm>
              <a:custGeom>
                <a:avLst/>
                <a:gdLst/>
                <a:ahLst/>
                <a:cxnLst>
                  <a:cxn ang="0">
                    <a:pos x="326" y="0"/>
                  </a:cxn>
                  <a:cxn ang="0">
                    <a:pos x="430" y="7"/>
                  </a:cxn>
                  <a:cxn ang="0">
                    <a:pos x="520" y="20"/>
                  </a:cxn>
                  <a:cxn ang="0">
                    <a:pos x="592" y="33"/>
                  </a:cxn>
                  <a:cxn ang="0">
                    <a:pos x="640" y="45"/>
                  </a:cxn>
                  <a:cxn ang="0">
                    <a:pos x="656" y="49"/>
                  </a:cxn>
                  <a:cxn ang="0">
                    <a:pos x="769" y="199"/>
                  </a:cxn>
                  <a:cxn ang="0">
                    <a:pos x="878" y="359"/>
                  </a:cxn>
                  <a:cxn ang="0">
                    <a:pos x="981" y="524"/>
                  </a:cxn>
                  <a:cxn ang="0">
                    <a:pos x="1080" y="691"/>
                  </a:cxn>
                  <a:cxn ang="0">
                    <a:pos x="1170" y="855"/>
                  </a:cxn>
                  <a:cxn ang="0">
                    <a:pos x="1252" y="1014"/>
                  </a:cxn>
                  <a:cxn ang="0">
                    <a:pos x="1327" y="1160"/>
                  </a:cxn>
                  <a:cxn ang="0">
                    <a:pos x="1391" y="1294"/>
                  </a:cxn>
                  <a:cxn ang="0">
                    <a:pos x="1444" y="1408"/>
                  </a:cxn>
                  <a:cxn ang="0">
                    <a:pos x="1485" y="1500"/>
                  </a:cxn>
                  <a:cxn ang="0">
                    <a:pos x="1515" y="1564"/>
                  </a:cxn>
                  <a:cxn ang="0">
                    <a:pos x="1529" y="1599"/>
                  </a:cxn>
                  <a:cxn ang="0">
                    <a:pos x="1516" y="1660"/>
                  </a:cxn>
                  <a:cxn ang="0">
                    <a:pos x="1474" y="1769"/>
                  </a:cxn>
                  <a:cxn ang="0">
                    <a:pos x="1421" y="1869"/>
                  </a:cxn>
                  <a:cxn ang="0">
                    <a:pos x="1364" y="1958"/>
                  </a:cxn>
                  <a:cxn ang="0">
                    <a:pos x="1306" y="2036"/>
                  </a:cxn>
                  <a:cxn ang="0">
                    <a:pos x="1255" y="2097"/>
                  </a:cxn>
                  <a:cxn ang="0">
                    <a:pos x="1216" y="2139"/>
                  </a:cxn>
                  <a:cxn ang="0">
                    <a:pos x="1191" y="2166"/>
                  </a:cxn>
                  <a:cxn ang="0">
                    <a:pos x="1114" y="1989"/>
                  </a:cxn>
                  <a:cxn ang="0">
                    <a:pos x="1027" y="1807"/>
                  </a:cxn>
                  <a:cxn ang="0">
                    <a:pos x="932" y="1620"/>
                  </a:cxn>
                  <a:cxn ang="0">
                    <a:pos x="833" y="1434"/>
                  </a:cxn>
                  <a:cxn ang="0">
                    <a:pos x="732" y="1249"/>
                  </a:cxn>
                  <a:cxn ang="0">
                    <a:pos x="579" y="981"/>
                  </a:cxn>
                  <a:cxn ang="0">
                    <a:pos x="479" y="813"/>
                  </a:cxn>
                  <a:cxn ang="0">
                    <a:pos x="384" y="654"/>
                  </a:cxn>
                  <a:cxn ang="0">
                    <a:pos x="293" y="508"/>
                  </a:cxn>
                  <a:cxn ang="0">
                    <a:pos x="211" y="379"/>
                  </a:cxn>
                  <a:cxn ang="0">
                    <a:pos x="141" y="267"/>
                  </a:cxn>
                  <a:cxn ang="0">
                    <a:pos x="82" y="175"/>
                  </a:cxn>
                  <a:cxn ang="0">
                    <a:pos x="37" y="107"/>
                  </a:cxn>
                  <a:cxn ang="0">
                    <a:pos x="9" y="64"/>
                  </a:cxn>
                  <a:cxn ang="0">
                    <a:pos x="0" y="49"/>
                  </a:cxn>
                  <a:cxn ang="0">
                    <a:pos x="105" y="17"/>
                  </a:cxn>
                  <a:cxn ang="0">
                    <a:pos x="216" y="2"/>
                  </a:cxn>
                </a:cxnLst>
                <a:rect l="0" t="0" r="r" b="b"/>
                <a:pathLst>
                  <a:path w="1531" h="2166">
                    <a:moveTo>
                      <a:pt x="270" y="0"/>
                    </a:moveTo>
                    <a:lnTo>
                      <a:pt x="326" y="0"/>
                    </a:lnTo>
                    <a:lnTo>
                      <a:pt x="379" y="3"/>
                    </a:lnTo>
                    <a:lnTo>
                      <a:pt x="430" y="7"/>
                    </a:lnTo>
                    <a:lnTo>
                      <a:pt x="476" y="13"/>
                    </a:lnTo>
                    <a:lnTo>
                      <a:pt x="520" y="20"/>
                    </a:lnTo>
                    <a:lnTo>
                      <a:pt x="558" y="26"/>
                    </a:lnTo>
                    <a:lnTo>
                      <a:pt x="592" y="33"/>
                    </a:lnTo>
                    <a:lnTo>
                      <a:pt x="618" y="40"/>
                    </a:lnTo>
                    <a:lnTo>
                      <a:pt x="640" y="45"/>
                    </a:lnTo>
                    <a:lnTo>
                      <a:pt x="651" y="48"/>
                    </a:lnTo>
                    <a:lnTo>
                      <a:pt x="656" y="49"/>
                    </a:lnTo>
                    <a:lnTo>
                      <a:pt x="714" y="124"/>
                    </a:lnTo>
                    <a:lnTo>
                      <a:pt x="769" y="199"/>
                    </a:lnTo>
                    <a:lnTo>
                      <a:pt x="824" y="279"/>
                    </a:lnTo>
                    <a:lnTo>
                      <a:pt x="878" y="359"/>
                    </a:lnTo>
                    <a:lnTo>
                      <a:pt x="930" y="440"/>
                    </a:lnTo>
                    <a:lnTo>
                      <a:pt x="981" y="524"/>
                    </a:lnTo>
                    <a:lnTo>
                      <a:pt x="1030" y="607"/>
                    </a:lnTo>
                    <a:lnTo>
                      <a:pt x="1080" y="691"/>
                    </a:lnTo>
                    <a:lnTo>
                      <a:pt x="1126" y="773"/>
                    </a:lnTo>
                    <a:lnTo>
                      <a:pt x="1170" y="855"/>
                    </a:lnTo>
                    <a:lnTo>
                      <a:pt x="1213" y="935"/>
                    </a:lnTo>
                    <a:lnTo>
                      <a:pt x="1252" y="1014"/>
                    </a:lnTo>
                    <a:lnTo>
                      <a:pt x="1291" y="1088"/>
                    </a:lnTo>
                    <a:lnTo>
                      <a:pt x="1327" y="1160"/>
                    </a:lnTo>
                    <a:lnTo>
                      <a:pt x="1360" y="1230"/>
                    </a:lnTo>
                    <a:lnTo>
                      <a:pt x="1391" y="1294"/>
                    </a:lnTo>
                    <a:lnTo>
                      <a:pt x="1419" y="1353"/>
                    </a:lnTo>
                    <a:lnTo>
                      <a:pt x="1444" y="1408"/>
                    </a:lnTo>
                    <a:lnTo>
                      <a:pt x="1467" y="1457"/>
                    </a:lnTo>
                    <a:lnTo>
                      <a:pt x="1485" y="1500"/>
                    </a:lnTo>
                    <a:lnTo>
                      <a:pt x="1501" y="1536"/>
                    </a:lnTo>
                    <a:lnTo>
                      <a:pt x="1515" y="1564"/>
                    </a:lnTo>
                    <a:lnTo>
                      <a:pt x="1523" y="1586"/>
                    </a:lnTo>
                    <a:lnTo>
                      <a:pt x="1529" y="1599"/>
                    </a:lnTo>
                    <a:lnTo>
                      <a:pt x="1531" y="1604"/>
                    </a:lnTo>
                    <a:lnTo>
                      <a:pt x="1516" y="1660"/>
                    </a:lnTo>
                    <a:lnTo>
                      <a:pt x="1496" y="1714"/>
                    </a:lnTo>
                    <a:lnTo>
                      <a:pt x="1474" y="1769"/>
                    </a:lnTo>
                    <a:lnTo>
                      <a:pt x="1449" y="1820"/>
                    </a:lnTo>
                    <a:lnTo>
                      <a:pt x="1421" y="1869"/>
                    </a:lnTo>
                    <a:lnTo>
                      <a:pt x="1393" y="1915"/>
                    </a:lnTo>
                    <a:lnTo>
                      <a:pt x="1364" y="1958"/>
                    </a:lnTo>
                    <a:lnTo>
                      <a:pt x="1334" y="1999"/>
                    </a:lnTo>
                    <a:lnTo>
                      <a:pt x="1306" y="2036"/>
                    </a:lnTo>
                    <a:lnTo>
                      <a:pt x="1280" y="2069"/>
                    </a:lnTo>
                    <a:lnTo>
                      <a:pt x="1255" y="2097"/>
                    </a:lnTo>
                    <a:lnTo>
                      <a:pt x="1234" y="2121"/>
                    </a:lnTo>
                    <a:lnTo>
                      <a:pt x="1216" y="2139"/>
                    </a:lnTo>
                    <a:lnTo>
                      <a:pt x="1203" y="2154"/>
                    </a:lnTo>
                    <a:lnTo>
                      <a:pt x="1191" y="2166"/>
                    </a:lnTo>
                    <a:lnTo>
                      <a:pt x="1153" y="2078"/>
                    </a:lnTo>
                    <a:lnTo>
                      <a:pt x="1114" y="1989"/>
                    </a:lnTo>
                    <a:lnTo>
                      <a:pt x="1071" y="1897"/>
                    </a:lnTo>
                    <a:lnTo>
                      <a:pt x="1027" y="1807"/>
                    </a:lnTo>
                    <a:lnTo>
                      <a:pt x="979" y="1713"/>
                    </a:lnTo>
                    <a:lnTo>
                      <a:pt x="932" y="1620"/>
                    </a:lnTo>
                    <a:lnTo>
                      <a:pt x="884" y="1526"/>
                    </a:lnTo>
                    <a:lnTo>
                      <a:pt x="833" y="1434"/>
                    </a:lnTo>
                    <a:lnTo>
                      <a:pt x="784" y="1342"/>
                    </a:lnTo>
                    <a:lnTo>
                      <a:pt x="732" y="1249"/>
                    </a:lnTo>
                    <a:lnTo>
                      <a:pt x="630" y="1068"/>
                    </a:lnTo>
                    <a:lnTo>
                      <a:pt x="579" y="981"/>
                    </a:lnTo>
                    <a:lnTo>
                      <a:pt x="528" y="895"/>
                    </a:lnTo>
                    <a:lnTo>
                      <a:pt x="479" y="813"/>
                    </a:lnTo>
                    <a:lnTo>
                      <a:pt x="430" y="732"/>
                    </a:lnTo>
                    <a:lnTo>
                      <a:pt x="384" y="654"/>
                    </a:lnTo>
                    <a:lnTo>
                      <a:pt x="338" y="579"/>
                    </a:lnTo>
                    <a:lnTo>
                      <a:pt x="293" y="508"/>
                    </a:lnTo>
                    <a:lnTo>
                      <a:pt x="252" y="442"/>
                    </a:lnTo>
                    <a:lnTo>
                      <a:pt x="211" y="379"/>
                    </a:lnTo>
                    <a:lnTo>
                      <a:pt x="175" y="320"/>
                    </a:lnTo>
                    <a:lnTo>
                      <a:pt x="141" y="267"/>
                    </a:lnTo>
                    <a:lnTo>
                      <a:pt x="110" y="218"/>
                    </a:lnTo>
                    <a:lnTo>
                      <a:pt x="82" y="175"/>
                    </a:lnTo>
                    <a:lnTo>
                      <a:pt x="59" y="138"/>
                    </a:lnTo>
                    <a:lnTo>
                      <a:pt x="37" y="107"/>
                    </a:lnTo>
                    <a:lnTo>
                      <a:pt x="21" y="82"/>
                    </a:lnTo>
                    <a:lnTo>
                      <a:pt x="9" y="64"/>
                    </a:lnTo>
                    <a:lnTo>
                      <a:pt x="3" y="53"/>
                    </a:lnTo>
                    <a:lnTo>
                      <a:pt x="0" y="49"/>
                    </a:lnTo>
                    <a:lnTo>
                      <a:pt x="52" y="31"/>
                    </a:lnTo>
                    <a:lnTo>
                      <a:pt x="105" y="17"/>
                    </a:lnTo>
                    <a:lnTo>
                      <a:pt x="160" y="8"/>
                    </a:lnTo>
                    <a:lnTo>
                      <a:pt x="216" y="2"/>
                    </a:lnTo>
                    <a:lnTo>
                      <a:pt x="27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43" name="Freeform 8">
                <a:extLst>
                  <a:ext uri="{FF2B5EF4-FFF2-40B4-BE49-F238E27FC236}">
                    <a16:creationId xmlns:a16="http://schemas.microsoft.com/office/drawing/2014/main" id="{2041A0BA-5172-4C2F-80A4-A50499A787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89412" y="4351853"/>
                <a:ext cx="3058055" cy="857591"/>
              </a:xfrm>
              <a:custGeom>
                <a:avLst/>
                <a:gdLst/>
                <a:ahLst/>
                <a:cxnLst>
                  <a:cxn ang="0">
                    <a:pos x="109" y="13"/>
                  </a:cxn>
                  <a:cxn ang="0">
                    <a:pos x="335" y="36"/>
                  </a:cxn>
                  <a:cxn ang="0">
                    <a:pos x="568" y="53"/>
                  </a:cxn>
                  <a:cxn ang="0">
                    <a:pos x="806" y="64"/>
                  </a:cxn>
                  <a:cxn ang="0">
                    <a:pos x="1044" y="73"/>
                  </a:cxn>
                  <a:cxn ang="0">
                    <a:pos x="1275" y="76"/>
                  </a:cxn>
                  <a:cxn ang="0">
                    <a:pos x="1602" y="78"/>
                  </a:cxn>
                  <a:cxn ang="0">
                    <a:pos x="1801" y="74"/>
                  </a:cxn>
                  <a:cxn ang="0">
                    <a:pos x="1978" y="71"/>
                  </a:cxn>
                  <a:cxn ang="0">
                    <a:pos x="2127" y="68"/>
                  </a:cxn>
                  <a:cxn ang="0">
                    <a:pos x="2247" y="63"/>
                  </a:cxn>
                  <a:cxn ang="0">
                    <a:pos x="2331" y="59"/>
                  </a:cxn>
                  <a:cxn ang="0">
                    <a:pos x="2375" y="58"/>
                  </a:cxn>
                  <a:cxn ang="0">
                    <a:pos x="2372" y="109"/>
                  </a:cxn>
                  <a:cxn ang="0">
                    <a:pos x="2341" y="208"/>
                  </a:cxn>
                  <a:cxn ang="0">
                    <a:pos x="2295" y="303"/>
                  </a:cxn>
                  <a:cxn ang="0">
                    <a:pos x="2242" y="391"/>
                  </a:cxn>
                  <a:cxn ang="0">
                    <a:pos x="2188" y="468"/>
                  </a:cxn>
                  <a:cxn ang="0">
                    <a:pos x="2135" y="533"/>
                  </a:cxn>
                  <a:cxn ang="0">
                    <a:pos x="2091" y="582"/>
                  </a:cxn>
                  <a:cxn ang="0">
                    <a:pos x="2050" y="625"/>
                  </a:cxn>
                  <a:cxn ang="0">
                    <a:pos x="1856" y="648"/>
                  </a:cxn>
                  <a:cxn ang="0">
                    <a:pos x="1554" y="664"/>
                  </a:cxn>
                  <a:cxn ang="0">
                    <a:pos x="1353" y="668"/>
                  </a:cxn>
                  <a:cxn ang="0">
                    <a:pos x="1060" y="661"/>
                  </a:cxn>
                  <a:cxn ang="0">
                    <a:pos x="878" y="651"/>
                  </a:cxn>
                  <a:cxn ang="0">
                    <a:pos x="712" y="640"/>
                  </a:cxn>
                  <a:cxn ang="0">
                    <a:pos x="566" y="628"/>
                  </a:cxn>
                  <a:cxn ang="0">
                    <a:pos x="445" y="615"/>
                  </a:cxn>
                  <a:cxn ang="0">
                    <a:pos x="351" y="605"/>
                  </a:cxn>
                  <a:cxn ang="0">
                    <a:pos x="294" y="598"/>
                  </a:cxn>
                  <a:cxn ang="0">
                    <a:pos x="273" y="595"/>
                  </a:cxn>
                  <a:cxn ang="0">
                    <a:pos x="187" y="495"/>
                  </a:cxn>
                  <a:cxn ang="0">
                    <a:pos x="120" y="383"/>
                  </a:cxn>
                  <a:cxn ang="0">
                    <a:pos x="71" y="270"/>
                  </a:cxn>
                  <a:cxn ang="0">
                    <a:pos x="15" y="81"/>
                  </a:cxn>
                  <a:cxn ang="0">
                    <a:pos x="0" y="5"/>
                  </a:cxn>
                </a:cxnLst>
                <a:rect l="0" t="0" r="r" b="b"/>
                <a:pathLst>
                  <a:path w="2382" h="668">
                    <a:moveTo>
                      <a:pt x="0" y="0"/>
                    </a:moveTo>
                    <a:lnTo>
                      <a:pt x="109" y="13"/>
                    </a:lnTo>
                    <a:lnTo>
                      <a:pt x="220" y="25"/>
                    </a:lnTo>
                    <a:lnTo>
                      <a:pt x="335" y="36"/>
                    </a:lnTo>
                    <a:lnTo>
                      <a:pt x="450" y="45"/>
                    </a:lnTo>
                    <a:lnTo>
                      <a:pt x="568" y="53"/>
                    </a:lnTo>
                    <a:lnTo>
                      <a:pt x="688" y="59"/>
                    </a:lnTo>
                    <a:lnTo>
                      <a:pt x="806" y="64"/>
                    </a:lnTo>
                    <a:lnTo>
                      <a:pt x="926" y="69"/>
                    </a:lnTo>
                    <a:lnTo>
                      <a:pt x="1044" y="73"/>
                    </a:lnTo>
                    <a:lnTo>
                      <a:pt x="1161" y="74"/>
                    </a:lnTo>
                    <a:lnTo>
                      <a:pt x="1275" y="76"/>
                    </a:lnTo>
                    <a:lnTo>
                      <a:pt x="1387" y="78"/>
                    </a:lnTo>
                    <a:lnTo>
                      <a:pt x="1602" y="78"/>
                    </a:lnTo>
                    <a:lnTo>
                      <a:pt x="1704" y="76"/>
                    </a:lnTo>
                    <a:lnTo>
                      <a:pt x="1801" y="74"/>
                    </a:lnTo>
                    <a:lnTo>
                      <a:pt x="1893" y="73"/>
                    </a:lnTo>
                    <a:lnTo>
                      <a:pt x="1978" y="71"/>
                    </a:lnTo>
                    <a:lnTo>
                      <a:pt x="2057" y="69"/>
                    </a:lnTo>
                    <a:lnTo>
                      <a:pt x="2127" y="68"/>
                    </a:lnTo>
                    <a:lnTo>
                      <a:pt x="2191" y="66"/>
                    </a:lnTo>
                    <a:lnTo>
                      <a:pt x="2247" y="63"/>
                    </a:lnTo>
                    <a:lnTo>
                      <a:pt x="2295" y="61"/>
                    </a:lnTo>
                    <a:lnTo>
                      <a:pt x="2331" y="59"/>
                    </a:lnTo>
                    <a:lnTo>
                      <a:pt x="2359" y="59"/>
                    </a:lnTo>
                    <a:lnTo>
                      <a:pt x="2375" y="58"/>
                    </a:lnTo>
                    <a:lnTo>
                      <a:pt x="2382" y="58"/>
                    </a:lnTo>
                    <a:lnTo>
                      <a:pt x="2372" y="109"/>
                    </a:lnTo>
                    <a:lnTo>
                      <a:pt x="2359" y="158"/>
                    </a:lnTo>
                    <a:lnTo>
                      <a:pt x="2341" y="208"/>
                    </a:lnTo>
                    <a:lnTo>
                      <a:pt x="2319" y="256"/>
                    </a:lnTo>
                    <a:lnTo>
                      <a:pt x="2295" y="303"/>
                    </a:lnTo>
                    <a:lnTo>
                      <a:pt x="2270" y="348"/>
                    </a:lnTo>
                    <a:lnTo>
                      <a:pt x="2242" y="391"/>
                    </a:lnTo>
                    <a:lnTo>
                      <a:pt x="2214" y="430"/>
                    </a:lnTo>
                    <a:lnTo>
                      <a:pt x="2188" y="468"/>
                    </a:lnTo>
                    <a:lnTo>
                      <a:pt x="2160" y="501"/>
                    </a:lnTo>
                    <a:lnTo>
                      <a:pt x="2135" y="533"/>
                    </a:lnTo>
                    <a:lnTo>
                      <a:pt x="2112" y="559"/>
                    </a:lnTo>
                    <a:lnTo>
                      <a:pt x="2091" y="582"/>
                    </a:lnTo>
                    <a:lnTo>
                      <a:pt x="2075" y="600"/>
                    </a:lnTo>
                    <a:lnTo>
                      <a:pt x="2050" y="625"/>
                    </a:lnTo>
                    <a:lnTo>
                      <a:pt x="1955" y="638"/>
                    </a:lnTo>
                    <a:lnTo>
                      <a:pt x="1856" y="648"/>
                    </a:lnTo>
                    <a:lnTo>
                      <a:pt x="1656" y="661"/>
                    </a:lnTo>
                    <a:lnTo>
                      <a:pt x="1554" y="664"/>
                    </a:lnTo>
                    <a:lnTo>
                      <a:pt x="1454" y="666"/>
                    </a:lnTo>
                    <a:lnTo>
                      <a:pt x="1353" y="668"/>
                    </a:lnTo>
                    <a:lnTo>
                      <a:pt x="1156" y="664"/>
                    </a:lnTo>
                    <a:lnTo>
                      <a:pt x="1060" y="661"/>
                    </a:lnTo>
                    <a:lnTo>
                      <a:pt x="967" y="656"/>
                    </a:lnTo>
                    <a:lnTo>
                      <a:pt x="878" y="651"/>
                    </a:lnTo>
                    <a:lnTo>
                      <a:pt x="793" y="646"/>
                    </a:lnTo>
                    <a:lnTo>
                      <a:pt x="712" y="640"/>
                    </a:lnTo>
                    <a:lnTo>
                      <a:pt x="635" y="633"/>
                    </a:lnTo>
                    <a:lnTo>
                      <a:pt x="566" y="628"/>
                    </a:lnTo>
                    <a:lnTo>
                      <a:pt x="501" y="622"/>
                    </a:lnTo>
                    <a:lnTo>
                      <a:pt x="445" y="615"/>
                    </a:lnTo>
                    <a:lnTo>
                      <a:pt x="394" y="610"/>
                    </a:lnTo>
                    <a:lnTo>
                      <a:pt x="351" y="605"/>
                    </a:lnTo>
                    <a:lnTo>
                      <a:pt x="319" y="602"/>
                    </a:lnTo>
                    <a:lnTo>
                      <a:pt x="294" y="598"/>
                    </a:lnTo>
                    <a:lnTo>
                      <a:pt x="278" y="595"/>
                    </a:lnTo>
                    <a:lnTo>
                      <a:pt x="273" y="595"/>
                    </a:lnTo>
                    <a:lnTo>
                      <a:pt x="227" y="547"/>
                    </a:lnTo>
                    <a:lnTo>
                      <a:pt x="187" y="495"/>
                    </a:lnTo>
                    <a:lnTo>
                      <a:pt x="151" y="439"/>
                    </a:lnTo>
                    <a:lnTo>
                      <a:pt x="120" y="383"/>
                    </a:lnTo>
                    <a:lnTo>
                      <a:pt x="94" y="327"/>
                    </a:lnTo>
                    <a:lnTo>
                      <a:pt x="71" y="270"/>
                    </a:lnTo>
                    <a:lnTo>
                      <a:pt x="36" y="167"/>
                    </a:lnTo>
                    <a:lnTo>
                      <a:pt x="15" y="81"/>
                    </a:lnTo>
                    <a:lnTo>
                      <a:pt x="8" y="46"/>
                    </a:lnTo>
                    <a:lnTo>
                      <a:pt x="0" y="5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85000"/>
                      <a:shade val="30000"/>
                      <a:satMod val="115000"/>
                    </a:schemeClr>
                  </a:gs>
                  <a:gs pos="50000">
                    <a:schemeClr val="bg1">
                      <a:lumMod val="8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85000"/>
                      <a:shade val="100000"/>
                      <a:satMod val="115000"/>
                    </a:schemeClr>
                  </a:gs>
                </a:gsLst>
                <a:lin ang="135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8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44" name="TextBox 48">
                <a:extLst>
                  <a:ext uri="{FF2B5EF4-FFF2-40B4-BE49-F238E27FC236}">
                    <a16:creationId xmlns:a16="http://schemas.microsoft.com/office/drawing/2014/main" id="{17322FFF-4762-4DFD-BFBB-D8D4D74A32E2}"/>
                  </a:ext>
                </a:extLst>
              </p:cNvPr>
              <p:cNvSpPr txBox="1"/>
              <p:nvPr/>
            </p:nvSpPr>
            <p:spPr>
              <a:xfrm flipH="1">
                <a:off x="4870654" y="4604936"/>
                <a:ext cx="1622626" cy="4921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implified Arabic" panose="02020603050405020304" pitchFamily="18" charset="-78"/>
                    <a:cs typeface="AL-Mohanad Bold" pitchFamily="2" charset="-78"/>
                  </a:rPr>
                  <a:t>تحقيق الأرباح</a:t>
                </a:r>
                <a:endParaRPr lang="en-US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45" name="TextBox 55">
                <a:extLst>
                  <a:ext uri="{FF2B5EF4-FFF2-40B4-BE49-F238E27FC236}">
                    <a16:creationId xmlns:a16="http://schemas.microsoft.com/office/drawing/2014/main" id="{C4374F30-BC2D-4F96-9AE9-B254D4F918C6}"/>
                  </a:ext>
                </a:extLst>
              </p:cNvPr>
              <p:cNvSpPr txBox="1"/>
              <p:nvPr/>
            </p:nvSpPr>
            <p:spPr>
              <a:xfrm rot="18020845">
                <a:off x="3866741" y="3375463"/>
                <a:ext cx="2080978" cy="4921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implified Arabic" panose="02020603050405020304" pitchFamily="18" charset="-78"/>
                    <a:cs typeface="AL-Mohanad Bold" pitchFamily="2" charset="-78"/>
                  </a:rPr>
                  <a:t>تحقيق الطموحات</a:t>
                </a:r>
                <a:endParaRPr lang="en-US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46" name="TextBox 57">
                <a:extLst>
                  <a:ext uri="{FF2B5EF4-FFF2-40B4-BE49-F238E27FC236}">
                    <a16:creationId xmlns:a16="http://schemas.microsoft.com/office/drawing/2014/main" id="{87969D7E-7AD1-4C8B-A893-F759C27B37DF}"/>
                  </a:ext>
                </a:extLst>
              </p:cNvPr>
              <p:cNvSpPr txBox="1"/>
              <p:nvPr/>
            </p:nvSpPr>
            <p:spPr>
              <a:xfrm rot="3536072" flipH="1">
                <a:off x="5693635" y="3141067"/>
                <a:ext cx="1397974" cy="4921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ar-SA" sz="28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implified Arabic" panose="02020603050405020304" pitchFamily="18" charset="-78"/>
                    <a:cs typeface="AL-Mohanad Bold" pitchFamily="2" charset="-78"/>
                  </a:rPr>
                  <a:t>الاستقلالية</a:t>
                </a:r>
                <a:endParaRPr lang="en-US" sz="28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</p:grpSp>
      </p:grpSp>
      <p:cxnSp>
        <p:nvCxnSpPr>
          <p:cNvPr id="253" name="رابط مستقيم 252">
            <a:extLst>
              <a:ext uri="{FF2B5EF4-FFF2-40B4-BE49-F238E27FC236}">
                <a16:creationId xmlns:a16="http://schemas.microsoft.com/office/drawing/2014/main" id="{5E09B5A3-AE3C-4DE2-873A-BC20E8D9E1C9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/>
          <a:effectLst>
            <a:outerShdw blurRad="50800" dist="38100" dir="600000" sx="103000" sy="103000" algn="l" rotWithShape="0">
              <a:prstClr val="black">
                <a:alpha val="22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7" name="مجموعة 6">
            <a:extLst>
              <a:ext uri="{FF2B5EF4-FFF2-40B4-BE49-F238E27FC236}">
                <a16:creationId xmlns:a16="http://schemas.microsoft.com/office/drawing/2014/main" id="{6D3990E8-7AF3-47F9-B965-1B595961D06E}"/>
              </a:ext>
            </a:extLst>
          </p:cNvPr>
          <p:cNvGrpSpPr/>
          <p:nvPr/>
        </p:nvGrpSpPr>
        <p:grpSpPr>
          <a:xfrm>
            <a:off x="8753417" y="1062300"/>
            <a:ext cx="3440592" cy="865760"/>
            <a:chOff x="8924867" y="795600"/>
            <a:chExt cx="3440592" cy="865760"/>
          </a:xfrm>
        </p:grpSpPr>
        <p:grpSp>
          <p:nvGrpSpPr>
            <p:cNvPr id="6" name="مجموعة 5">
              <a:extLst>
                <a:ext uri="{FF2B5EF4-FFF2-40B4-BE49-F238E27FC236}">
                  <a16:creationId xmlns:a16="http://schemas.microsoft.com/office/drawing/2014/main" id="{44FE5257-7CA8-42A2-916D-759EE97631F4}"/>
                </a:ext>
              </a:extLst>
            </p:cNvPr>
            <p:cNvGrpSpPr/>
            <p:nvPr/>
          </p:nvGrpSpPr>
          <p:grpSpPr>
            <a:xfrm>
              <a:off x="8924867" y="795600"/>
              <a:ext cx="3440592" cy="865760"/>
              <a:chOff x="8915400" y="1222596"/>
              <a:chExt cx="3440592" cy="865760"/>
            </a:xfrm>
          </p:grpSpPr>
          <p:sp>
            <p:nvSpPr>
              <p:cNvPr id="2" name="سهم: بشكل رتبة عسكرية 1">
                <a:extLst>
                  <a:ext uri="{FF2B5EF4-FFF2-40B4-BE49-F238E27FC236}">
                    <a16:creationId xmlns:a16="http://schemas.microsoft.com/office/drawing/2014/main" id="{A412F44D-D446-4050-8ECF-DD9C137DD3C1}"/>
                  </a:ext>
                </a:extLst>
              </p:cNvPr>
              <p:cNvSpPr/>
              <p:nvPr/>
            </p:nvSpPr>
            <p:spPr>
              <a:xfrm flipH="1">
                <a:off x="8915400" y="1222596"/>
                <a:ext cx="3440592" cy="749300"/>
              </a:xfrm>
              <a:custGeom>
                <a:avLst/>
                <a:gdLst>
                  <a:gd name="connsiteX0" fmla="*/ 0 w 4444548"/>
                  <a:gd name="connsiteY0" fmla="*/ 0 h 893590"/>
                  <a:gd name="connsiteX1" fmla="*/ 4180867 w 4444548"/>
                  <a:gd name="connsiteY1" fmla="*/ 0 h 893590"/>
                  <a:gd name="connsiteX2" fmla="*/ 4444548 w 4444548"/>
                  <a:gd name="connsiteY2" fmla="*/ 446795 h 893590"/>
                  <a:gd name="connsiteX3" fmla="*/ 4180867 w 4444548"/>
                  <a:gd name="connsiteY3" fmla="*/ 893590 h 893590"/>
                  <a:gd name="connsiteX4" fmla="*/ 0 w 4444548"/>
                  <a:gd name="connsiteY4" fmla="*/ 893590 h 893590"/>
                  <a:gd name="connsiteX5" fmla="*/ 263681 w 4444548"/>
                  <a:gd name="connsiteY5" fmla="*/ 446795 h 893590"/>
                  <a:gd name="connsiteX6" fmla="*/ 0 w 4444548"/>
                  <a:gd name="connsiteY6" fmla="*/ 0 h 893590"/>
                  <a:gd name="connsiteX0" fmla="*/ 0 w 4444548"/>
                  <a:gd name="connsiteY0" fmla="*/ 0 h 893590"/>
                  <a:gd name="connsiteX1" fmla="*/ 4180867 w 4444548"/>
                  <a:gd name="connsiteY1" fmla="*/ 0 h 893590"/>
                  <a:gd name="connsiteX2" fmla="*/ 4444548 w 4444548"/>
                  <a:gd name="connsiteY2" fmla="*/ 446795 h 893590"/>
                  <a:gd name="connsiteX3" fmla="*/ 4180867 w 4444548"/>
                  <a:gd name="connsiteY3" fmla="*/ 893590 h 893590"/>
                  <a:gd name="connsiteX4" fmla="*/ 0 w 4444548"/>
                  <a:gd name="connsiteY4" fmla="*/ 893590 h 893590"/>
                  <a:gd name="connsiteX5" fmla="*/ 3331 w 4444548"/>
                  <a:gd name="connsiteY5" fmla="*/ 478545 h 893590"/>
                  <a:gd name="connsiteX6" fmla="*/ 0 w 4444548"/>
                  <a:gd name="connsiteY6" fmla="*/ 0 h 8935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44548" h="893590">
                    <a:moveTo>
                      <a:pt x="0" y="0"/>
                    </a:moveTo>
                    <a:lnTo>
                      <a:pt x="4180867" y="0"/>
                    </a:lnTo>
                    <a:lnTo>
                      <a:pt x="4444548" y="446795"/>
                    </a:lnTo>
                    <a:lnTo>
                      <a:pt x="4180867" y="893590"/>
                    </a:lnTo>
                    <a:lnTo>
                      <a:pt x="0" y="893590"/>
                    </a:lnTo>
                    <a:cubicBezTo>
                      <a:pt x="1110" y="755242"/>
                      <a:pt x="2221" y="616893"/>
                      <a:pt x="3331" y="478545"/>
                    </a:cubicBezTo>
                    <a:cubicBezTo>
                      <a:pt x="2221" y="319030"/>
                      <a:pt x="1110" y="159515"/>
                      <a:pt x="0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مثلث متساوي الساقين 4">
                <a:extLst>
                  <a:ext uri="{FF2B5EF4-FFF2-40B4-BE49-F238E27FC236}">
                    <a16:creationId xmlns:a16="http://schemas.microsoft.com/office/drawing/2014/main" id="{98AC0D06-26D1-435D-BF82-E0BD759FFDFE}"/>
                  </a:ext>
                </a:extLst>
              </p:cNvPr>
              <p:cNvSpPr/>
              <p:nvPr/>
            </p:nvSpPr>
            <p:spPr>
              <a:xfrm flipV="1">
                <a:off x="12184918" y="1971896"/>
                <a:ext cx="171073" cy="116460"/>
              </a:xfrm>
              <a:prstGeom prst="triangle">
                <a:avLst>
                  <a:gd name="adj" fmla="val 0"/>
                </a:avLst>
              </a:prstGeom>
              <a:solidFill>
                <a:srgbClr val="008BB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53" name="عنوان 1">
              <a:extLst>
                <a:ext uri="{FF2B5EF4-FFF2-40B4-BE49-F238E27FC236}">
                  <a16:creationId xmlns:a16="http://schemas.microsoft.com/office/drawing/2014/main" id="{16CED25A-3047-41B4-B1A4-3FF01A5BDB47}"/>
                </a:ext>
              </a:extLst>
            </p:cNvPr>
            <p:cNvSpPr txBox="1">
              <a:spLocks/>
            </p:cNvSpPr>
            <p:nvPr/>
          </p:nvSpPr>
          <p:spPr>
            <a:xfrm>
              <a:off x="9102899" y="868058"/>
              <a:ext cx="2888640" cy="749300"/>
            </a:xfrm>
            <a:prstGeom prst="rect">
              <a:avLst/>
            </a:prstGeom>
          </p:spPr>
          <p:txBody>
            <a:bodyPr/>
            <a:lstStyle>
              <a:lvl1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2pPr>
              <a:lvl3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3pPr>
              <a:lvl4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4pPr>
              <a:lvl5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5pPr>
              <a:lvl6pPr marL="4572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6pPr>
              <a:lvl7pPr marL="9144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7pPr>
              <a:lvl8pPr marL="13716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8pPr>
              <a:lvl9pPr marL="18288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9pPr>
            </a:lstStyle>
            <a:p>
              <a:pPr algn="r" rtl="1">
                <a:lnSpc>
                  <a:spcPct val="100000"/>
                </a:lnSpc>
                <a:spcBef>
                  <a:spcPts val="0"/>
                </a:spcBef>
              </a:pPr>
              <a:r>
                <a:rPr lang="ar-SA" sz="3200" b="1" dirty="0">
                  <a:solidFill>
                    <a:schemeClr val="bg1"/>
                  </a:solidFill>
                  <a:latin typeface="Simplified Arabic" pitchFamily="18" charset="-78"/>
                  <a:cs typeface="AL-Mohanad Bold" pitchFamily="2" charset="-78"/>
                </a:rPr>
                <a:t>فوائد ريادة الأعمال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63589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3">
                <a:lumMod val="20000"/>
                <a:lumOff val="8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DC7DB4DD-0C0E-4B1E-A8A5-46038863E1AB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rgbClr val="005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دائرة: مجوفة 2">
            <a:extLst>
              <a:ext uri="{FF2B5EF4-FFF2-40B4-BE49-F238E27FC236}">
                <a16:creationId xmlns:a16="http://schemas.microsoft.com/office/drawing/2014/main" id="{350F52EB-5F3C-4C0E-ABAA-46AC3111FF86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donut">
            <a:avLst>
              <a:gd name="adj" fmla="val 8622"/>
            </a:avLst>
          </a:prstGeom>
          <a:solidFill>
            <a:srgbClr val="005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42713" y="6196955"/>
            <a:ext cx="49564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rgbClr val="0058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07</a:t>
            </a:r>
            <a:endParaRPr lang="ar-SA" sz="2400" b="1" dirty="0">
              <a:solidFill>
                <a:srgbClr val="00587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</a:t>
            </a:r>
          </a:p>
        </p:txBody>
      </p:sp>
      <p:sp>
        <p:nvSpPr>
          <p:cNvPr id="271" name="عنوان فرعي 2">
            <a:extLst>
              <a:ext uri="{FF2B5EF4-FFF2-40B4-BE49-F238E27FC236}">
                <a16:creationId xmlns:a16="http://schemas.microsoft.com/office/drawing/2014/main" id="{4969216A-C13A-411B-A3FF-9214E4FF3A84}"/>
              </a:ext>
            </a:extLst>
          </p:cNvPr>
          <p:cNvSpPr txBox="1">
            <a:spLocks/>
          </p:cNvSpPr>
          <p:nvPr/>
        </p:nvSpPr>
        <p:spPr>
          <a:xfrm>
            <a:off x="8501936" y="-89793"/>
            <a:ext cx="3987727" cy="769441"/>
          </a:xfrm>
          <a:prstGeom prst="rect">
            <a:avLst/>
          </a:prstGeom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lnSpc>
                <a:spcPct val="150000"/>
              </a:lnSpc>
              <a:spcBef>
                <a:spcPts val="0"/>
              </a:spcBef>
              <a:buNone/>
            </a:pPr>
            <a:r>
              <a:rPr lang="ar-S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AL-Mohanad Bold" pitchFamily="2" charset="-78"/>
              </a:rPr>
              <a:t>مفاهيم ريادة الأعمال</a:t>
            </a:r>
          </a:p>
        </p:txBody>
      </p:sp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6D1D6456-80DA-483F-8CD4-F8A2B7514718}"/>
              </a:ext>
            </a:extLst>
          </p:cNvPr>
          <p:cNvGrpSpPr/>
          <p:nvPr/>
        </p:nvGrpSpPr>
        <p:grpSpPr>
          <a:xfrm>
            <a:off x="2539212" y="1825657"/>
            <a:ext cx="7113576" cy="3985073"/>
            <a:chOff x="2539212" y="1825657"/>
            <a:chExt cx="7113576" cy="3985073"/>
          </a:xfrm>
        </p:grpSpPr>
        <p:sp>
          <p:nvSpPr>
            <p:cNvPr id="253" name="TextBox 163">
              <a:extLst>
                <a:ext uri="{FF2B5EF4-FFF2-40B4-BE49-F238E27FC236}">
                  <a16:creationId xmlns:a16="http://schemas.microsoft.com/office/drawing/2014/main" id="{F35A7C97-52D5-46EE-991C-A63951C6A9B9}"/>
                </a:ext>
              </a:extLst>
            </p:cNvPr>
            <p:cNvSpPr txBox="1"/>
            <p:nvPr/>
          </p:nvSpPr>
          <p:spPr>
            <a:xfrm flipH="1">
              <a:off x="4008546" y="5102844"/>
              <a:ext cx="129192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sz="2000" dirty="0">
                  <a:latin typeface="Simplified Arabic" panose="02020603050405020304" pitchFamily="18" charset="-78"/>
                  <a:cs typeface="AL-Mohanad Bold" pitchFamily="2" charset="-78"/>
                </a:rPr>
                <a:t>اقل علاقات اجتماعية</a:t>
              </a:r>
              <a:endParaRPr lang="en-US" sz="2000" dirty="0"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  <p:sp>
          <p:nvSpPr>
            <p:cNvPr id="254" name="TextBox 164">
              <a:extLst>
                <a:ext uri="{FF2B5EF4-FFF2-40B4-BE49-F238E27FC236}">
                  <a16:creationId xmlns:a16="http://schemas.microsoft.com/office/drawing/2014/main" id="{FB8490D8-A70C-4299-B192-C9FB0C91D4E0}"/>
                </a:ext>
              </a:extLst>
            </p:cNvPr>
            <p:cNvSpPr txBox="1"/>
            <p:nvPr/>
          </p:nvSpPr>
          <p:spPr>
            <a:xfrm flipH="1">
              <a:off x="2539212" y="4032732"/>
              <a:ext cx="15453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sz="2000" dirty="0">
                  <a:latin typeface="Simplified Arabic" panose="02020603050405020304" pitchFamily="18" charset="-78"/>
                  <a:cs typeface="AL-Mohanad Bold" pitchFamily="2" charset="-78"/>
                </a:rPr>
                <a:t>ضغط العمل</a:t>
              </a:r>
              <a:endParaRPr lang="en-US" sz="2000" dirty="0"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  <p:sp>
          <p:nvSpPr>
            <p:cNvPr id="255" name="TextBox 165">
              <a:extLst>
                <a:ext uri="{FF2B5EF4-FFF2-40B4-BE49-F238E27FC236}">
                  <a16:creationId xmlns:a16="http://schemas.microsoft.com/office/drawing/2014/main" id="{DE83DAF5-EFE9-4C50-9CAA-F985BF3CD195}"/>
                </a:ext>
              </a:extLst>
            </p:cNvPr>
            <p:cNvSpPr txBox="1"/>
            <p:nvPr/>
          </p:nvSpPr>
          <p:spPr>
            <a:xfrm flipH="1">
              <a:off x="2539212" y="2684322"/>
              <a:ext cx="16149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sz="2000" dirty="0">
                  <a:latin typeface="Simplified Arabic" panose="02020603050405020304" pitchFamily="18" charset="-78"/>
                  <a:cs typeface="AL-Mohanad Bold" pitchFamily="2" charset="-78"/>
                </a:rPr>
                <a:t>المسؤولية الكاملة</a:t>
              </a:r>
              <a:endParaRPr lang="en-US" sz="2000" dirty="0"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  <p:sp>
          <p:nvSpPr>
            <p:cNvPr id="256" name="TextBox 166">
              <a:extLst>
                <a:ext uri="{FF2B5EF4-FFF2-40B4-BE49-F238E27FC236}">
                  <a16:creationId xmlns:a16="http://schemas.microsoft.com/office/drawing/2014/main" id="{E94701DA-A651-4C9D-98D9-C5F9907CC062}"/>
                </a:ext>
              </a:extLst>
            </p:cNvPr>
            <p:cNvSpPr txBox="1"/>
            <p:nvPr/>
          </p:nvSpPr>
          <p:spPr>
            <a:xfrm flipH="1">
              <a:off x="6727051" y="5102844"/>
              <a:ext cx="133649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sz="2000" dirty="0">
                  <a:latin typeface="Simplified Arabic" panose="02020603050405020304" pitchFamily="18" charset="-78"/>
                  <a:cs typeface="AL-Mohanad Bold" pitchFamily="2" charset="-78"/>
                </a:rPr>
                <a:t>طول ساعات العمل</a:t>
              </a:r>
              <a:endParaRPr lang="en-US" sz="2000" dirty="0"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  <p:sp>
          <p:nvSpPr>
            <p:cNvPr id="257" name="TextBox 167">
              <a:extLst>
                <a:ext uri="{FF2B5EF4-FFF2-40B4-BE49-F238E27FC236}">
                  <a16:creationId xmlns:a16="http://schemas.microsoft.com/office/drawing/2014/main" id="{FA801A56-B055-41D0-910E-46F0C8D3CAE0}"/>
                </a:ext>
              </a:extLst>
            </p:cNvPr>
            <p:cNvSpPr txBox="1"/>
            <p:nvPr/>
          </p:nvSpPr>
          <p:spPr>
            <a:xfrm flipH="1">
              <a:off x="8424667" y="4264644"/>
              <a:ext cx="1143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sz="2000" dirty="0">
                  <a:latin typeface="Simplified Arabic" panose="02020603050405020304" pitchFamily="18" charset="-78"/>
                  <a:cs typeface="AL-Mohanad Bold" pitchFamily="2" charset="-78"/>
                </a:rPr>
                <a:t>المخاطرة</a:t>
              </a:r>
              <a:endParaRPr lang="en-US" sz="2000" dirty="0"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  <p:sp>
          <p:nvSpPr>
            <p:cNvPr id="258" name="TextBox 168">
              <a:extLst>
                <a:ext uri="{FF2B5EF4-FFF2-40B4-BE49-F238E27FC236}">
                  <a16:creationId xmlns:a16="http://schemas.microsoft.com/office/drawing/2014/main" id="{1E096B7D-2834-4DCF-9849-D39097011873}"/>
                </a:ext>
              </a:extLst>
            </p:cNvPr>
            <p:cNvSpPr txBox="1"/>
            <p:nvPr/>
          </p:nvSpPr>
          <p:spPr>
            <a:xfrm flipH="1">
              <a:off x="7891267" y="2766957"/>
              <a:ext cx="176152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sz="2000" dirty="0">
                  <a:latin typeface="Simplified Arabic" panose="02020603050405020304" pitchFamily="18" charset="-78"/>
                  <a:cs typeface="AL-Mohanad Bold" pitchFamily="2" charset="-78"/>
                </a:rPr>
                <a:t>عدم استقرار الدخل</a:t>
              </a:r>
              <a:endParaRPr lang="en-US" sz="2000" dirty="0"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  <p:grpSp>
          <p:nvGrpSpPr>
            <p:cNvPr id="263" name="Group 160">
              <a:extLst>
                <a:ext uri="{FF2B5EF4-FFF2-40B4-BE49-F238E27FC236}">
                  <a16:creationId xmlns:a16="http://schemas.microsoft.com/office/drawing/2014/main" id="{D0A29A31-A2F5-445B-9BDF-6CEB04C72994}"/>
                </a:ext>
              </a:extLst>
            </p:cNvPr>
            <p:cNvGrpSpPr/>
            <p:nvPr/>
          </p:nvGrpSpPr>
          <p:grpSpPr>
            <a:xfrm>
              <a:off x="4061139" y="3980439"/>
              <a:ext cx="974872" cy="974872"/>
              <a:chOff x="3321075" y="3423204"/>
              <a:chExt cx="798443" cy="798443"/>
            </a:xfrm>
            <a:scene3d>
              <a:camera prst="perspectiveContrastingLeftFacing" fov="2700000">
                <a:rot lat="0" lon="1800000" rev="21594000"/>
              </a:camera>
              <a:lightRig rig="balanced" dir="t"/>
            </a:scene3d>
          </p:grpSpPr>
          <p:sp>
            <p:nvSpPr>
              <p:cNvPr id="264" name="Rounded Rectangle 199">
                <a:extLst>
                  <a:ext uri="{FF2B5EF4-FFF2-40B4-BE49-F238E27FC236}">
                    <a16:creationId xmlns:a16="http://schemas.microsoft.com/office/drawing/2014/main" id="{3C730E6E-BC8A-466D-A74E-9DE45EB18B23}"/>
                  </a:ext>
                </a:extLst>
              </p:cNvPr>
              <p:cNvSpPr/>
              <p:nvPr/>
            </p:nvSpPr>
            <p:spPr>
              <a:xfrm>
                <a:off x="3321075" y="3423204"/>
                <a:ext cx="798443" cy="798443"/>
              </a:xfrm>
              <a:prstGeom prst="roundRect">
                <a:avLst/>
              </a:prstGeom>
              <a:solidFill>
                <a:srgbClr val="FFC000"/>
              </a:solidFill>
              <a:ln>
                <a:noFill/>
              </a:ln>
              <a:sp3d prstMaterial="plastic">
                <a:bevelT w="38100" h="317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dirty="0"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67" name="Freeform 26">
                <a:extLst>
                  <a:ext uri="{FF2B5EF4-FFF2-40B4-BE49-F238E27FC236}">
                    <a16:creationId xmlns:a16="http://schemas.microsoft.com/office/drawing/2014/main" id="{275DE1B2-9E12-4F7C-A1D6-C33DC90FFA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9403" y="3728516"/>
                <a:ext cx="422886" cy="186637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184" y="113"/>
                  </a:cxn>
                  <a:cxn ang="0">
                    <a:pos x="339" y="6"/>
                  </a:cxn>
                  <a:cxn ang="0">
                    <a:pos x="358" y="34"/>
                  </a:cxn>
                  <a:cxn ang="0">
                    <a:pos x="188" y="154"/>
                  </a:cxn>
                  <a:cxn ang="0">
                    <a:pos x="185" y="158"/>
                  </a:cxn>
                  <a:cxn ang="0">
                    <a:pos x="184" y="157"/>
                  </a:cxn>
                  <a:cxn ang="0">
                    <a:pos x="183" y="157"/>
                  </a:cxn>
                  <a:cxn ang="0">
                    <a:pos x="181" y="154"/>
                  </a:cxn>
                  <a:cxn ang="0">
                    <a:pos x="0" y="30"/>
                  </a:cxn>
                  <a:cxn ang="0">
                    <a:pos x="19" y="0"/>
                  </a:cxn>
                </a:cxnLst>
                <a:rect l="0" t="0" r="r" b="b"/>
                <a:pathLst>
                  <a:path w="358" h="158">
                    <a:moveTo>
                      <a:pt x="19" y="0"/>
                    </a:moveTo>
                    <a:lnTo>
                      <a:pt x="184" y="113"/>
                    </a:lnTo>
                    <a:lnTo>
                      <a:pt x="339" y="6"/>
                    </a:lnTo>
                    <a:lnTo>
                      <a:pt x="358" y="34"/>
                    </a:lnTo>
                    <a:lnTo>
                      <a:pt x="188" y="154"/>
                    </a:lnTo>
                    <a:lnTo>
                      <a:pt x="185" y="158"/>
                    </a:lnTo>
                    <a:lnTo>
                      <a:pt x="184" y="157"/>
                    </a:lnTo>
                    <a:lnTo>
                      <a:pt x="183" y="157"/>
                    </a:lnTo>
                    <a:lnTo>
                      <a:pt x="181" y="154"/>
                    </a:lnTo>
                    <a:lnTo>
                      <a:pt x="0" y="30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  <a:sp3d prstMaterial="plastic"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dirty="0"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</p:grpSp>
        <p:sp>
          <p:nvSpPr>
            <p:cNvPr id="269" name="Rounded Rectangle 197">
              <a:extLst>
                <a:ext uri="{FF2B5EF4-FFF2-40B4-BE49-F238E27FC236}">
                  <a16:creationId xmlns:a16="http://schemas.microsoft.com/office/drawing/2014/main" id="{3FE6A631-6026-416B-8E3B-0681FFF5371A}"/>
                </a:ext>
              </a:extLst>
            </p:cNvPr>
            <p:cNvSpPr/>
            <p:nvPr/>
          </p:nvSpPr>
          <p:spPr>
            <a:xfrm>
              <a:off x="4122680" y="2667004"/>
              <a:ext cx="505890" cy="505890"/>
            </a:xfrm>
            <a:prstGeom prst="roundRect">
              <a:avLst/>
            </a:prstGeom>
            <a:solidFill>
              <a:srgbClr val="30BEFE"/>
            </a:solidFill>
            <a:ln>
              <a:noFill/>
            </a:ln>
            <a:scene3d>
              <a:camera prst="perspectiveContrastingLeftFacing" fov="2700000">
                <a:rot lat="0" lon="1800000" rev="21594000"/>
              </a:camera>
              <a:lightRig rig="balanced" dir="t"/>
            </a:scene3d>
            <a:sp3d prstMaterial="plastic">
              <a:bevelT w="381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  <p:grpSp>
          <p:nvGrpSpPr>
            <p:cNvPr id="272" name="Group 151">
              <a:extLst>
                <a:ext uri="{FF2B5EF4-FFF2-40B4-BE49-F238E27FC236}">
                  <a16:creationId xmlns:a16="http://schemas.microsoft.com/office/drawing/2014/main" id="{770CA6F5-7D34-4C50-B546-7564B10B4788}"/>
                </a:ext>
              </a:extLst>
            </p:cNvPr>
            <p:cNvGrpSpPr/>
            <p:nvPr/>
          </p:nvGrpSpPr>
          <p:grpSpPr>
            <a:xfrm>
              <a:off x="2949864" y="3242467"/>
              <a:ext cx="662606" cy="662606"/>
              <a:chOff x="1109870" y="2406098"/>
              <a:chExt cx="798443" cy="798443"/>
            </a:xfrm>
            <a:scene3d>
              <a:camera prst="perspectiveContrastingLeftFacing" fov="2700000">
                <a:rot lat="0" lon="1800000" rev="21594000"/>
              </a:camera>
              <a:lightRig rig="balanced" dir="t"/>
            </a:scene3d>
          </p:grpSpPr>
          <p:sp>
            <p:nvSpPr>
              <p:cNvPr id="273" name="Rounded Rectangle 192">
                <a:extLst>
                  <a:ext uri="{FF2B5EF4-FFF2-40B4-BE49-F238E27FC236}">
                    <a16:creationId xmlns:a16="http://schemas.microsoft.com/office/drawing/2014/main" id="{64A14FE5-0439-45FD-B597-31A7A02D6E89}"/>
                  </a:ext>
                </a:extLst>
              </p:cNvPr>
              <p:cNvSpPr/>
              <p:nvPr/>
            </p:nvSpPr>
            <p:spPr>
              <a:xfrm>
                <a:off x="1109870" y="2406098"/>
                <a:ext cx="798443" cy="798443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  <a:sp3d prstMaterial="plastic">
                <a:bevelT w="38100" h="190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dirty="0"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grpSp>
            <p:nvGrpSpPr>
              <p:cNvPr id="274" name="Group 159">
                <a:extLst>
                  <a:ext uri="{FF2B5EF4-FFF2-40B4-BE49-F238E27FC236}">
                    <a16:creationId xmlns:a16="http://schemas.microsoft.com/office/drawing/2014/main" id="{CA0A3DAB-FC6B-4DFE-9A4F-E6AD292E8012}"/>
                  </a:ext>
                </a:extLst>
              </p:cNvPr>
              <p:cNvGrpSpPr/>
              <p:nvPr/>
            </p:nvGrpSpPr>
            <p:grpSpPr>
              <a:xfrm>
                <a:off x="1467295" y="2703625"/>
                <a:ext cx="77667" cy="185534"/>
                <a:chOff x="1050925" y="2814638"/>
                <a:chExt cx="114301" cy="273050"/>
              </a:xfrm>
              <a:solidFill>
                <a:schemeClr val="bg1"/>
              </a:solidFill>
              <a:effectLst/>
            </p:grpSpPr>
            <p:sp>
              <p:nvSpPr>
                <p:cNvPr id="275" name="Freeform 22">
                  <a:extLst>
                    <a:ext uri="{FF2B5EF4-FFF2-40B4-BE49-F238E27FC236}">
                      <a16:creationId xmlns:a16="http://schemas.microsoft.com/office/drawing/2014/main" id="{30CDE289-D894-4FF3-9FC4-513687857D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050925" y="2992438"/>
                  <a:ext cx="73025" cy="95250"/>
                </a:xfrm>
                <a:custGeom>
                  <a:avLst/>
                  <a:gdLst/>
                  <a:ahLst/>
                  <a:cxnLst>
                    <a:cxn ang="0">
                      <a:pos x="34" y="0"/>
                    </a:cxn>
                    <a:cxn ang="0">
                      <a:pos x="42" y="12"/>
                    </a:cxn>
                    <a:cxn ang="0">
                      <a:pos x="46" y="22"/>
                    </a:cxn>
                    <a:cxn ang="0">
                      <a:pos x="46" y="33"/>
                    </a:cxn>
                    <a:cxn ang="0">
                      <a:pos x="42" y="43"/>
                    </a:cxn>
                    <a:cxn ang="0">
                      <a:pos x="38" y="48"/>
                    </a:cxn>
                    <a:cxn ang="0">
                      <a:pos x="34" y="52"/>
                    </a:cxn>
                    <a:cxn ang="0">
                      <a:pos x="24" y="57"/>
                    </a:cxn>
                    <a:cxn ang="0">
                      <a:pos x="13" y="60"/>
                    </a:cxn>
                    <a:cxn ang="0">
                      <a:pos x="0" y="57"/>
                    </a:cxn>
                    <a:cxn ang="0">
                      <a:pos x="34" y="0"/>
                    </a:cxn>
                  </a:cxnLst>
                  <a:rect l="0" t="0" r="r" b="b"/>
                  <a:pathLst>
                    <a:path w="46" h="60">
                      <a:moveTo>
                        <a:pt x="34" y="0"/>
                      </a:moveTo>
                      <a:lnTo>
                        <a:pt x="42" y="12"/>
                      </a:lnTo>
                      <a:lnTo>
                        <a:pt x="46" y="22"/>
                      </a:lnTo>
                      <a:lnTo>
                        <a:pt x="46" y="33"/>
                      </a:lnTo>
                      <a:lnTo>
                        <a:pt x="42" y="43"/>
                      </a:lnTo>
                      <a:lnTo>
                        <a:pt x="38" y="48"/>
                      </a:lnTo>
                      <a:lnTo>
                        <a:pt x="34" y="52"/>
                      </a:lnTo>
                      <a:lnTo>
                        <a:pt x="24" y="57"/>
                      </a:lnTo>
                      <a:lnTo>
                        <a:pt x="13" y="60"/>
                      </a:lnTo>
                      <a:lnTo>
                        <a:pt x="0" y="57"/>
                      </a:lnTo>
                      <a:lnTo>
                        <a:pt x="34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  <a:sp3d prstMaterial="plastic"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dirty="0">
                    <a:latin typeface="Simplified Arabic" panose="02020603050405020304" pitchFamily="18" charset="-78"/>
                    <a:cs typeface="AL-Mohanad Bold" pitchFamily="2" charset="-78"/>
                  </a:endParaRPr>
                </a:p>
              </p:txBody>
            </p:sp>
            <p:sp>
              <p:nvSpPr>
                <p:cNvPr id="276" name="Freeform 23">
                  <a:extLst>
                    <a:ext uri="{FF2B5EF4-FFF2-40B4-BE49-F238E27FC236}">
                      <a16:creationId xmlns:a16="http://schemas.microsoft.com/office/drawing/2014/main" id="{93A9EBD4-E859-45EB-9B87-A750E9D2201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103313" y="2814638"/>
                  <a:ext cx="61913" cy="82550"/>
                </a:xfrm>
                <a:custGeom>
                  <a:avLst/>
                  <a:gdLst/>
                  <a:ahLst/>
                  <a:cxnLst>
                    <a:cxn ang="0">
                      <a:pos x="28" y="0"/>
                    </a:cxn>
                    <a:cxn ang="0">
                      <a:pos x="39" y="1"/>
                    </a:cxn>
                    <a:cxn ang="0">
                      <a:pos x="8" y="52"/>
                    </a:cxn>
                    <a:cxn ang="0">
                      <a:pos x="3" y="41"/>
                    </a:cxn>
                    <a:cxn ang="0">
                      <a:pos x="0" y="32"/>
                    </a:cxn>
                    <a:cxn ang="0">
                      <a:pos x="0" y="26"/>
                    </a:cxn>
                    <a:cxn ang="0">
                      <a:pos x="1" y="21"/>
                    </a:cxn>
                    <a:cxn ang="0">
                      <a:pos x="4" y="15"/>
                    </a:cxn>
                    <a:cxn ang="0">
                      <a:pos x="6" y="11"/>
                    </a:cxn>
                    <a:cxn ang="0">
                      <a:pos x="10" y="8"/>
                    </a:cxn>
                    <a:cxn ang="0">
                      <a:pos x="18" y="2"/>
                    </a:cxn>
                    <a:cxn ang="0">
                      <a:pos x="28" y="0"/>
                    </a:cxn>
                  </a:cxnLst>
                  <a:rect l="0" t="0" r="r" b="b"/>
                  <a:pathLst>
                    <a:path w="39" h="52">
                      <a:moveTo>
                        <a:pt x="28" y="0"/>
                      </a:moveTo>
                      <a:lnTo>
                        <a:pt x="39" y="1"/>
                      </a:lnTo>
                      <a:lnTo>
                        <a:pt x="8" y="52"/>
                      </a:lnTo>
                      <a:lnTo>
                        <a:pt x="3" y="41"/>
                      </a:lnTo>
                      <a:lnTo>
                        <a:pt x="0" y="32"/>
                      </a:lnTo>
                      <a:lnTo>
                        <a:pt x="0" y="26"/>
                      </a:lnTo>
                      <a:lnTo>
                        <a:pt x="1" y="21"/>
                      </a:lnTo>
                      <a:lnTo>
                        <a:pt x="4" y="15"/>
                      </a:lnTo>
                      <a:lnTo>
                        <a:pt x="6" y="11"/>
                      </a:lnTo>
                      <a:lnTo>
                        <a:pt x="10" y="8"/>
                      </a:lnTo>
                      <a:lnTo>
                        <a:pt x="18" y="2"/>
                      </a:lnTo>
                      <a:lnTo>
                        <a:pt x="28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  <a:sp3d prstMaterial="plastic"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3200" dirty="0">
                    <a:latin typeface="Simplified Arabic" panose="02020603050405020304" pitchFamily="18" charset="-78"/>
                    <a:cs typeface="AL-Mohanad Bold" pitchFamily="2" charset="-78"/>
                  </a:endParaRPr>
                </a:p>
              </p:txBody>
            </p:sp>
          </p:grpSp>
        </p:grpSp>
        <p:grpSp>
          <p:nvGrpSpPr>
            <p:cNvPr id="278" name="Group 155">
              <a:extLst>
                <a:ext uri="{FF2B5EF4-FFF2-40B4-BE49-F238E27FC236}">
                  <a16:creationId xmlns:a16="http://schemas.microsoft.com/office/drawing/2014/main" id="{48A2ACD9-4ACD-4CAC-AB12-BDA4489F5503}"/>
                </a:ext>
              </a:extLst>
            </p:cNvPr>
            <p:cNvGrpSpPr/>
            <p:nvPr/>
          </p:nvGrpSpPr>
          <p:grpSpPr>
            <a:xfrm>
              <a:off x="6769803" y="3946909"/>
              <a:ext cx="1028276" cy="1028276"/>
              <a:chOff x="4552123" y="3413262"/>
              <a:chExt cx="798443" cy="798443"/>
            </a:xfrm>
            <a:scene3d>
              <a:camera prst="perspectiveContrastingLeftFacing" fov="2700000">
                <a:rot lat="0" lon="1800000" rev="21594000"/>
              </a:camera>
              <a:lightRig rig="balanced" dir="t"/>
            </a:scene3d>
          </p:grpSpPr>
          <p:sp>
            <p:nvSpPr>
              <p:cNvPr id="279" name="Rounded Rectangle 187">
                <a:extLst>
                  <a:ext uri="{FF2B5EF4-FFF2-40B4-BE49-F238E27FC236}">
                    <a16:creationId xmlns:a16="http://schemas.microsoft.com/office/drawing/2014/main" id="{2585AE32-7513-4B1C-AE3D-88EB491E0F48}"/>
                  </a:ext>
                </a:extLst>
              </p:cNvPr>
              <p:cNvSpPr/>
              <p:nvPr/>
            </p:nvSpPr>
            <p:spPr>
              <a:xfrm>
                <a:off x="4552123" y="3413262"/>
                <a:ext cx="798443" cy="798443"/>
              </a:xfrm>
              <a:prstGeom prst="roundRect">
                <a:avLst/>
              </a:prstGeom>
              <a:solidFill>
                <a:srgbClr val="D2A000"/>
              </a:solidFill>
              <a:ln>
                <a:noFill/>
              </a:ln>
              <a:sp3d prstMaterial="plastic">
                <a:bevelT w="38100" h="317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dirty="0"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83" name="Freeform 31">
                <a:extLst>
                  <a:ext uri="{FF2B5EF4-FFF2-40B4-BE49-F238E27FC236}">
                    <a16:creationId xmlns:a16="http://schemas.microsoft.com/office/drawing/2014/main" id="{4FF3B0D6-CA96-4F3E-AD2C-1BEC897D2F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8449" y="3939547"/>
                <a:ext cx="143266" cy="146677"/>
              </a:xfrm>
              <a:custGeom>
                <a:avLst/>
                <a:gdLst/>
                <a:ahLst/>
                <a:cxnLst>
                  <a:cxn ang="0">
                    <a:pos x="42" y="0"/>
                  </a:cxn>
                  <a:cxn ang="0">
                    <a:pos x="59" y="4"/>
                  </a:cxn>
                  <a:cxn ang="0">
                    <a:pos x="72" y="13"/>
                  </a:cxn>
                  <a:cxn ang="0">
                    <a:pos x="81" y="26"/>
                  </a:cxn>
                  <a:cxn ang="0">
                    <a:pos x="84" y="43"/>
                  </a:cxn>
                  <a:cxn ang="0">
                    <a:pos x="81" y="60"/>
                  </a:cxn>
                  <a:cxn ang="0">
                    <a:pos x="72" y="73"/>
                  </a:cxn>
                  <a:cxn ang="0">
                    <a:pos x="59" y="82"/>
                  </a:cxn>
                  <a:cxn ang="0">
                    <a:pos x="42" y="86"/>
                  </a:cxn>
                  <a:cxn ang="0">
                    <a:pos x="26" y="82"/>
                  </a:cxn>
                  <a:cxn ang="0">
                    <a:pos x="13" y="73"/>
                  </a:cxn>
                  <a:cxn ang="0">
                    <a:pos x="4" y="60"/>
                  </a:cxn>
                  <a:cxn ang="0">
                    <a:pos x="0" y="43"/>
                  </a:cxn>
                  <a:cxn ang="0">
                    <a:pos x="4" y="26"/>
                  </a:cxn>
                  <a:cxn ang="0">
                    <a:pos x="13" y="13"/>
                  </a:cxn>
                  <a:cxn ang="0">
                    <a:pos x="26" y="4"/>
                  </a:cxn>
                  <a:cxn ang="0">
                    <a:pos x="42" y="0"/>
                  </a:cxn>
                </a:cxnLst>
                <a:rect l="0" t="0" r="r" b="b"/>
                <a:pathLst>
                  <a:path w="84" h="86">
                    <a:moveTo>
                      <a:pt x="42" y="0"/>
                    </a:moveTo>
                    <a:lnTo>
                      <a:pt x="59" y="4"/>
                    </a:lnTo>
                    <a:lnTo>
                      <a:pt x="72" y="13"/>
                    </a:lnTo>
                    <a:lnTo>
                      <a:pt x="81" y="26"/>
                    </a:lnTo>
                    <a:lnTo>
                      <a:pt x="84" y="43"/>
                    </a:lnTo>
                    <a:lnTo>
                      <a:pt x="81" y="60"/>
                    </a:lnTo>
                    <a:lnTo>
                      <a:pt x="72" y="73"/>
                    </a:lnTo>
                    <a:lnTo>
                      <a:pt x="59" y="82"/>
                    </a:lnTo>
                    <a:lnTo>
                      <a:pt x="42" y="86"/>
                    </a:lnTo>
                    <a:lnTo>
                      <a:pt x="26" y="82"/>
                    </a:lnTo>
                    <a:lnTo>
                      <a:pt x="13" y="73"/>
                    </a:lnTo>
                    <a:lnTo>
                      <a:pt x="4" y="60"/>
                    </a:lnTo>
                    <a:lnTo>
                      <a:pt x="0" y="43"/>
                    </a:lnTo>
                    <a:lnTo>
                      <a:pt x="4" y="26"/>
                    </a:lnTo>
                    <a:lnTo>
                      <a:pt x="13" y="13"/>
                    </a:lnTo>
                    <a:lnTo>
                      <a:pt x="26" y="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  <a:sp3d prstMaterial="plastic"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dirty="0"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</p:grpSp>
        <p:grpSp>
          <p:nvGrpSpPr>
            <p:cNvPr id="284" name="Group 159">
              <a:extLst>
                <a:ext uri="{FF2B5EF4-FFF2-40B4-BE49-F238E27FC236}">
                  <a16:creationId xmlns:a16="http://schemas.microsoft.com/office/drawing/2014/main" id="{752A970E-CBA6-4620-BABD-123814DFE8BE}"/>
                </a:ext>
              </a:extLst>
            </p:cNvPr>
            <p:cNvGrpSpPr/>
            <p:nvPr/>
          </p:nvGrpSpPr>
          <p:grpSpPr>
            <a:xfrm>
              <a:off x="8360064" y="3507511"/>
              <a:ext cx="662606" cy="662606"/>
              <a:chOff x="5486400" y="3562350"/>
              <a:chExt cx="798443" cy="798443"/>
            </a:xfrm>
            <a:scene3d>
              <a:camera prst="perspectiveContrastingLeftFacing" fov="2700000">
                <a:rot lat="0" lon="1800000" rev="21594000"/>
              </a:camera>
              <a:lightRig rig="balanced" dir="t"/>
            </a:scene3d>
          </p:grpSpPr>
          <p:sp>
            <p:nvSpPr>
              <p:cNvPr id="285" name="Rounded Rectangle 184">
                <a:extLst>
                  <a:ext uri="{FF2B5EF4-FFF2-40B4-BE49-F238E27FC236}">
                    <a16:creationId xmlns:a16="http://schemas.microsoft.com/office/drawing/2014/main" id="{6416FD0C-8368-48EA-8CB3-342B339D0DA1}"/>
                  </a:ext>
                </a:extLst>
              </p:cNvPr>
              <p:cNvSpPr/>
              <p:nvPr/>
            </p:nvSpPr>
            <p:spPr>
              <a:xfrm>
                <a:off x="5486400" y="3562350"/>
                <a:ext cx="798443" cy="798443"/>
              </a:xfrm>
              <a:prstGeom prst="roundRect">
                <a:avLst/>
              </a:prstGeom>
              <a:solidFill>
                <a:srgbClr val="67A300"/>
              </a:solidFill>
              <a:ln>
                <a:noFill/>
              </a:ln>
              <a:sp3d prstMaterial="plastic">
                <a:bevelT w="38100" h="190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dirty="0"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86" name="Freeform 28">
                <a:extLst>
                  <a:ext uri="{FF2B5EF4-FFF2-40B4-BE49-F238E27FC236}">
                    <a16:creationId xmlns:a16="http://schemas.microsoft.com/office/drawing/2014/main" id="{7116F0AE-B3AF-4956-98B0-DD60D386EAD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656868" y="3686934"/>
                <a:ext cx="457507" cy="549275"/>
              </a:xfrm>
              <a:custGeom>
                <a:avLst/>
                <a:gdLst/>
                <a:ahLst/>
                <a:cxnLst>
                  <a:cxn ang="0">
                    <a:pos x="133" y="55"/>
                  </a:cxn>
                  <a:cxn ang="0">
                    <a:pos x="93" y="71"/>
                  </a:cxn>
                  <a:cxn ang="0">
                    <a:pos x="64" y="104"/>
                  </a:cxn>
                  <a:cxn ang="0">
                    <a:pos x="52" y="145"/>
                  </a:cxn>
                  <a:cxn ang="0">
                    <a:pos x="60" y="188"/>
                  </a:cxn>
                  <a:cxn ang="0">
                    <a:pos x="86" y="224"/>
                  </a:cxn>
                  <a:cxn ang="0">
                    <a:pos x="123" y="245"/>
                  </a:cxn>
                  <a:cxn ang="0">
                    <a:pos x="165" y="248"/>
                  </a:cxn>
                  <a:cxn ang="0">
                    <a:pos x="205" y="231"/>
                  </a:cxn>
                  <a:cxn ang="0">
                    <a:pos x="234" y="198"/>
                  </a:cxn>
                  <a:cxn ang="0">
                    <a:pos x="246" y="157"/>
                  </a:cxn>
                  <a:cxn ang="0">
                    <a:pos x="238" y="114"/>
                  </a:cxn>
                  <a:cxn ang="0">
                    <a:pos x="212" y="78"/>
                  </a:cxn>
                  <a:cxn ang="0">
                    <a:pos x="175" y="57"/>
                  </a:cxn>
                  <a:cxn ang="0">
                    <a:pos x="144" y="0"/>
                  </a:cxn>
                  <a:cxn ang="0">
                    <a:pos x="201" y="9"/>
                  </a:cxn>
                  <a:cxn ang="0">
                    <a:pos x="251" y="40"/>
                  </a:cxn>
                  <a:cxn ang="0">
                    <a:pos x="285" y="90"/>
                  </a:cxn>
                  <a:cxn ang="0">
                    <a:pos x="298" y="144"/>
                  </a:cxn>
                  <a:cxn ang="0">
                    <a:pos x="290" y="200"/>
                  </a:cxn>
                  <a:cxn ang="0">
                    <a:pos x="264" y="249"/>
                  </a:cxn>
                  <a:cxn ang="0">
                    <a:pos x="344" y="367"/>
                  </a:cxn>
                  <a:cxn ang="0">
                    <a:pos x="339" y="395"/>
                  </a:cxn>
                  <a:cxn ang="0">
                    <a:pos x="315" y="413"/>
                  </a:cxn>
                  <a:cxn ang="0">
                    <a:pos x="287" y="408"/>
                  </a:cxn>
                  <a:cxn ang="0">
                    <a:pos x="202" y="293"/>
                  </a:cxn>
                  <a:cxn ang="0">
                    <a:pos x="147" y="302"/>
                  </a:cxn>
                  <a:cxn ang="0">
                    <a:pos x="93" y="292"/>
                  </a:cxn>
                  <a:cxn ang="0">
                    <a:pos x="46" y="260"/>
                  </a:cxn>
                  <a:cxn ang="0">
                    <a:pos x="11" y="213"/>
                  </a:cxn>
                  <a:cxn ang="0">
                    <a:pos x="0" y="156"/>
                  </a:cxn>
                  <a:cxn ang="0">
                    <a:pos x="9" y="99"/>
                  </a:cxn>
                  <a:cxn ang="0">
                    <a:pos x="39" y="48"/>
                  </a:cxn>
                  <a:cxn ang="0">
                    <a:pos x="88" y="12"/>
                  </a:cxn>
                  <a:cxn ang="0">
                    <a:pos x="144" y="0"/>
                  </a:cxn>
                </a:cxnLst>
                <a:rect l="0" t="0" r="r" b="b"/>
                <a:pathLst>
                  <a:path w="344" h="413">
                    <a:moveTo>
                      <a:pt x="155" y="53"/>
                    </a:moveTo>
                    <a:lnTo>
                      <a:pt x="133" y="55"/>
                    </a:lnTo>
                    <a:lnTo>
                      <a:pt x="112" y="61"/>
                    </a:lnTo>
                    <a:lnTo>
                      <a:pt x="93" y="71"/>
                    </a:lnTo>
                    <a:lnTo>
                      <a:pt x="77" y="87"/>
                    </a:lnTo>
                    <a:lnTo>
                      <a:pt x="64" y="104"/>
                    </a:lnTo>
                    <a:lnTo>
                      <a:pt x="56" y="125"/>
                    </a:lnTo>
                    <a:lnTo>
                      <a:pt x="52" y="145"/>
                    </a:lnTo>
                    <a:lnTo>
                      <a:pt x="54" y="167"/>
                    </a:lnTo>
                    <a:lnTo>
                      <a:pt x="60" y="188"/>
                    </a:lnTo>
                    <a:lnTo>
                      <a:pt x="70" y="207"/>
                    </a:lnTo>
                    <a:lnTo>
                      <a:pt x="86" y="224"/>
                    </a:lnTo>
                    <a:lnTo>
                      <a:pt x="102" y="237"/>
                    </a:lnTo>
                    <a:lnTo>
                      <a:pt x="123" y="245"/>
                    </a:lnTo>
                    <a:lnTo>
                      <a:pt x="143" y="249"/>
                    </a:lnTo>
                    <a:lnTo>
                      <a:pt x="165" y="248"/>
                    </a:lnTo>
                    <a:lnTo>
                      <a:pt x="185" y="241"/>
                    </a:lnTo>
                    <a:lnTo>
                      <a:pt x="205" y="231"/>
                    </a:lnTo>
                    <a:lnTo>
                      <a:pt x="221" y="215"/>
                    </a:lnTo>
                    <a:lnTo>
                      <a:pt x="234" y="198"/>
                    </a:lnTo>
                    <a:lnTo>
                      <a:pt x="242" y="178"/>
                    </a:lnTo>
                    <a:lnTo>
                      <a:pt x="246" y="157"/>
                    </a:lnTo>
                    <a:lnTo>
                      <a:pt x="244" y="135"/>
                    </a:lnTo>
                    <a:lnTo>
                      <a:pt x="238" y="114"/>
                    </a:lnTo>
                    <a:lnTo>
                      <a:pt x="228" y="95"/>
                    </a:lnTo>
                    <a:lnTo>
                      <a:pt x="212" y="78"/>
                    </a:lnTo>
                    <a:lnTo>
                      <a:pt x="196" y="65"/>
                    </a:lnTo>
                    <a:lnTo>
                      <a:pt x="175" y="57"/>
                    </a:lnTo>
                    <a:lnTo>
                      <a:pt x="155" y="53"/>
                    </a:lnTo>
                    <a:close/>
                    <a:moveTo>
                      <a:pt x="144" y="0"/>
                    </a:moveTo>
                    <a:lnTo>
                      <a:pt x="174" y="2"/>
                    </a:lnTo>
                    <a:lnTo>
                      <a:pt x="201" y="9"/>
                    </a:lnTo>
                    <a:lnTo>
                      <a:pt x="228" y="22"/>
                    </a:lnTo>
                    <a:lnTo>
                      <a:pt x="251" y="40"/>
                    </a:lnTo>
                    <a:lnTo>
                      <a:pt x="271" y="64"/>
                    </a:lnTo>
                    <a:lnTo>
                      <a:pt x="285" y="90"/>
                    </a:lnTo>
                    <a:lnTo>
                      <a:pt x="294" y="117"/>
                    </a:lnTo>
                    <a:lnTo>
                      <a:pt x="298" y="144"/>
                    </a:lnTo>
                    <a:lnTo>
                      <a:pt x="297" y="172"/>
                    </a:lnTo>
                    <a:lnTo>
                      <a:pt x="290" y="200"/>
                    </a:lnTo>
                    <a:lnTo>
                      <a:pt x="279" y="226"/>
                    </a:lnTo>
                    <a:lnTo>
                      <a:pt x="264" y="249"/>
                    </a:lnTo>
                    <a:lnTo>
                      <a:pt x="338" y="354"/>
                    </a:lnTo>
                    <a:lnTo>
                      <a:pt x="344" y="367"/>
                    </a:lnTo>
                    <a:lnTo>
                      <a:pt x="344" y="382"/>
                    </a:lnTo>
                    <a:lnTo>
                      <a:pt x="339" y="395"/>
                    </a:lnTo>
                    <a:lnTo>
                      <a:pt x="329" y="407"/>
                    </a:lnTo>
                    <a:lnTo>
                      <a:pt x="315" y="413"/>
                    </a:lnTo>
                    <a:lnTo>
                      <a:pt x="301" y="413"/>
                    </a:lnTo>
                    <a:lnTo>
                      <a:pt x="287" y="408"/>
                    </a:lnTo>
                    <a:lnTo>
                      <a:pt x="276" y="398"/>
                    </a:lnTo>
                    <a:lnTo>
                      <a:pt x="202" y="293"/>
                    </a:lnTo>
                    <a:lnTo>
                      <a:pt x="175" y="301"/>
                    </a:lnTo>
                    <a:lnTo>
                      <a:pt x="147" y="302"/>
                    </a:lnTo>
                    <a:lnTo>
                      <a:pt x="120" y="299"/>
                    </a:lnTo>
                    <a:lnTo>
                      <a:pt x="93" y="292"/>
                    </a:lnTo>
                    <a:lnTo>
                      <a:pt x="69" y="279"/>
                    </a:lnTo>
                    <a:lnTo>
                      <a:pt x="46" y="260"/>
                    </a:lnTo>
                    <a:lnTo>
                      <a:pt x="27" y="238"/>
                    </a:lnTo>
                    <a:lnTo>
                      <a:pt x="11" y="213"/>
                    </a:lnTo>
                    <a:lnTo>
                      <a:pt x="2" y="184"/>
                    </a:lnTo>
                    <a:lnTo>
                      <a:pt x="0" y="156"/>
                    </a:lnTo>
                    <a:lnTo>
                      <a:pt x="1" y="126"/>
                    </a:lnTo>
                    <a:lnTo>
                      <a:pt x="9" y="99"/>
                    </a:lnTo>
                    <a:lnTo>
                      <a:pt x="22" y="71"/>
                    </a:lnTo>
                    <a:lnTo>
                      <a:pt x="39" y="48"/>
                    </a:lnTo>
                    <a:lnTo>
                      <a:pt x="62" y="27"/>
                    </a:lnTo>
                    <a:lnTo>
                      <a:pt x="88" y="12"/>
                    </a:lnTo>
                    <a:lnTo>
                      <a:pt x="116" y="3"/>
                    </a:lnTo>
                    <a:lnTo>
                      <a:pt x="144" y="0"/>
                    </a:lnTo>
                    <a:close/>
                  </a:path>
                </a:pathLst>
              </a:custGeom>
              <a:solidFill>
                <a:schemeClr val="bg1"/>
              </a:solidFill>
              <a:ln w="0">
                <a:noFill/>
                <a:prstDash val="solid"/>
                <a:round/>
                <a:headEnd/>
                <a:tailEnd/>
              </a:ln>
              <a:effectLst/>
              <a:sp3d prstMaterial="plastic"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dirty="0"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</p:grpSp>
        <p:sp>
          <p:nvSpPr>
            <p:cNvPr id="288" name="Rounded Rectangle 180">
              <a:extLst>
                <a:ext uri="{FF2B5EF4-FFF2-40B4-BE49-F238E27FC236}">
                  <a16:creationId xmlns:a16="http://schemas.microsoft.com/office/drawing/2014/main" id="{9910CE93-AF0C-4A4C-B586-2B7C3A335AA4}"/>
                </a:ext>
              </a:extLst>
            </p:cNvPr>
            <p:cNvSpPr/>
            <p:nvPr/>
          </p:nvSpPr>
          <p:spPr>
            <a:xfrm>
              <a:off x="7293264" y="2700132"/>
              <a:ext cx="505890" cy="505890"/>
            </a:xfrm>
            <a:prstGeom prst="roundRect">
              <a:avLst/>
            </a:prstGeom>
            <a:solidFill>
              <a:srgbClr val="FF7401"/>
            </a:solidFill>
            <a:ln>
              <a:noFill/>
            </a:ln>
            <a:scene3d>
              <a:camera prst="perspectiveContrastingLeftFacing" fov="2700000">
                <a:rot lat="0" lon="1800000" rev="21594000"/>
              </a:camera>
              <a:lightRig rig="balanced" dir="t"/>
            </a:scene3d>
            <a:sp3d prstMaterial="plastic">
              <a:bevelT w="381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  <p:sp>
          <p:nvSpPr>
            <p:cNvPr id="291" name="TextBox 165">
              <a:extLst>
                <a:ext uri="{FF2B5EF4-FFF2-40B4-BE49-F238E27FC236}">
                  <a16:creationId xmlns:a16="http://schemas.microsoft.com/office/drawing/2014/main" id="{44905FA5-C671-415B-882A-C0FD05938805}"/>
                </a:ext>
              </a:extLst>
            </p:cNvPr>
            <p:cNvSpPr txBox="1"/>
            <p:nvPr/>
          </p:nvSpPr>
          <p:spPr>
            <a:xfrm flipH="1">
              <a:off x="4705826" y="1838329"/>
              <a:ext cx="1143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sz="2000" dirty="0">
                  <a:latin typeface="Simplified Arabic" panose="02020603050405020304" pitchFamily="18" charset="-78"/>
                  <a:cs typeface="AL-Mohanad Bold" pitchFamily="2" charset="-78"/>
                </a:rPr>
                <a:t>الاحباط</a:t>
              </a:r>
              <a:endParaRPr lang="en-US" sz="2000" dirty="0"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  <p:grpSp>
          <p:nvGrpSpPr>
            <p:cNvPr id="292" name="Group 153">
              <a:extLst>
                <a:ext uri="{FF2B5EF4-FFF2-40B4-BE49-F238E27FC236}">
                  <a16:creationId xmlns:a16="http://schemas.microsoft.com/office/drawing/2014/main" id="{D1A46320-F302-4969-BB0E-EC51AED77A68}"/>
                </a:ext>
              </a:extLst>
            </p:cNvPr>
            <p:cNvGrpSpPr/>
            <p:nvPr/>
          </p:nvGrpSpPr>
          <p:grpSpPr>
            <a:xfrm>
              <a:off x="5822225" y="1825657"/>
              <a:ext cx="359404" cy="359404"/>
              <a:chOff x="2173357" y="3409950"/>
              <a:chExt cx="798443" cy="798443"/>
            </a:xfrm>
            <a:solidFill>
              <a:srgbClr val="FF1313"/>
            </a:solidFill>
            <a:scene3d>
              <a:camera prst="perspectiveContrastingLeftFacing" fov="2700000">
                <a:rot lat="0" lon="1800000" rev="21594000"/>
              </a:camera>
              <a:lightRig rig="balanced" dir="t"/>
            </a:scene3d>
          </p:grpSpPr>
          <p:sp>
            <p:nvSpPr>
              <p:cNvPr id="293" name="Rounded Rectangle 197">
                <a:extLst>
                  <a:ext uri="{FF2B5EF4-FFF2-40B4-BE49-F238E27FC236}">
                    <a16:creationId xmlns:a16="http://schemas.microsoft.com/office/drawing/2014/main" id="{ABE5CE6E-6829-4BD4-9007-4D9EA55B8DE4}"/>
                  </a:ext>
                </a:extLst>
              </p:cNvPr>
              <p:cNvSpPr/>
              <p:nvPr/>
            </p:nvSpPr>
            <p:spPr>
              <a:xfrm>
                <a:off x="2173357" y="3409950"/>
                <a:ext cx="798443" cy="798443"/>
              </a:xfrm>
              <a:prstGeom prst="roundRect">
                <a:avLst/>
              </a:prstGeom>
              <a:grpFill/>
              <a:ln>
                <a:noFill/>
              </a:ln>
              <a:sp3d prstMaterial="plastic">
                <a:bevelT w="38100"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dirty="0"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94" name="Freeform 27">
                <a:extLst>
                  <a:ext uri="{FF2B5EF4-FFF2-40B4-BE49-F238E27FC236}">
                    <a16:creationId xmlns:a16="http://schemas.microsoft.com/office/drawing/2014/main" id="{F0F30FD0-F2B1-4D98-B6A0-4FAA373979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1304" y="3534533"/>
                <a:ext cx="462548" cy="549276"/>
              </a:xfrm>
              <a:custGeom>
                <a:avLst/>
                <a:gdLst/>
                <a:ahLst/>
                <a:cxnLst>
                  <a:cxn ang="0">
                    <a:pos x="337" y="0"/>
                  </a:cxn>
                  <a:cxn ang="0">
                    <a:pos x="350" y="4"/>
                  </a:cxn>
                  <a:cxn ang="0">
                    <a:pos x="360" y="13"/>
                  </a:cxn>
                  <a:cxn ang="0">
                    <a:pos x="367" y="25"/>
                  </a:cxn>
                  <a:cxn ang="0">
                    <a:pos x="368" y="38"/>
                  </a:cxn>
                  <a:cxn ang="0">
                    <a:pos x="364" y="51"/>
                  </a:cxn>
                  <a:cxn ang="0">
                    <a:pos x="355" y="61"/>
                  </a:cxn>
                  <a:cxn ang="0">
                    <a:pos x="344" y="68"/>
                  </a:cxn>
                  <a:cxn ang="0">
                    <a:pos x="303" y="81"/>
                  </a:cxn>
                  <a:cxn ang="0">
                    <a:pos x="303" y="290"/>
                  </a:cxn>
                  <a:cxn ang="0">
                    <a:pos x="308" y="301"/>
                  </a:cxn>
                  <a:cxn ang="0">
                    <a:pos x="310" y="314"/>
                  </a:cxn>
                  <a:cxn ang="0">
                    <a:pos x="306" y="328"/>
                  </a:cxn>
                  <a:cxn ang="0">
                    <a:pos x="297" y="341"/>
                  </a:cxn>
                  <a:cxn ang="0">
                    <a:pos x="283" y="351"/>
                  </a:cxn>
                  <a:cxn ang="0">
                    <a:pos x="267" y="358"/>
                  </a:cxn>
                  <a:cxn ang="0">
                    <a:pos x="246" y="360"/>
                  </a:cxn>
                  <a:cxn ang="0">
                    <a:pos x="226" y="358"/>
                  </a:cxn>
                  <a:cxn ang="0">
                    <a:pos x="208" y="351"/>
                  </a:cxn>
                  <a:cxn ang="0">
                    <a:pos x="195" y="341"/>
                  </a:cxn>
                  <a:cxn ang="0">
                    <a:pos x="186" y="328"/>
                  </a:cxn>
                  <a:cxn ang="0">
                    <a:pos x="182" y="314"/>
                  </a:cxn>
                  <a:cxn ang="0">
                    <a:pos x="186" y="298"/>
                  </a:cxn>
                  <a:cxn ang="0">
                    <a:pos x="195" y="285"/>
                  </a:cxn>
                  <a:cxn ang="0">
                    <a:pos x="208" y="275"/>
                  </a:cxn>
                  <a:cxn ang="0">
                    <a:pos x="226" y="268"/>
                  </a:cxn>
                  <a:cxn ang="0">
                    <a:pos x="246" y="266"/>
                  </a:cxn>
                  <a:cxn ang="0">
                    <a:pos x="258" y="267"/>
                  </a:cxn>
                  <a:cxn ang="0">
                    <a:pos x="269" y="270"/>
                  </a:cxn>
                  <a:cxn ang="0">
                    <a:pos x="269" y="90"/>
                  </a:cxn>
                  <a:cxn ang="0">
                    <a:pos x="121" y="134"/>
                  </a:cxn>
                  <a:cxn ang="0">
                    <a:pos x="121" y="367"/>
                  </a:cxn>
                  <a:cxn ang="0">
                    <a:pos x="127" y="377"/>
                  </a:cxn>
                  <a:cxn ang="0">
                    <a:pos x="130" y="389"/>
                  </a:cxn>
                  <a:cxn ang="0">
                    <a:pos x="126" y="404"/>
                  </a:cxn>
                  <a:cxn ang="0">
                    <a:pos x="117" y="417"/>
                  </a:cxn>
                  <a:cxn ang="0">
                    <a:pos x="103" y="428"/>
                  </a:cxn>
                  <a:cxn ang="0">
                    <a:pos x="85" y="434"/>
                  </a:cxn>
                  <a:cxn ang="0">
                    <a:pos x="64" y="437"/>
                  </a:cxn>
                  <a:cxn ang="0">
                    <a:pos x="44" y="434"/>
                  </a:cxn>
                  <a:cxn ang="0">
                    <a:pos x="27" y="428"/>
                  </a:cxn>
                  <a:cxn ang="0">
                    <a:pos x="13" y="417"/>
                  </a:cxn>
                  <a:cxn ang="0">
                    <a:pos x="4" y="404"/>
                  </a:cxn>
                  <a:cxn ang="0">
                    <a:pos x="0" y="389"/>
                  </a:cxn>
                  <a:cxn ang="0">
                    <a:pos x="4" y="373"/>
                  </a:cxn>
                  <a:cxn ang="0">
                    <a:pos x="13" y="360"/>
                  </a:cxn>
                  <a:cxn ang="0">
                    <a:pos x="27" y="350"/>
                  </a:cxn>
                  <a:cxn ang="0">
                    <a:pos x="44" y="343"/>
                  </a:cxn>
                  <a:cxn ang="0">
                    <a:pos x="64" y="341"/>
                  </a:cxn>
                  <a:cxn ang="0">
                    <a:pos x="77" y="342"/>
                  </a:cxn>
                  <a:cxn ang="0">
                    <a:pos x="89" y="345"/>
                  </a:cxn>
                  <a:cxn ang="0">
                    <a:pos x="89" y="144"/>
                  </a:cxn>
                  <a:cxn ang="0">
                    <a:pos x="61" y="152"/>
                  </a:cxn>
                  <a:cxn ang="0">
                    <a:pos x="48" y="153"/>
                  </a:cxn>
                  <a:cxn ang="0">
                    <a:pos x="35" y="149"/>
                  </a:cxn>
                  <a:cxn ang="0">
                    <a:pos x="25" y="140"/>
                  </a:cxn>
                  <a:cxn ang="0">
                    <a:pos x="18" y="128"/>
                  </a:cxn>
                  <a:cxn ang="0">
                    <a:pos x="17" y="114"/>
                  </a:cxn>
                  <a:cxn ang="0">
                    <a:pos x="21" y="103"/>
                  </a:cxn>
                  <a:cxn ang="0">
                    <a:pos x="30" y="92"/>
                  </a:cxn>
                  <a:cxn ang="0">
                    <a:pos x="41" y="86"/>
                  </a:cxn>
                  <a:cxn ang="0">
                    <a:pos x="324" y="2"/>
                  </a:cxn>
                  <a:cxn ang="0">
                    <a:pos x="337" y="0"/>
                  </a:cxn>
                </a:cxnLst>
                <a:rect l="0" t="0" r="r" b="b"/>
                <a:pathLst>
                  <a:path w="368" h="437">
                    <a:moveTo>
                      <a:pt x="337" y="0"/>
                    </a:moveTo>
                    <a:lnTo>
                      <a:pt x="350" y="4"/>
                    </a:lnTo>
                    <a:lnTo>
                      <a:pt x="360" y="13"/>
                    </a:lnTo>
                    <a:lnTo>
                      <a:pt x="367" y="25"/>
                    </a:lnTo>
                    <a:lnTo>
                      <a:pt x="368" y="38"/>
                    </a:lnTo>
                    <a:lnTo>
                      <a:pt x="364" y="51"/>
                    </a:lnTo>
                    <a:lnTo>
                      <a:pt x="355" y="61"/>
                    </a:lnTo>
                    <a:lnTo>
                      <a:pt x="344" y="68"/>
                    </a:lnTo>
                    <a:lnTo>
                      <a:pt x="303" y="81"/>
                    </a:lnTo>
                    <a:lnTo>
                      <a:pt x="303" y="290"/>
                    </a:lnTo>
                    <a:lnTo>
                      <a:pt x="308" y="301"/>
                    </a:lnTo>
                    <a:lnTo>
                      <a:pt x="310" y="314"/>
                    </a:lnTo>
                    <a:lnTo>
                      <a:pt x="306" y="328"/>
                    </a:lnTo>
                    <a:lnTo>
                      <a:pt x="297" y="341"/>
                    </a:lnTo>
                    <a:lnTo>
                      <a:pt x="283" y="351"/>
                    </a:lnTo>
                    <a:lnTo>
                      <a:pt x="267" y="358"/>
                    </a:lnTo>
                    <a:lnTo>
                      <a:pt x="246" y="360"/>
                    </a:lnTo>
                    <a:lnTo>
                      <a:pt x="226" y="358"/>
                    </a:lnTo>
                    <a:lnTo>
                      <a:pt x="208" y="351"/>
                    </a:lnTo>
                    <a:lnTo>
                      <a:pt x="195" y="341"/>
                    </a:lnTo>
                    <a:lnTo>
                      <a:pt x="186" y="328"/>
                    </a:lnTo>
                    <a:lnTo>
                      <a:pt x="182" y="314"/>
                    </a:lnTo>
                    <a:lnTo>
                      <a:pt x="186" y="298"/>
                    </a:lnTo>
                    <a:lnTo>
                      <a:pt x="195" y="285"/>
                    </a:lnTo>
                    <a:lnTo>
                      <a:pt x="208" y="275"/>
                    </a:lnTo>
                    <a:lnTo>
                      <a:pt x="226" y="268"/>
                    </a:lnTo>
                    <a:lnTo>
                      <a:pt x="246" y="266"/>
                    </a:lnTo>
                    <a:lnTo>
                      <a:pt x="258" y="267"/>
                    </a:lnTo>
                    <a:lnTo>
                      <a:pt x="269" y="270"/>
                    </a:lnTo>
                    <a:lnTo>
                      <a:pt x="269" y="90"/>
                    </a:lnTo>
                    <a:lnTo>
                      <a:pt x="121" y="134"/>
                    </a:lnTo>
                    <a:lnTo>
                      <a:pt x="121" y="367"/>
                    </a:lnTo>
                    <a:lnTo>
                      <a:pt x="127" y="377"/>
                    </a:lnTo>
                    <a:lnTo>
                      <a:pt x="130" y="389"/>
                    </a:lnTo>
                    <a:lnTo>
                      <a:pt x="126" y="404"/>
                    </a:lnTo>
                    <a:lnTo>
                      <a:pt x="117" y="417"/>
                    </a:lnTo>
                    <a:lnTo>
                      <a:pt x="103" y="428"/>
                    </a:lnTo>
                    <a:lnTo>
                      <a:pt x="85" y="434"/>
                    </a:lnTo>
                    <a:lnTo>
                      <a:pt x="64" y="437"/>
                    </a:lnTo>
                    <a:lnTo>
                      <a:pt x="44" y="434"/>
                    </a:lnTo>
                    <a:lnTo>
                      <a:pt x="27" y="428"/>
                    </a:lnTo>
                    <a:lnTo>
                      <a:pt x="13" y="417"/>
                    </a:lnTo>
                    <a:lnTo>
                      <a:pt x="4" y="404"/>
                    </a:lnTo>
                    <a:lnTo>
                      <a:pt x="0" y="389"/>
                    </a:lnTo>
                    <a:lnTo>
                      <a:pt x="4" y="373"/>
                    </a:lnTo>
                    <a:lnTo>
                      <a:pt x="13" y="360"/>
                    </a:lnTo>
                    <a:lnTo>
                      <a:pt x="27" y="350"/>
                    </a:lnTo>
                    <a:lnTo>
                      <a:pt x="44" y="343"/>
                    </a:lnTo>
                    <a:lnTo>
                      <a:pt x="64" y="341"/>
                    </a:lnTo>
                    <a:lnTo>
                      <a:pt x="77" y="342"/>
                    </a:lnTo>
                    <a:lnTo>
                      <a:pt x="89" y="345"/>
                    </a:lnTo>
                    <a:lnTo>
                      <a:pt x="89" y="144"/>
                    </a:lnTo>
                    <a:lnTo>
                      <a:pt x="61" y="152"/>
                    </a:lnTo>
                    <a:lnTo>
                      <a:pt x="48" y="153"/>
                    </a:lnTo>
                    <a:lnTo>
                      <a:pt x="35" y="149"/>
                    </a:lnTo>
                    <a:lnTo>
                      <a:pt x="25" y="140"/>
                    </a:lnTo>
                    <a:lnTo>
                      <a:pt x="18" y="128"/>
                    </a:lnTo>
                    <a:lnTo>
                      <a:pt x="17" y="114"/>
                    </a:lnTo>
                    <a:lnTo>
                      <a:pt x="21" y="103"/>
                    </a:lnTo>
                    <a:lnTo>
                      <a:pt x="30" y="92"/>
                    </a:lnTo>
                    <a:lnTo>
                      <a:pt x="41" y="86"/>
                    </a:lnTo>
                    <a:lnTo>
                      <a:pt x="324" y="2"/>
                    </a:lnTo>
                    <a:lnTo>
                      <a:pt x="33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  <a:effectLst/>
              <a:sp3d prstMaterial="plastic"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 dirty="0"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</p:grpSp>
        <p:sp>
          <p:nvSpPr>
            <p:cNvPr id="7" name="مستطيل: زوايا مستديرة 6">
              <a:extLst>
                <a:ext uri="{FF2B5EF4-FFF2-40B4-BE49-F238E27FC236}">
                  <a16:creationId xmlns:a16="http://schemas.microsoft.com/office/drawing/2014/main" id="{42ECB35C-678B-4D62-BADD-9AE033E16CD7}"/>
                </a:ext>
              </a:extLst>
            </p:cNvPr>
            <p:cNvSpPr/>
            <p:nvPr/>
          </p:nvSpPr>
          <p:spPr>
            <a:xfrm>
              <a:off x="5519162" y="2858399"/>
              <a:ext cx="1027756" cy="1027756"/>
            </a:xfrm>
            <a:prstGeom prst="roundRect">
              <a:avLst/>
            </a:prstGeom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perspectiveLeft"/>
              <a:lightRig rig="contrasting" dir="t">
                <a:rot lat="0" lon="0" rev="1500000"/>
              </a:lightRig>
            </a:scene3d>
            <a:sp3d prstMaterial="metal">
              <a:bevelT w="88900" h="88900"/>
              <a:bevelB w="23495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3200" dirty="0"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  <p:sp>
          <p:nvSpPr>
            <p:cNvPr id="259" name="TextBox 169">
              <a:extLst>
                <a:ext uri="{FF2B5EF4-FFF2-40B4-BE49-F238E27FC236}">
                  <a16:creationId xmlns:a16="http://schemas.microsoft.com/office/drawing/2014/main" id="{67439CFE-BAB9-4120-97B1-F687429728AD}"/>
                </a:ext>
              </a:extLst>
            </p:cNvPr>
            <p:cNvSpPr txBox="1"/>
            <p:nvPr/>
          </p:nvSpPr>
          <p:spPr>
            <a:xfrm flipH="1">
              <a:off x="5480571" y="3119816"/>
              <a:ext cx="1143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plified Arabic" panose="02020603050405020304" pitchFamily="18" charset="-78"/>
                  <a:cs typeface="AL-Mohanad Bold" pitchFamily="2" charset="-78"/>
                </a:rPr>
                <a:t>التحديات</a:t>
              </a:r>
              <a:endPara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</p:grpSp>
      <p:cxnSp>
        <p:nvCxnSpPr>
          <p:cNvPr id="238" name="رابط مستقيم 237">
            <a:extLst>
              <a:ext uri="{FF2B5EF4-FFF2-40B4-BE49-F238E27FC236}">
                <a16:creationId xmlns:a16="http://schemas.microsoft.com/office/drawing/2014/main" id="{40825336-A392-420F-8049-033263FD31CE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/>
          <a:effectLst>
            <a:outerShdw blurRad="50800" dist="38100" dir="600000" sx="103000" sy="103000" algn="l" rotWithShape="0">
              <a:prstClr val="black">
                <a:alpha val="22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9" name="مجموعة 8">
            <a:extLst>
              <a:ext uri="{FF2B5EF4-FFF2-40B4-BE49-F238E27FC236}">
                <a16:creationId xmlns:a16="http://schemas.microsoft.com/office/drawing/2014/main" id="{C6E28B85-6E4F-4D17-BBEC-762648B8895F}"/>
              </a:ext>
            </a:extLst>
          </p:cNvPr>
          <p:cNvGrpSpPr/>
          <p:nvPr/>
        </p:nvGrpSpPr>
        <p:grpSpPr>
          <a:xfrm>
            <a:off x="8753417" y="1052775"/>
            <a:ext cx="3440592" cy="865760"/>
            <a:chOff x="8924867" y="795600"/>
            <a:chExt cx="3440592" cy="865760"/>
          </a:xfrm>
        </p:grpSpPr>
        <p:grpSp>
          <p:nvGrpSpPr>
            <p:cNvPr id="6" name="مجموعة 5">
              <a:extLst>
                <a:ext uri="{FF2B5EF4-FFF2-40B4-BE49-F238E27FC236}">
                  <a16:creationId xmlns:a16="http://schemas.microsoft.com/office/drawing/2014/main" id="{44FE5257-7CA8-42A2-916D-759EE97631F4}"/>
                </a:ext>
              </a:extLst>
            </p:cNvPr>
            <p:cNvGrpSpPr/>
            <p:nvPr/>
          </p:nvGrpSpPr>
          <p:grpSpPr>
            <a:xfrm>
              <a:off x="8924867" y="795600"/>
              <a:ext cx="3440592" cy="865760"/>
              <a:chOff x="8915400" y="1222596"/>
              <a:chExt cx="3440592" cy="865760"/>
            </a:xfrm>
          </p:grpSpPr>
          <p:sp>
            <p:nvSpPr>
              <p:cNvPr id="2" name="سهم: بشكل رتبة عسكرية 1">
                <a:extLst>
                  <a:ext uri="{FF2B5EF4-FFF2-40B4-BE49-F238E27FC236}">
                    <a16:creationId xmlns:a16="http://schemas.microsoft.com/office/drawing/2014/main" id="{A412F44D-D446-4050-8ECF-DD9C137DD3C1}"/>
                  </a:ext>
                </a:extLst>
              </p:cNvPr>
              <p:cNvSpPr/>
              <p:nvPr/>
            </p:nvSpPr>
            <p:spPr>
              <a:xfrm flipH="1">
                <a:off x="8915400" y="1222596"/>
                <a:ext cx="3440592" cy="749300"/>
              </a:xfrm>
              <a:custGeom>
                <a:avLst/>
                <a:gdLst>
                  <a:gd name="connsiteX0" fmla="*/ 0 w 4444548"/>
                  <a:gd name="connsiteY0" fmla="*/ 0 h 893590"/>
                  <a:gd name="connsiteX1" fmla="*/ 4180867 w 4444548"/>
                  <a:gd name="connsiteY1" fmla="*/ 0 h 893590"/>
                  <a:gd name="connsiteX2" fmla="*/ 4444548 w 4444548"/>
                  <a:gd name="connsiteY2" fmla="*/ 446795 h 893590"/>
                  <a:gd name="connsiteX3" fmla="*/ 4180867 w 4444548"/>
                  <a:gd name="connsiteY3" fmla="*/ 893590 h 893590"/>
                  <a:gd name="connsiteX4" fmla="*/ 0 w 4444548"/>
                  <a:gd name="connsiteY4" fmla="*/ 893590 h 893590"/>
                  <a:gd name="connsiteX5" fmla="*/ 263681 w 4444548"/>
                  <a:gd name="connsiteY5" fmla="*/ 446795 h 893590"/>
                  <a:gd name="connsiteX6" fmla="*/ 0 w 4444548"/>
                  <a:gd name="connsiteY6" fmla="*/ 0 h 893590"/>
                  <a:gd name="connsiteX0" fmla="*/ 0 w 4444548"/>
                  <a:gd name="connsiteY0" fmla="*/ 0 h 893590"/>
                  <a:gd name="connsiteX1" fmla="*/ 4180867 w 4444548"/>
                  <a:gd name="connsiteY1" fmla="*/ 0 h 893590"/>
                  <a:gd name="connsiteX2" fmla="*/ 4444548 w 4444548"/>
                  <a:gd name="connsiteY2" fmla="*/ 446795 h 893590"/>
                  <a:gd name="connsiteX3" fmla="*/ 4180867 w 4444548"/>
                  <a:gd name="connsiteY3" fmla="*/ 893590 h 893590"/>
                  <a:gd name="connsiteX4" fmla="*/ 0 w 4444548"/>
                  <a:gd name="connsiteY4" fmla="*/ 893590 h 893590"/>
                  <a:gd name="connsiteX5" fmla="*/ 3331 w 4444548"/>
                  <a:gd name="connsiteY5" fmla="*/ 478545 h 893590"/>
                  <a:gd name="connsiteX6" fmla="*/ 0 w 4444548"/>
                  <a:gd name="connsiteY6" fmla="*/ 0 h 8935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44548" h="893590">
                    <a:moveTo>
                      <a:pt x="0" y="0"/>
                    </a:moveTo>
                    <a:lnTo>
                      <a:pt x="4180867" y="0"/>
                    </a:lnTo>
                    <a:lnTo>
                      <a:pt x="4444548" y="446795"/>
                    </a:lnTo>
                    <a:lnTo>
                      <a:pt x="4180867" y="893590"/>
                    </a:lnTo>
                    <a:lnTo>
                      <a:pt x="0" y="893590"/>
                    </a:lnTo>
                    <a:cubicBezTo>
                      <a:pt x="1110" y="755242"/>
                      <a:pt x="2221" y="616893"/>
                      <a:pt x="3331" y="478545"/>
                    </a:cubicBezTo>
                    <a:cubicBezTo>
                      <a:pt x="2221" y="319030"/>
                      <a:pt x="1110" y="159515"/>
                      <a:pt x="0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مثلث متساوي الساقين 4">
                <a:extLst>
                  <a:ext uri="{FF2B5EF4-FFF2-40B4-BE49-F238E27FC236}">
                    <a16:creationId xmlns:a16="http://schemas.microsoft.com/office/drawing/2014/main" id="{98AC0D06-26D1-435D-BF82-E0BD759FFDFE}"/>
                  </a:ext>
                </a:extLst>
              </p:cNvPr>
              <p:cNvSpPr/>
              <p:nvPr/>
            </p:nvSpPr>
            <p:spPr>
              <a:xfrm flipV="1">
                <a:off x="12184918" y="1971896"/>
                <a:ext cx="171073" cy="116460"/>
              </a:xfrm>
              <a:prstGeom prst="triangle">
                <a:avLst>
                  <a:gd name="adj" fmla="val 0"/>
                </a:avLst>
              </a:prstGeom>
              <a:solidFill>
                <a:srgbClr val="008BB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53" name="عنوان 1">
              <a:extLst>
                <a:ext uri="{FF2B5EF4-FFF2-40B4-BE49-F238E27FC236}">
                  <a16:creationId xmlns:a16="http://schemas.microsoft.com/office/drawing/2014/main" id="{16CED25A-3047-41B4-B1A4-3FF01A5BDB47}"/>
                </a:ext>
              </a:extLst>
            </p:cNvPr>
            <p:cNvSpPr txBox="1">
              <a:spLocks/>
            </p:cNvSpPr>
            <p:nvPr/>
          </p:nvSpPr>
          <p:spPr>
            <a:xfrm>
              <a:off x="9100109" y="896634"/>
              <a:ext cx="3105750" cy="749300"/>
            </a:xfrm>
            <a:prstGeom prst="rect">
              <a:avLst/>
            </a:prstGeom>
          </p:spPr>
          <p:txBody>
            <a:bodyPr/>
            <a:lstStyle>
              <a:lvl1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2pPr>
              <a:lvl3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3pPr>
              <a:lvl4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4pPr>
              <a:lvl5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5pPr>
              <a:lvl6pPr marL="4572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6pPr>
              <a:lvl7pPr marL="9144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7pPr>
              <a:lvl8pPr marL="13716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8pPr>
              <a:lvl9pPr marL="18288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9pPr>
            </a:lstStyle>
            <a:p>
              <a:pPr algn="r" rtl="1">
                <a:lnSpc>
                  <a:spcPct val="100000"/>
                </a:lnSpc>
                <a:spcBef>
                  <a:spcPts val="0"/>
                </a:spcBef>
              </a:pPr>
              <a:r>
                <a:rPr lang="ar-SA" sz="3200" b="1" dirty="0">
                  <a:solidFill>
                    <a:schemeClr val="bg1"/>
                  </a:solidFill>
                  <a:latin typeface="Simplified Arabic" pitchFamily="18" charset="-78"/>
                  <a:cs typeface="AL-Mohanad Bold" pitchFamily="2" charset="-78"/>
                </a:rPr>
                <a:t>تحديات ريادة الأعمال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3278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3">
                <a:lumMod val="20000"/>
                <a:lumOff val="8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02FCA3D7-E184-4363-94A1-86A5D615EEC1}"/>
              </a:ext>
            </a:extLst>
          </p:cNvPr>
          <p:cNvSpPr/>
          <p:nvPr/>
        </p:nvSpPr>
        <p:spPr>
          <a:xfrm>
            <a:off x="-600" y="0"/>
            <a:ext cx="12193200" cy="748800"/>
          </a:xfrm>
          <a:prstGeom prst="rect">
            <a:avLst/>
          </a:prstGeom>
          <a:solidFill>
            <a:srgbClr val="005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دائرة: مجوفة 2">
            <a:extLst>
              <a:ext uri="{FF2B5EF4-FFF2-40B4-BE49-F238E27FC236}">
                <a16:creationId xmlns:a16="http://schemas.microsoft.com/office/drawing/2014/main" id="{350F52EB-5F3C-4C0E-ABAA-46AC3111FF86}"/>
              </a:ext>
            </a:extLst>
          </p:cNvPr>
          <p:cNvSpPr/>
          <p:nvPr/>
        </p:nvSpPr>
        <p:spPr>
          <a:xfrm>
            <a:off x="171450" y="6108700"/>
            <a:ext cx="638176" cy="638176"/>
          </a:xfrm>
          <a:prstGeom prst="donut">
            <a:avLst>
              <a:gd name="adj" fmla="val 8622"/>
            </a:avLst>
          </a:prstGeom>
          <a:solidFill>
            <a:srgbClr val="0058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3633AA5-FD60-4A4D-B3C2-0921970BA2DC}"/>
              </a:ext>
            </a:extLst>
          </p:cNvPr>
          <p:cNvSpPr txBox="1"/>
          <p:nvPr/>
        </p:nvSpPr>
        <p:spPr>
          <a:xfrm>
            <a:off x="242713" y="6196955"/>
            <a:ext cx="49564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rgbClr val="0058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08</a:t>
            </a:r>
            <a:endParaRPr lang="ar-SA" sz="2400" b="1" dirty="0">
              <a:solidFill>
                <a:srgbClr val="00587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مستطيل 51">
            <a:extLst>
              <a:ext uri="{FF2B5EF4-FFF2-40B4-BE49-F238E27FC236}">
                <a16:creationId xmlns:a16="http://schemas.microsoft.com/office/drawing/2014/main" id="{330428CD-5232-45F6-9B9E-3509327A06C8}"/>
              </a:ext>
            </a:extLst>
          </p:cNvPr>
          <p:cNvSpPr/>
          <p:nvPr/>
        </p:nvSpPr>
        <p:spPr>
          <a:xfrm>
            <a:off x="10232810" y="6397624"/>
            <a:ext cx="1959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SA" b="1" dirty="0">
                <a:solidFill>
                  <a:schemeClr val="bg1">
                    <a:lumMod val="75000"/>
                  </a:schemeClr>
                </a:solidFill>
              </a:rPr>
              <a:t>© المبيريك والشميمري</a:t>
            </a:r>
          </a:p>
        </p:txBody>
      </p:sp>
      <p:sp>
        <p:nvSpPr>
          <p:cNvPr id="271" name="عنوان فرعي 2">
            <a:extLst>
              <a:ext uri="{FF2B5EF4-FFF2-40B4-BE49-F238E27FC236}">
                <a16:creationId xmlns:a16="http://schemas.microsoft.com/office/drawing/2014/main" id="{4969216A-C13A-411B-A3FF-9214E4FF3A84}"/>
              </a:ext>
            </a:extLst>
          </p:cNvPr>
          <p:cNvSpPr txBox="1">
            <a:spLocks/>
          </p:cNvSpPr>
          <p:nvPr/>
        </p:nvSpPr>
        <p:spPr>
          <a:xfrm>
            <a:off x="8501936" y="-89793"/>
            <a:ext cx="3987727" cy="769441"/>
          </a:xfrm>
          <a:prstGeom prst="rect">
            <a:avLst/>
          </a:prstGeom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lnSpc>
                <a:spcPct val="150000"/>
              </a:lnSpc>
              <a:spcBef>
                <a:spcPts val="0"/>
              </a:spcBef>
              <a:buNone/>
            </a:pPr>
            <a:r>
              <a:rPr lang="ar-S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itchFamily="18" charset="-78"/>
                <a:cs typeface="AL-Mohanad Bold" pitchFamily="2" charset="-78"/>
              </a:rPr>
              <a:t>مفاهيم ريادة الأعمال</a:t>
            </a:r>
          </a:p>
        </p:txBody>
      </p:sp>
      <p:grpSp>
        <p:nvGrpSpPr>
          <p:cNvPr id="238" name="Group 2">
            <a:extLst>
              <a:ext uri="{FF2B5EF4-FFF2-40B4-BE49-F238E27FC236}">
                <a16:creationId xmlns:a16="http://schemas.microsoft.com/office/drawing/2014/main" id="{F61C0713-838D-4BED-81AA-50688676AC23}"/>
              </a:ext>
            </a:extLst>
          </p:cNvPr>
          <p:cNvGrpSpPr/>
          <p:nvPr/>
        </p:nvGrpSpPr>
        <p:grpSpPr>
          <a:xfrm>
            <a:off x="3712407" y="1262988"/>
            <a:ext cx="4794176" cy="5203214"/>
            <a:chOff x="3275012" y="838200"/>
            <a:chExt cx="5435026" cy="5898743"/>
          </a:xfrm>
        </p:grpSpPr>
        <p:sp>
          <p:nvSpPr>
            <p:cNvPr id="239" name="Circular Arrow 57">
              <a:extLst>
                <a:ext uri="{FF2B5EF4-FFF2-40B4-BE49-F238E27FC236}">
                  <a16:creationId xmlns:a16="http://schemas.microsoft.com/office/drawing/2014/main" id="{26B2DBDC-DFF9-4A89-9647-71C445C4DDD4}"/>
                </a:ext>
              </a:extLst>
            </p:cNvPr>
            <p:cNvSpPr/>
            <p:nvPr/>
          </p:nvSpPr>
          <p:spPr>
            <a:xfrm rot="12074187">
              <a:off x="3574837" y="1312939"/>
              <a:ext cx="4892520" cy="4892516"/>
            </a:xfrm>
            <a:prstGeom prst="circularArrow">
              <a:avLst>
                <a:gd name="adj1" fmla="val 3613"/>
                <a:gd name="adj2" fmla="val 258805"/>
                <a:gd name="adj3" fmla="val 20299965"/>
                <a:gd name="adj4" fmla="val 19522670"/>
                <a:gd name="adj5" fmla="val 3315"/>
              </a:avLst>
            </a:prstGeom>
            <a:gradFill>
              <a:gsLst>
                <a:gs pos="100000">
                  <a:schemeClr val="bg1">
                    <a:lumMod val="50000"/>
                  </a:schemeClr>
                </a:gs>
                <a:gs pos="16000">
                  <a:sysClr val="window" lastClr="FFFFFF">
                    <a:alpha val="0"/>
                  </a:sys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solidFill>
                  <a:prstClr val="white"/>
                </a:solidFill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  <p:sp>
          <p:nvSpPr>
            <p:cNvPr id="240" name="Circular Arrow 58">
              <a:extLst>
                <a:ext uri="{FF2B5EF4-FFF2-40B4-BE49-F238E27FC236}">
                  <a16:creationId xmlns:a16="http://schemas.microsoft.com/office/drawing/2014/main" id="{4745EC4D-BC83-4CFE-9E9C-0B6B9999DD4E}"/>
                </a:ext>
              </a:extLst>
            </p:cNvPr>
            <p:cNvSpPr/>
            <p:nvPr/>
          </p:nvSpPr>
          <p:spPr>
            <a:xfrm rot="15842156">
              <a:off x="3610998" y="1312939"/>
              <a:ext cx="4892520" cy="4892516"/>
            </a:xfrm>
            <a:prstGeom prst="circularArrow">
              <a:avLst>
                <a:gd name="adj1" fmla="val 3613"/>
                <a:gd name="adj2" fmla="val 258805"/>
                <a:gd name="adj3" fmla="val 20299965"/>
                <a:gd name="adj4" fmla="val 19522670"/>
                <a:gd name="adj5" fmla="val 3315"/>
              </a:avLst>
            </a:prstGeom>
            <a:gradFill>
              <a:gsLst>
                <a:gs pos="100000">
                  <a:schemeClr val="bg1">
                    <a:lumMod val="50000"/>
                  </a:schemeClr>
                </a:gs>
                <a:gs pos="16000">
                  <a:sysClr val="window" lastClr="FFFFFF">
                    <a:alpha val="0"/>
                  </a:sys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solidFill>
                  <a:prstClr val="white"/>
                </a:solidFill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  <p:sp>
          <p:nvSpPr>
            <p:cNvPr id="241" name="Circular Arrow 59">
              <a:extLst>
                <a:ext uri="{FF2B5EF4-FFF2-40B4-BE49-F238E27FC236}">
                  <a16:creationId xmlns:a16="http://schemas.microsoft.com/office/drawing/2014/main" id="{BABF3F28-1810-4A18-B775-43BE7E92FD2D}"/>
                </a:ext>
              </a:extLst>
            </p:cNvPr>
            <p:cNvSpPr/>
            <p:nvPr/>
          </p:nvSpPr>
          <p:spPr>
            <a:xfrm rot="8674450">
              <a:off x="3574837" y="1312939"/>
              <a:ext cx="4892520" cy="4892516"/>
            </a:xfrm>
            <a:prstGeom prst="circularArrow">
              <a:avLst>
                <a:gd name="adj1" fmla="val 3613"/>
                <a:gd name="adj2" fmla="val 258805"/>
                <a:gd name="adj3" fmla="val 20299965"/>
                <a:gd name="adj4" fmla="val 19522670"/>
                <a:gd name="adj5" fmla="val 3315"/>
              </a:avLst>
            </a:prstGeom>
            <a:gradFill>
              <a:gsLst>
                <a:gs pos="100000">
                  <a:schemeClr val="bg1">
                    <a:lumMod val="50000"/>
                  </a:schemeClr>
                </a:gs>
                <a:gs pos="16000">
                  <a:sysClr val="window" lastClr="FFFFFF">
                    <a:alpha val="0"/>
                  </a:sys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solidFill>
                  <a:prstClr val="white"/>
                </a:solidFill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  <p:sp>
          <p:nvSpPr>
            <p:cNvPr id="242" name="Circular Arrow 60">
              <a:extLst>
                <a:ext uri="{FF2B5EF4-FFF2-40B4-BE49-F238E27FC236}">
                  <a16:creationId xmlns:a16="http://schemas.microsoft.com/office/drawing/2014/main" id="{8ACE5AE9-F622-4743-A1A2-2B690CF5E352}"/>
                </a:ext>
              </a:extLst>
            </p:cNvPr>
            <p:cNvSpPr/>
            <p:nvPr/>
          </p:nvSpPr>
          <p:spPr>
            <a:xfrm rot="5151284">
              <a:off x="3610998" y="1312939"/>
              <a:ext cx="4892520" cy="4892516"/>
            </a:xfrm>
            <a:prstGeom prst="circularArrow">
              <a:avLst>
                <a:gd name="adj1" fmla="val 3613"/>
                <a:gd name="adj2" fmla="val 258805"/>
                <a:gd name="adj3" fmla="val 20299965"/>
                <a:gd name="adj4" fmla="val 19522670"/>
                <a:gd name="adj5" fmla="val 3315"/>
              </a:avLst>
            </a:prstGeom>
            <a:gradFill>
              <a:gsLst>
                <a:gs pos="100000">
                  <a:schemeClr val="bg1">
                    <a:lumMod val="50000"/>
                  </a:schemeClr>
                </a:gs>
                <a:gs pos="16000">
                  <a:sysClr val="window" lastClr="FFFFFF">
                    <a:alpha val="0"/>
                  </a:sys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solidFill>
                  <a:prstClr val="white"/>
                </a:solidFill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  <p:sp>
          <p:nvSpPr>
            <p:cNvPr id="243" name="Circular Arrow 61">
              <a:extLst>
                <a:ext uri="{FF2B5EF4-FFF2-40B4-BE49-F238E27FC236}">
                  <a16:creationId xmlns:a16="http://schemas.microsoft.com/office/drawing/2014/main" id="{000AC725-BA73-4CFF-AAEA-7E913F782DA1}"/>
                </a:ext>
              </a:extLst>
            </p:cNvPr>
            <p:cNvSpPr/>
            <p:nvPr/>
          </p:nvSpPr>
          <p:spPr>
            <a:xfrm rot="1408343">
              <a:off x="3574837" y="1312939"/>
              <a:ext cx="4892520" cy="4892516"/>
            </a:xfrm>
            <a:prstGeom prst="circularArrow">
              <a:avLst>
                <a:gd name="adj1" fmla="val 3613"/>
                <a:gd name="adj2" fmla="val 258805"/>
                <a:gd name="adj3" fmla="val 20299965"/>
                <a:gd name="adj4" fmla="val 19522670"/>
                <a:gd name="adj5" fmla="val 3315"/>
              </a:avLst>
            </a:prstGeom>
            <a:gradFill>
              <a:gsLst>
                <a:gs pos="100000">
                  <a:schemeClr val="bg1">
                    <a:lumMod val="50000"/>
                  </a:schemeClr>
                </a:gs>
                <a:gs pos="16000">
                  <a:sysClr val="window" lastClr="FFFFFF">
                    <a:alpha val="0"/>
                  </a:sys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solidFill>
                  <a:prstClr val="white"/>
                </a:solidFill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  <p:sp>
          <p:nvSpPr>
            <p:cNvPr id="244" name="Circular Arrow 62">
              <a:extLst>
                <a:ext uri="{FF2B5EF4-FFF2-40B4-BE49-F238E27FC236}">
                  <a16:creationId xmlns:a16="http://schemas.microsoft.com/office/drawing/2014/main" id="{980DD24B-2A08-425B-B84A-59449F1644D6}"/>
                </a:ext>
              </a:extLst>
            </p:cNvPr>
            <p:cNvSpPr/>
            <p:nvPr/>
          </p:nvSpPr>
          <p:spPr>
            <a:xfrm rot="19378218">
              <a:off x="3574837" y="1312939"/>
              <a:ext cx="4892520" cy="4892516"/>
            </a:xfrm>
            <a:prstGeom prst="circularArrow">
              <a:avLst>
                <a:gd name="adj1" fmla="val 3613"/>
                <a:gd name="adj2" fmla="val 258805"/>
                <a:gd name="adj3" fmla="val 20299965"/>
                <a:gd name="adj4" fmla="val 19522670"/>
                <a:gd name="adj5" fmla="val 3315"/>
              </a:avLst>
            </a:prstGeom>
            <a:gradFill>
              <a:gsLst>
                <a:gs pos="100000">
                  <a:schemeClr val="bg1">
                    <a:lumMod val="50000"/>
                  </a:schemeClr>
                </a:gs>
                <a:gs pos="16000">
                  <a:sysClr val="window" lastClr="FFFFFF">
                    <a:alpha val="0"/>
                  </a:sysClr>
                </a:gs>
              </a:gsLst>
              <a:lin ang="2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1" dirty="0">
                <a:solidFill>
                  <a:prstClr val="white"/>
                </a:solidFill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  <p:grpSp>
          <p:nvGrpSpPr>
            <p:cNvPr id="245" name="Group 64">
              <a:extLst>
                <a:ext uri="{FF2B5EF4-FFF2-40B4-BE49-F238E27FC236}">
                  <a16:creationId xmlns:a16="http://schemas.microsoft.com/office/drawing/2014/main" id="{9C67E127-A2F3-4CE4-BC29-8B3F73CBE5AD}"/>
                </a:ext>
              </a:extLst>
            </p:cNvPr>
            <p:cNvGrpSpPr/>
            <p:nvPr/>
          </p:nvGrpSpPr>
          <p:grpSpPr>
            <a:xfrm>
              <a:off x="5143313" y="838200"/>
              <a:ext cx="1707743" cy="1707743"/>
              <a:chOff x="4038600" y="2057399"/>
              <a:chExt cx="2438400" cy="2438400"/>
            </a:xfrm>
          </p:grpSpPr>
          <p:sp>
            <p:nvSpPr>
              <p:cNvPr id="296" name="Oval 65">
                <a:extLst>
                  <a:ext uri="{FF2B5EF4-FFF2-40B4-BE49-F238E27FC236}">
                    <a16:creationId xmlns:a16="http://schemas.microsoft.com/office/drawing/2014/main" id="{8A2D1774-6FD8-4124-AC36-AD6C364F3E5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306823" y="2325622"/>
                <a:ext cx="1901954" cy="1901954"/>
              </a:xfrm>
              <a:prstGeom prst="ellipse">
                <a:avLst/>
              </a:prstGeom>
              <a:solidFill>
                <a:srgbClr val="ECECEC"/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prstMaterial="softEdge">
                <a:bevelT w="825500"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97" name="Oval 1">
                <a:extLst>
                  <a:ext uri="{FF2B5EF4-FFF2-40B4-BE49-F238E27FC236}">
                    <a16:creationId xmlns:a16="http://schemas.microsoft.com/office/drawing/2014/main" id="{2B10BFA2-6728-4791-BFA1-4B245BBFEF0D}"/>
                  </a:ext>
                </a:extLst>
              </p:cNvPr>
              <p:cNvSpPr/>
              <p:nvPr/>
            </p:nvSpPr>
            <p:spPr>
              <a:xfrm>
                <a:off x="4038600" y="2057399"/>
                <a:ext cx="2438400" cy="2438400"/>
              </a:xfrm>
              <a:custGeom>
                <a:avLst/>
                <a:gdLst/>
                <a:ahLst/>
                <a:cxnLst/>
                <a:rect l="l" t="t" r="r" b="b"/>
                <a:pathLst>
                  <a:path w="2438400" h="2438400">
                    <a:moveTo>
                      <a:pt x="1219200" y="280416"/>
                    </a:moveTo>
                    <a:cubicBezTo>
                      <a:pt x="700724" y="280416"/>
                      <a:pt x="280416" y="700724"/>
                      <a:pt x="280416" y="1219200"/>
                    </a:cubicBezTo>
                    <a:cubicBezTo>
                      <a:pt x="280416" y="1737676"/>
                      <a:pt x="700724" y="2157984"/>
                      <a:pt x="1219200" y="2157984"/>
                    </a:cubicBezTo>
                    <a:cubicBezTo>
                      <a:pt x="1737676" y="2157984"/>
                      <a:pt x="2157984" y="1737676"/>
                      <a:pt x="2157984" y="1219200"/>
                    </a:cubicBezTo>
                    <a:cubicBezTo>
                      <a:pt x="2157984" y="700724"/>
                      <a:pt x="1737676" y="280416"/>
                      <a:pt x="1219200" y="280416"/>
                    </a:cubicBezTo>
                    <a:close/>
                    <a:moveTo>
                      <a:pt x="1219200" y="0"/>
                    </a:moveTo>
                    <a:cubicBezTo>
                      <a:pt x="1892546" y="0"/>
                      <a:pt x="2438400" y="545854"/>
                      <a:pt x="2438400" y="1219200"/>
                    </a:cubicBezTo>
                    <a:cubicBezTo>
                      <a:pt x="2438400" y="1892546"/>
                      <a:pt x="1892546" y="2438400"/>
                      <a:pt x="1219200" y="2438400"/>
                    </a:cubicBezTo>
                    <a:cubicBezTo>
                      <a:pt x="545854" y="2438400"/>
                      <a:pt x="0" y="1892546"/>
                      <a:pt x="0" y="1219200"/>
                    </a:cubicBezTo>
                    <a:cubicBezTo>
                      <a:pt x="0" y="545854"/>
                      <a:pt x="545854" y="0"/>
                      <a:pt x="1219200" y="0"/>
                    </a:cubicBezTo>
                    <a:close/>
                  </a:path>
                </a:pathLst>
              </a:custGeom>
              <a:solidFill>
                <a:srgbClr val="93CF1B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 prstMaterial="plastic">
                <a:bevelT w="95250" h="317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98" name="TextBox 67">
                <a:extLst>
                  <a:ext uri="{FF2B5EF4-FFF2-40B4-BE49-F238E27FC236}">
                    <a16:creationId xmlns:a16="http://schemas.microsoft.com/office/drawing/2014/main" id="{FF7A79BF-A35E-43E3-A397-86B73B25987D}"/>
                  </a:ext>
                </a:extLst>
              </p:cNvPr>
              <p:cNvSpPr txBox="1"/>
              <p:nvPr/>
            </p:nvSpPr>
            <p:spPr>
              <a:xfrm>
                <a:off x="4514134" y="2656339"/>
                <a:ext cx="1487341" cy="1240524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24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accent2">
                        <a:lumMod val="75000"/>
                      </a:schemeClr>
                    </a:solidFill>
                    <a:uLnTx/>
                    <a:uFillTx/>
                    <a:latin typeface="Simplified Arabic" panose="02020603050405020304" pitchFamily="18" charset="-78"/>
                    <a:cs typeface="AL-Mohanad Bold" pitchFamily="2" charset="-78"/>
                  </a:rPr>
                  <a:t>الثقة 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SA" sz="2400" b="1" kern="0" dirty="0">
                    <a:solidFill>
                      <a:schemeClr val="accent2">
                        <a:lumMod val="75000"/>
                      </a:schemeClr>
                    </a:solidFill>
                    <a:latin typeface="Simplified Arabic" panose="02020603050405020304" pitchFamily="18" charset="-78"/>
                    <a:cs typeface="AL-Mohanad Bold" pitchFamily="2" charset="-78"/>
                  </a:rPr>
                  <a:t>بالنفس</a:t>
                </a:r>
                <a:endPara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</p:grpSp>
        <p:grpSp>
          <p:nvGrpSpPr>
            <p:cNvPr id="246" name="Group 68">
              <a:extLst>
                <a:ext uri="{FF2B5EF4-FFF2-40B4-BE49-F238E27FC236}">
                  <a16:creationId xmlns:a16="http://schemas.microsoft.com/office/drawing/2014/main" id="{30A6B28E-2EA6-4915-AB4E-BFFEB8BF9396}"/>
                </a:ext>
              </a:extLst>
            </p:cNvPr>
            <p:cNvGrpSpPr/>
            <p:nvPr/>
          </p:nvGrpSpPr>
          <p:grpSpPr>
            <a:xfrm>
              <a:off x="3364860" y="4083457"/>
              <a:ext cx="1707743" cy="1707743"/>
              <a:chOff x="4038600" y="2057399"/>
              <a:chExt cx="2438400" cy="2438400"/>
            </a:xfrm>
          </p:grpSpPr>
          <p:sp>
            <p:nvSpPr>
              <p:cNvPr id="289" name="Oval 69">
                <a:extLst>
                  <a:ext uri="{FF2B5EF4-FFF2-40B4-BE49-F238E27FC236}">
                    <a16:creationId xmlns:a16="http://schemas.microsoft.com/office/drawing/2014/main" id="{60EE9DA5-E300-4D1A-B0AD-E10EBB0BF12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306823" y="2325622"/>
                <a:ext cx="1901954" cy="1901954"/>
              </a:xfrm>
              <a:prstGeom prst="ellipse">
                <a:avLst/>
              </a:prstGeom>
              <a:solidFill>
                <a:srgbClr val="ECECEC"/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prstMaterial="softEdge">
                <a:bevelT w="825500"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90" name="Oval 1">
                <a:extLst>
                  <a:ext uri="{FF2B5EF4-FFF2-40B4-BE49-F238E27FC236}">
                    <a16:creationId xmlns:a16="http://schemas.microsoft.com/office/drawing/2014/main" id="{CD35452B-7E86-4BCC-ABAD-32439822BC68}"/>
                  </a:ext>
                </a:extLst>
              </p:cNvPr>
              <p:cNvSpPr/>
              <p:nvPr/>
            </p:nvSpPr>
            <p:spPr>
              <a:xfrm>
                <a:off x="4038600" y="2057399"/>
                <a:ext cx="2438400" cy="2438400"/>
              </a:xfrm>
              <a:custGeom>
                <a:avLst/>
                <a:gdLst/>
                <a:ahLst/>
                <a:cxnLst/>
                <a:rect l="l" t="t" r="r" b="b"/>
                <a:pathLst>
                  <a:path w="2438400" h="2438400">
                    <a:moveTo>
                      <a:pt x="1219200" y="280416"/>
                    </a:moveTo>
                    <a:cubicBezTo>
                      <a:pt x="700724" y="280416"/>
                      <a:pt x="280416" y="700724"/>
                      <a:pt x="280416" y="1219200"/>
                    </a:cubicBezTo>
                    <a:cubicBezTo>
                      <a:pt x="280416" y="1737676"/>
                      <a:pt x="700724" y="2157984"/>
                      <a:pt x="1219200" y="2157984"/>
                    </a:cubicBezTo>
                    <a:cubicBezTo>
                      <a:pt x="1737676" y="2157984"/>
                      <a:pt x="2157984" y="1737676"/>
                      <a:pt x="2157984" y="1219200"/>
                    </a:cubicBezTo>
                    <a:cubicBezTo>
                      <a:pt x="2157984" y="700724"/>
                      <a:pt x="1737676" y="280416"/>
                      <a:pt x="1219200" y="280416"/>
                    </a:cubicBezTo>
                    <a:close/>
                    <a:moveTo>
                      <a:pt x="1219200" y="0"/>
                    </a:moveTo>
                    <a:cubicBezTo>
                      <a:pt x="1892546" y="0"/>
                      <a:pt x="2438400" y="545854"/>
                      <a:pt x="2438400" y="1219200"/>
                    </a:cubicBezTo>
                    <a:cubicBezTo>
                      <a:pt x="2438400" y="1892546"/>
                      <a:pt x="1892546" y="2438400"/>
                      <a:pt x="1219200" y="2438400"/>
                    </a:cubicBezTo>
                    <a:cubicBezTo>
                      <a:pt x="545854" y="2438400"/>
                      <a:pt x="0" y="1892546"/>
                      <a:pt x="0" y="1219200"/>
                    </a:cubicBezTo>
                    <a:cubicBezTo>
                      <a:pt x="0" y="545854"/>
                      <a:pt x="545854" y="0"/>
                      <a:pt x="1219200" y="0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E6290A"/>
                  </a:gs>
                  <a:gs pos="0">
                    <a:srgbClr val="C00000"/>
                  </a:gs>
                </a:gsLst>
                <a:lin ang="2700000" scaled="1"/>
                <a:tileRect/>
              </a:gradFill>
              <a:ln>
                <a:noFill/>
              </a:ln>
              <a:scene3d>
                <a:camera prst="orthographicFront"/>
                <a:lightRig rig="threePt" dir="t"/>
              </a:scene3d>
              <a:sp3d prstMaterial="plastic">
                <a:bevelT w="95250" h="317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95" name="TextBox 71">
                <a:extLst>
                  <a:ext uri="{FF2B5EF4-FFF2-40B4-BE49-F238E27FC236}">
                    <a16:creationId xmlns:a16="http://schemas.microsoft.com/office/drawing/2014/main" id="{13B0E80C-92B2-464E-8F9A-A2633EA2C361}"/>
                  </a:ext>
                </a:extLst>
              </p:cNvPr>
              <p:cNvSpPr txBox="1"/>
              <p:nvPr/>
            </p:nvSpPr>
            <p:spPr>
              <a:xfrm>
                <a:off x="4601061" y="2656339"/>
                <a:ext cx="1313491" cy="1240524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E6290A"/>
                    </a:solidFill>
                    <a:uLnTx/>
                    <a:uFillTx/>
                    <a:latin typeface="Simplified Arabic" panose="02020603050405020304" pitchFamily="18" charset="-78"/>
                    <a:cs typeface="AL-Mohanad Bold" pitchFamily="2" charset="-78"/>
                  </a:rPr>
                  <a:t>يتقبل 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SA" sz="2400" b="1" kern="0" dirty="0">
                    <a:solidFill>
                      <a:srgbClr val="E6290A"/>
                    </a:solidFill>
                    <a:latin typeface="Simplified Arabic" panose="02020603050405020304" pitchFamily="18" charset="-78"/>
                    <a:cs typeface="AL-Mohanad Bold" pitchFamily="2" charset="-78"/>
                  </a:rPr>
                  <a:t>النقد</a:t>
                </a:r>
                <a:endPara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E6290A"/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</p:grpSp>
        <p:grpSp>
          <p:nvGrpSpPr>
            <p:cNvPr id="247" name="Group 72">
              <a:extLst>
                <a:ext uri="{FF2B5EF4-FFF2-40B4-BE49-F238E27FC236}">
                  <a16:creationId xmlns:a16="http://schemas.microsoft.com/office/drawing/2014/main" id="{09E437C5-01C9-4E6A-8CC0-B5B08DA83FAC}"/>
                </a:ext>
              </a:extLst>
            </p:cNvPr>
            <p:cNvGrpSpPr/>
            <p:nvPr/>
          </p:nvGrpSpPr>
          <p:grpSpPr>
            <a:xfrm>
              <a:off x="3275012" y="1932296"/>
              <a:ext cx="1707743" cy="1707743"/>
              <a:chOff x="4038600" y="2057399"/>
              <a:chExt cx="2438400" cy="2438400"/>
            </a:xfrm>
          </p:grpSpPr>
          <p:sp>
            <p:nvSpPr>
              <p:cNvPr id="281" name="Oval 73">
                <a:extLst>
                  <a:ext uri="{FF2B5EF4-FFF2-40B4-BE49-F238E27FC236}">
                    <a16:creationId xmlns:a16="http://schemas.microsoft.com/office/drawing/2014/main" id="{9E611941-E66C-4449-A873-58D04C3FD21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306823" y="2325622"/>
                <a:ext cx="1901954" cy="1901954"/>
              </a:xfrm>
              <a:prstGeom prst="ellipse">
                <a:avLst/>
              </a:prstGeom>
              <a:solidFill>
                <a:srgbClr val="ECECEC"/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prstMaterial="softEdge">
                <a:bevelT w="825500"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82" name="Oval 1">
                <a:extLst>
                  <a:ext uri="{FF2B5EF4-FFF2-40B4-BE49-F238E27FC236}">
                    <a16:creationId xmlns:a16="http://schemas.microsoft.com/office/drawing/2014/main" id="{9435A5A4-04EB-4982-8A46-1B0E437130D8}"/>
                  </a:ext>
                </a:extLst>
              </p:cNvPr>
              <p:cNvSpPr/>
              <p:nvPr/>
            </p:nvSpPr>
            <p:spPr>
              <a:xfrm>
                <a:off x="4038600" y="2057399"/>
                <a:ext cx="2438400" cy="2438400"/>
              </a:xfrm>
              <a:custGeom>
                <a:avLst/>
                <a:gdLst/>
                <a:ahLst/>
                <a:cxnLst/>
                <a:rect l="l" t="t" r="r" b="b"/>
                <a:pathLst>
                  <a:path w="2438400" h="2438400">
                    <a:moveTo>
                      <a:pt x="1219200" y="280416"/>
                    </a:moveTo>
                    <a:cubicBezTo>
                      <a:pt x="700724" y="280416"/>
                      <a:pt x="280416" y="700724"/>
                      <a:pt x="280416" y="1219200"/>
                    </a:cubicBezTo>
                    <a:cubicBezTo>
                      <a:pt x="280416" y="1737676"/>
                      <a:pt x="700724" y="2157984"/>
                      <a:pt x="1219200" y="2157984"/>
                    </a:cubicBezTo>
                    <a:cubicBezTo>
                      <a:pt x="1737676" y="2157984"/>
                      <a:pt x="2157984" y="1737676"/>
                      <a:pt x="2157984" y="1219200"/>
                    </a:cubicBezTo>
                    <a:cubicBezTo>
                      <a:pt x="2157984" y="700724"/>
                      <a:pt x="1737676" y="280416"/>
                      <a:pt x="1219200" y="280416"/>
                    </a:cubicBezTo>
                    <a:close/>
                    <a:moveTo>
                      <a:pt x="1219200" y="0"/>
                    </a:moveTo>
                    <a:cubicBezTo>
                      <a:pt x="1892546" y="0"/>
                      <a:pt x="2438400" y="545854"/>
                      <a:pt x="2438400" y="1219200"/>
                    </a:cubicBezTo>
                    <a:cubicBezTo>
                      <a:pt x="2438400" y="1892546"/>
                      <a:pt x="1892546" y="2438400"/>
                      <a:pt x="1219200" y="2438400"/>
                    </a:cubicBezTo>
                    <a:cubicBezTo>
                      <a:pt x="545854" y="2438400"/>
                      <a:pt x="0" y="1892546"/>
                      <a:pt x="0" y="1219200"/>
                    </a:cubicBezTo>
                    <a:cubicBezTo>
                      <a:pt x="0" y="545854"/>
                      <a:pt x="545854" y="0"/>
                      <a:pt x="1219200" y="0"/>
                    </a:cubicBezTo>
                    <a:close/>
                  </a:path>
                </a:pathLst>
              </a:custGeom>
              <a:solidFill>
                <a:srgbClr val="23A2CF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 prstMaterial="plastic">
                <a:bevelT w="95250" h="317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87" name="TextBox 75">
                <a:extLst>
                  <a:ext uri="{FF2B5EF4-FFF2-40B4-BE49-F238E27FC236}">
                    <a16:creationId xmlns:a16="http://schemas.microsoft.com/office/drawing/2014/main" id="{C8786299-BD75-4781-B801-823BAD67E3A7}"/>
                  </a:ext>
                </a:extLst>
              </p:cNvPr>
              <p:cNvSpPr txBox="1"/>
              <p:nvPr/>
            </p:nvSpPr>
            <p:spPr>
              <a:xfrm>
                <a:off x="4328693" y="2561709"/>
                <a:ext cx="1770174" cy="1240524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23A2CF"/>
                    </a:solidFill>
                    <a:uLnTx/>
                    <a:uFillTx/>
                    <a:latin typeface="Simplified Arabic" panose="02020603050405020304" pitchFamily="18" charset="-78"/>
                    <a:cs typeface="AL-Mohanad Bold" pitchFamily="2" charset="-78"/>
                  </a:rPr>
                  <a:t>المثابرة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23A2CF"/>
                    </a:solidFill>
                    <a:uLnTx/>
                    <a:uFillTx/>
                    <a:latin typeface="Simplified Arabic" panose="02020603050405020304" pitchFamily="18" charset="-78"/>
                    <a:cs typeface="AL-Mohanad Bold" pitchFamily="2" charset="-78"/>
                  </a:rPr>
                  <a:t> والإصرار</a:t>
                </a:r>
                <a:endPara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23A2CF"/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</p:grpSp>
        <p:grpSp>
          <p:nvGrpSpPr>
            <p:cNvPr id="248" name="Group 76">
              <a:extLst>
                <a:ext uri="{FF2B5EF4-FFF2-40B4-BE49-F238E27FC236}">
                  <a16:creationId xmlns:a16="http://schemas.microsoft.com/office/drawing/2014/main" id="{4136F892-8746-4D49-99B9-75FAF6E47D49}"/>
                </a:ext>
              </a:extLst>
            </p:cNvPr>
            <p:cNvGrpSpPr/>
            <p:nvPr/>
          </p:nvGrpSpPr>
          <p:grpSpPr>
            <a:xfrm>
              <a:off x="7002295" y="3883223"/>
              <a:ext cx="1707743" cy="1707743"/>
              <a:chOff x="4038600" y="2057399"/>
              <a:chExt cx="2438400" cy="2438400"/>
            </a:xfrm>
          </p:grpSpPr>
          <p:sp>
            <p:nvSpPr>
              <p:cNvPr id="270" name="Oval 77">
                <a:extLst>
                  <a:ext uri="{FF2B5EF4-FFF2-40B4-BE49-F238E27FC236}">
                    <a16:creationId xmlns:a16="http://schemas.microsoft.com/office/drawing/2014/main" id="{1137880F-F839-4C6E-9FD2-546FC54742D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306823" y="2325623"/>
                <a:ext cx="1901953" cy="1901954"/>
              </a:xfrm>
              <a:prstGeom prst="ellipse">
                <a:avLst/>
              </a:prstGeom>
              <a:solidFill>
                <a:srgbClr val="ECECEC"/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prstMaterial="softEdge">
                <a:bevelT w="825500"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77" name="Oval 1">
                <a:extLst>
                  <a:ext uri="{FF2B5EF4-FFF2-40B4-BE49-F238E27FC236}">
                    <a16:creationId xmlns:a16="http://schemas.microsoft.com/office/drawing/2014/main" id="{8324B641-A4EC-4565-B2DA-C48C6499BC9F}"/>
                  </a:ext>
                </a:extLst>
              </p:cNvPr>
              <p:cNvSpPr/>
              <p:nvPr/>
            </p:nvSpPr>
            <p:spPr>
              <a:xfrm>
                <a:off x="4038600" y="2057399"/>
                <a:ext cx="2438400" cy="2438400"/>
              </a:xfrm>
              <a:custGeom>
                <a:avLst/>
                <a:gdLst/>
                <a:ahLst/>
                <a:cxnLst/>
                <a:rect l="l" t="t" r="r" b="b"/>
                <a:pathLst>
                  <a:path w="2438400" h="2438400">
                    <a:moveTo>
                      <a:pt x="1219200" y="280416"/>
                    </a:moveTo>
                    <a:cubicBezTo>
                      <a:pt x="700724" y="280416"/>
                      <a:pt x="280416" y="700724"/>
                      <a:pt x="280416" y="1219200"/>
                    </a:cubicBezTo>
                    <a:cubicBezTo>
                      <a:pt x="280416" y="1737676"/>
                      <a:pt x="700724" y="2157984"/>
                      <a:pt x="1219200" y="2157984"/>
                    </a:cubicBezTo>
                    <a:cubicBezTo>
                      <a:pt x="1737676" y="2157984"/>
                      <a:pt x="2157984" y="1737676"/>
                      <a:pt x="2157984" y="1219200"/>
                    </a:cubicBezTo>
                    <a:cubicBezTo>
                      <a:pt x="2157984" y="700724"/>
                      <a:pt x="1737676" y="280416"/>
                      <a:pt x="1219200" y="280416"/>
                    </a:cubicBezTo>
                    <a:close/>
                    <a:moveTo>
                      <a:pt x="1219200" y="0"/>
                    </a:moveTo>
                    <a:cubicBezTo>
                      <a:pt x="1892546" y="0"/>
                      <a:pt x="2438400" y="545854"/>
                      <a:pt x="2438400" y="1219200"/>
                    </a:cubicBezTo>
                    <a:cubicBezTo>
                      <a:pt x="2438400" y="1892546"/>
                      <a:pt x="1892546" y="2438400"/>
                      <a:pt x="1219200" y="2438400"/>
                    </a:cubicBezTo>
                    <a:cubicBezTo>
                      <a:pt x="545854" y="2438400"/>
                      <a:pt x="0" y="1892546"/>
                      <a:pt x="0" y="1219200"/>
                    </a:cubicBezTo>
                    <a:cubicBezTo>
                      <a:pt x="0" y="545854"/>
                      <a:pt x="545854" y="0"/>
                      <a:pt x="1219200" y="0"/>
                    </a:cubicBezTo>
                    <a:close/>
                  </a:path>
                </a:pathLst>
              </a:custGeom>
              <a:solidFill>
                <a:srgbClr val="CCBD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 prstMaterial="plastic">
                <a:bevelT w="95250" h="317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80" name="TextBox 79">
                <a:extLst>
                  <a:ext uri="{FF2B5EF4-FFF2-40B4-BE49-F238E27FC236}">
                    <a16:creationId xmlns:a16="http://schemas.microsoft.com/office/drawing/2014/main" id="{2850FAB0-EA5E-4774-B3AF-ECDFF9224C9F}"/>
                  </a:ext>
                </a:extLst>
              </p:cNvPr>
              <p:cNvSpPr txBox="1"/>
              <p:nvPr/>
            </p:nvSpPr>
            <p:spPr>
              <a:xfrm>
                <a:off x="4477807" y="2925368"/>
                <a:ext cx="1559995" cy="702465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SA" sz="2400" b="1" kern="0" dirty="0">
                    <a:solidFill>
                      <a:schemeClr val="accent3">
                        <a:lumMod val="75000"/>
                      </a:schemeClr>
                    </a:solidFill>
                    <a:latin typeface="Simplified Arabic" panose="02020603050405020304" pitchFamily="18" charset="-78"/>
                    <a:cs typeface="AL-Mohanad Bold" pitchFamily="2" charset="-78"/>
                  </a:rPr>
                  <a:t>الحماس</a:t>
                </a:r>
                <a:endPara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3">
                      <a:lumMod val="75000"/>
                    </a:schemeClr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</p:grpSp>
        <p:grpSp>
          <p:nvGrpSpPr>
            <p:cNvPr id="249" name="Group 80">
              <a:extLst>
                <a:ext uri="{FF2B5EF4-FFF2-40B4-BE49-F238E27FC236}">
                  <a16:creationId xmlns:a16="http://schemas.microsoft.com/office/drawing/2014/main" id="{841563FA-CC50-4E08-ACB9-3D349EABB4B0}"/>
                </a:ext>
              </a:extLst>
            </p:cNvPr>
            <p:cNvGrpSpPr/>
            <p:nvPr/>
          </p:nvGrpSpPr>
          <p:grpSpPr>
            <a:xfrm>
              <a:off x="7000494" y="1791927"/>
              <a:ext cx="1707743" cy="1707743"/>
              <a:chOff x="4038600" y="2057399"/>
              <a:chExt cx="2438400" cy="2438400"/>
            </a:xfrm>
          </p:grpSpPr>
          <p:sp>
            <p:nvSpPr>
              <p:cNvPr id="265" name="Oval 81">
                <a:extLst>
                  <a:ext uri="{FF2B5EF4-FFF2-40B4-BE49-F238E27FC236}">
                    <a16:creationId xmlns:a16="http://schemas.microsoft.com/office/drawing/2014/main" id="{DD0EAA05-5033-4A4B-A371-045BC86D575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306823" y="2325622"/>
                <a:ext cx="1901954" cy="1901954"/>
              </a:xfrm>
              <a:prstGeom prst="ellipse">
                <a:avLst/>
              </a:prstGeom>
              <a:solidFill>
                <a:srgbClr val="ECECEC"/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prstMaterial="softEdge">
                <a:bevelT w="825500"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66" name="Oval 1">
                <a:extLst>
                  <a:ext uri="{FF2B5EF4-FFF2-40B4-BE49-F238E27FC236}">
                    <a16:creationId xmlns:a16="http://schemas.microsoft.com/office/drawing/2014/main" id="{6E4888F3-D975-4D9D-9B23-02D4D755CF87}"/>
                  </a:ext>
                </a:extLst>
              </p:cNvPr>
              <p:cNvSpPr/>
              <p:nvPr/>
            </p:nvSpPr>
            <p:spPr>
              <a:xfrm>
                <a:off x="4038600" y="2057399"/>
                <a:ext cx="2438400" cy="2438400"/>
              </a:xfrm>
              <a:custGeom>
                <a:avLst/>
                <a:gdLst/>
                <a:ahLst/>
                <a:cxnLst/>
                <a:rect l="l" t="t" r="r" b="b"/>
                <a:pathLst>
                  <a:path w="2438400" h="2438400">
                    <a:moveTo>
                      <a:pt x="1219200" y="280416"/>
                    </a:moveTo>
                    <a:cubicBezTo>
                      <a:pt x="700724" y="280416"/>
                      <a:pt x="280416" y="700724"/>
                      <a:pt x="280416" y="1219200"/>
                    </a:cubicBezTo>
                    <a:cubicBezTo>
                      <a:pt x="280416" y="1737676"/>
                      <a:pt x="700724" y="2157984"/>
                      <a:pt x="1219200" y="2157984"/>
                    </a:cubicBezTo>
                    <a:cubicBezTo>
                      <a:pt x="1737676" y="2157984"/>
                      <a:pt x="2157984" y="1737676"/>
                      <a:pt x="2157984" y="1219200"/>
                    </a:cubicBezTo>
                    <a:cubicBezTo>
                      <a:pt x="2157984" y="700724"/>
                      <a:pt x="1737676" y="280416"/>
                      <a:pt x="1219200" y="280416"/>
                    </a:cubicBezTo>
                    <a:close/>
                    <a:moveTo>
                      <a:pt x="1219200" y="0"/>
                    </a:moveTo>
                    <a:cubicBezTo>
                      <a:pt x="1892546" y="0"/>
                      <a:pt x="2438400" y="545854"/>
                      <a:pt x="2438400" y="1219200"/>
                    </a:cubicBezTo>
                    <a:cubicBezTo>
                      <a:pt x="2438400" y="1892546"/>
                      <a:pt x="1892546" y="2438400"/>
                      <a:pt x="1219200" y="2438400"/>
                    </a:cubicBezTo>
                    <a:cubicBezTo>
                      <a:pt x="545854" y="2438400"/>
                      <a:pt x="0" y="1892546"/>
                      <a:pt x="0" y="1219200"/>
                    </a:cubicBezTo>
                    <a:cubicBezTo>
                      <a:pt x="0" y="545854"/>
                      <a:pt x="545854" y="0"/>
                      <a:pt x="1219200" y="0"/>
                    </a:cubicBezTo>
                    <a:close/>
                  </a:path>
                </a:pathLst>
              </a:custGeom>
              <a:solidFill>
                <a:srgbClr val="7E36B4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 prstMaterial="plastic">
                <a:bevelT w="95250" h="317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>
                  <a:solidFill>
                    <a:srgbClr val="7E36B4"/>
                  </a:solidFill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68" name="TextBox 83">
                <a:extLst>
                  <a:ext uri="{FF2B5EF4-FFF2-40B4-BE49-F238E27FC236}">
                    <a16:creationId xmlns:a16="http://schemas.microsoft.com/office/drawing/2014/main" id="{923F2141-9870-4E3A-B0F4-8F5BF73B73E4}"/>
                  </a:ext>
                </a:extLst>
              </p:cNvPr>
              <p:cNvSpPr txBox="1"/>
              <p:nvPr/>
            </p:nvSpPr>
            <p:spPr>
              <a:xfrm>
                <a:off x="4589384" y="2656339"/>
                <a:ext cx="1336844" cy="1240524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SA" sz="2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7E36B4"/>
                    </a:solidFill>
                    <a:uLnTx/>
                    <a:uFillTx/>
                    <a:latin typeface="Simplified Arabic" panose="02020603050405020304" pitchFamily="18" charset="-78"/>
                    <a:cs typeface="AL-Mohanad Bold" pitchFamily="2" charset="-78"/>
                  </a:rPr>
                  <a:t>أفكار 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SA" sz="2400" b="1" kern="0" dirty="0">
                    <a:solidFill>
                      <a:srgbClr val="7E36B4"/>
                    </a:solidFill>
                    <a:latin typeface="Simplified Arabic" panose="02020603050405020304" pitchFamily="18" charset="-78"/>
                    <a:cs typeface="AL-Mohanad Bold" pitchFamily="2" charset="-78"/>
                  </a:rPr>
                  <a:t>جديدة</a:t>
                </a:r>
                <a:endPara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7E36B4"/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</p:grpSp>
        <p:grpSp>
          <p:nvGrpSpPr>
            <p:cNvPr id="250" name="Group 84">
              <a:extLst>
                <a:ext uri="{FF2B5EF4-FFF2-40B4-BE49-F238E27FC236}">
                  <a16:creationId xmlns:a16="http://schemas.microsoft.com/office/drawing/2014/main" id="{C9BFF8EC-1728-4616-B4AD-CC3CE870AB57}"/>
                </a:ext>
              </a:extLst>
            </p:cNvPr>
            <p:cNvGrpSpPr/>
            <p:nvPr/>
          </p:nvGrpSpPr>
          <p:grpSpPr>
            <a:xfrm>
              <a:off x="5207257" y="5029200"/>
              <a:ext cx="1707743" cy="1707743"/>
              <a:chOff x="4038600" y="2057399"/>
              <a:chExt cx="2438400" cy="2438400"/>
            </a:xfrm>
          </p:grpSpPr>
          <p:sp>
            <p:nvSpPr>
              <p:cNvPr id="260" name="Oval 85">
                <a:extLst>
                  <a:ext uri="{FF2B5EF4-FFF2-40B4-BE49-F238E27FC236}">
                    <a16:creationId xmlns:a16="http://schemas.microsoft.com/office/drawing/2014/main" id="{CE052060-0873-46B9-858B-0534FBCC8A5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306823" y="2325622"/>
                <a:ext cx="1901954" cy="1901954"/>
              </a:xfrm>
              <a:prstGeom prst="ellipse">
                <a:avLst/>
              </a:prstGeom>
              <a:solidFill>
                <a:srgbClr val="ECECEC"/>
              </a:solidFill>
              <a:ln>
                <a:noFill/>
              </a:ln>
              <a:scene3d>
                <a:camera prst="orthographicFront"/>
                <a:lightRig rig="threePt" dir="t">
                  <a:rot lat="0" lon="0" rev="0"/>
                </a:lightRig>
              </a:scene3d>
              <a:sp3d prstMaterial="softEdge">
                <a:bevelT w="825500" h="1270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61" name="Oval 1">
                <a:extLst>
                  <a:ext uri="{FF2B5EF4-FFF2-40B4-BE49-F238E27FC236}">
                    <a16:creationId xmlns:a16="http://schemas.microsoft.com/office/drawing/2014/main" id="{DBEF7F53-7A4B-4665-B698-97ECB9510504}"/>
                  </a:ext>
                </a:extLst>
              </p:cNvPr>
              <p:cNvSpPr/>
              <p:nvPr/>
            </p:nvSpPr>
            <p:spPr>
              <a:xfrm>
                <a:off x="4038600" y="2057399"/>
                <a:ext cx="2438400" cy="2438400"/>
              </a:xfrm>
              <a:custGeom>
                <a:avLst/>
                <a:gdLst/>
                <a:ahLst/>
                <a:cxnLst/>
                <a:rect l="l" t="t" r="r" b="b"/>
                <a:pathLst>
                  <a:path w="2438400" h="2438400">
                    <a:moveTo>
                      <a:pt x="1219200" y="280416"/>
                    </a:moveTo>
                    <a:cubicBezTo>
                      <a:pt x="700724" y="280416"/>
                      <a:pt x="280416" y="700724"/>
                      <a:pt x="280416" y="1219200"/>
                    </a:cubicBezTo>
                    <a:cubicBezTo>
                      <a:pt x="280416" y="1737676"/>
                      <a:pt x="700724" y="2157984"/>
                      <a:pt x="1219200" y="2157984"/>
                    </a:cubicBezTo>
                    <a:cubicBezTo>
                      <a:pt x="1737676" y="2157984"/>
                      <a:pt x="2157984" y="1737676"/>
                      <a:pt x="2157984" y="1219200"/>
                    </a:cubicBezTo>
                    <a:cubicBezTo>
                      <a:pt x="2157984" y="700724"/>
                      <a:pt x="1737676" y="280416"/>
                      <a:pt x="1219200" y="280416"/>
                    </a:cubicBezTo>
                    <a:close/>
                    <a:moveTo>
                      <a:pt x="1219200" y="0"/>
                    </a:moveTo>
                    <a:cubicBezTo>
                      <a:pt x="1892546" y="0"/>
                      <a:pt x="2438400" y="545854"/>
                      <a:pt x="2438400" y="1219200"/>
                    </a:cubicBezTo>
                    <a:cubicBezTo>
                      <a:pt x="2438400" y="1892546"/>
                      <a:pt x="1892546" y="2438400"/>
                      <a:pt x="1219200" y="2438400"/>
                    </a:cubicBezTo>
                    <a:cubicBezTo>
                      <a:pt x="545854" y="2438400"/>
                      <a:pt x="0" y="1892546"/>
                      <a:pt x="0" y="1219200"/>
                    </a:cubicBezTo>
                    <a:cubicBezTo>
                      <a:pt x="0" y="545854"/>
                      <a:pt x="545854" y="0"/>
                      <a:pt x="1219200" y="0"/>
                    </a:cubicBezTo>
                    <a:close/>
                  </a:path>
                </a:pathLst>
              </a:custGeom>
              <a:solidFill>
                <a:srgbClr val="F5750B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 prstMaterial="plastic">
                <a:bevelT w="95250" h="317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>
                  <a:solidFill>
                    <a:srgbClr val="7E36B4"/>
                  </a:solidFill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  <p:sp>
            <p:nvSpPr>
              <p:cNvPr id="262" name="TextBox 87">
                <a:extLst>
                  <a:ext uri="{FF2B5EF4-FFF2-40B4-BE49-F238E27FC236}">
                    <a16:creationId xmlns:a16="http://schemas.microsoft.com/office/drawing/2014/main" id="{A0012EF5-5105-449D-B336-E4D62F90E341}"/>
                  </a:ext>
                </a:extLst>
              </p:cNvPr>
              <p:cNvSpPr txBox="1"/>
              <p:nvPr/>
            </p:nvSpPr>
            <p:spPr>
              <a:xfrm>
                <a:off x="4342879" y="2656339"/>
                <a:ext cx="1829856" cy="1240524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SA" sz="2400" b="1" kern="0" dirty="0">
                    <a:solidFill>
                      <a:srgbClr val="F5750B"/>
                    </a:solidFill>
                    <a:latin typeface="Simplified Arabic" panose="02020603050405020304" pitchFamily="18" charset="-78"/>
                    <a:cs typeface="AL-Mohanad Bold" pitchFamily="2" charset="-78"/>
                  </a:rPr>
                  <a:t>لا يخشى 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SA" sz="2400" b="1" kern="0" dirty="0">
                    <a:solidFill>
                      <a:srgbClr val="F5750B"/>
                    </a:solidFill>
                    <a:latin typeface="Simplified Arabic" panose="02020603050405020304" pitchFamily="18" charset="-78"/>
                    <a:cs typeface="AL-Mohanad Bold" pitchFamily="2" charset="-78"/>
                  </a:rPr>
                  <a:t>الفشل</a:t>
                </a:r>
                <a:endPara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F5750B"/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endParaRPr>
              </a:p>
            </p:txBody>
          </p:sp>
        </p:grpSp>
        <p:sp>
          <p:nvSpPr>
            <p:cNvPr id="251" name="Oval 91">
              <a:extLst>
                <a:ext uri="{FF2B5EF4-FFF2-40B4-BE49-F238E27FC236}">
                  <a16:creationId xmlns:a16="http://schemas.microsoft.com/office/drawing/2014/main" id="{ADAE79BA-E631-4CAB-9571-65ADD3A027E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88836" y="2800854"/>
              <a:ext cx="1736845" cy="1736844"/>
            </a:xfrm>
            <a:prstGeom prst="ellipse">
              <a:avLst/>
            </a:prstGeom>
            <a:gradFill>
              <a:gsLst>
                <a:gs pos="0">
                  <a:schemeClr val="bg1">
                    <a:lumMod val="75000"/>
                  </a:schemeClr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2700000" scaled="0"/>
            </a:gradFill>
            <a:ln>
              <a:noFill/>
            </a:ln>
            <a:scene3d>
              <a:camera prst="orthographicFront"/>
              <a:lightRig rig="threePt" dir="t">
                <a:rot lat="0" lon="0" rev="0"/>
              </a:lightRig>
            </a:scene3d>
            <a:sp3d prstMaterial="softEdge">
              <a:bevelT w="825500" h="127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  <p:sp>
          <p:nvSpPr>
            <p:cNvPr id="252" name="TextBox 92">
              <a:extLst>
                <a:ext uri="{FF2B5EF4-FFF2-40B4-BE49-F238E27FC236}">
                  <a16:creationId xmlns:a16="http://schemas.microsoft.com/office/drawing/2014/main" id="{6FA15E0D-504C-4F7D-8BCD-CC63DD2039BD}"/>
                </a:ext>
              </a:extLst>
            </p:cNvPr>
            <p:cNvSpPr txBox="1"/>
            <p:nvPr/>
          </p:nvSpPr>
          <p:spPr>
            <a:xfrm>
              <a:off x="5322229" y="3260233"/>
              <a:ext cx="1477813" cy="86880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A" sz="2400" b="1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implified Arabic" panose="02020603050405020304" pitchFamily="18" charset="-78"/>
                  <a:cs typeface="AL-Mohanad Bold" pitchFamily="2" charset="-78"/>
                </a:rPr>
                <a:t>القدرة على </a:t>
              </a:r>
            </a:p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2400" b="1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uLnTx/>
                  <a:uFillTx/>
                  <a:latin typeface="Simplified Arabic" panose="02020603050405020304" pitchFamily="18" charset="-78"/>
                  <a:cs typeface="AL-Mohanad Bold" pitchFamily="2" charset="-78"/>
                </a:rPr>
                <a:t>الإقناع</a:t>
              </a: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uLnTx/>
                <a:uFillTx/>
                <a:latin typeface="Simplified Arabic" panose="02020603050405020304" pitchFamily="18" charset="-78"/>
                <a:cs typeface="AL-Mohanad Bold" pitchFamily="2" charset="-78"/>
              </a:endParaRPr>
            </a:p>
          </p:txBody>
        </p:sp>
      </p:grpSp>
      <p:cxnSp>
        <p:nvCxnSpPr>
          <p:cNvPr id="253" name="رابط مستقيم 252">
            <a:extLst>
              <a:ext uri="{FF2B5EF4-FFF2-40B4-BE49-F238E27FC236}">
                <a16:creationId xmlns:a16="http://schemas.microsoft.com/office/drawing/2014/main" id="{9F6CEE59-C435-44AB-B107-6F4B9C2D3FDA}"/>
              </a:ext>
            </a:extLst>
          </p:cNvPr>
          <p:cNvCxnSpPr/>
          <p:nvPr/>
        </p:nvCxnSpPr>
        <p:spPr>
          <a:xfrm>
            <a:off x="12014271" y="1136237"/>
            <a:ext cx="0" cy="4890673"/>
          </a:xfrm>
          <a:prstGeom prst="line">
            <a:avLst/>
          </a:prstGeom>
          <a:ln w="38100"/>
          <a:effectLst>
            <a:outerShdw blurRad="50800" dist="38100" dir="600000" sx="103000" sy="103000" algn="l" rotWithShape="0">
              <a:prstClr val="black">
                <a:alpha val="22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7" name="مجموعة 6">
            <a:extLst>
              <a:ext uri="{FF2B5EF4-FFF2-40B4-BE49-F238E27FC236}">
                <a16:creationId xmlns:a16="http://schemas.microsoft.com/office/drawing/2014/main" id="{82BFCEEA-8036-472C-9B69-0A82BE05652E}"/>
              </a:ext>
            </a:extLst>
          </p:cNvPr>
          <p:cNvGrpSpPr/>
          <p:nvPr/>
        </p:nvGrpSpPr>
        <p:grpSpPr>
          <a:xfrm>
            <a:off x="8753417" y="1034330"/>
            <a:ext cx="3440592" cy="865760"/>
            <a:chOff x="8924867" y="795600"/>
            <a:chExt cx="3440592" cy="865760"/>
          </a:xfrm>
        </p:grpSpPr>
        <p:grpSp>
          <p:nvGrpSpPr>
            <p:cNvPr id="6" name="مجموعة 5">
              <a:extLst>
                <a:ext uri="{FF2B5EF4-FFF2-40B4-BE49-F238E27FC236}">
                  <a16:creationId xmlns:a16="http://schemas.microsoft.com/office/drawing/2014/main" id="{44FE5257-7CA8-42A2-916D-759EE97631F4}"/>
                </a:ext>
              </a:extLst>
            </p:cNvPr>
            <p:cNvGrpSpPr/>
            <p:nvPr/>
          </p:nvGrpSpPr>
          <p:grpSpPr>
            <a:xfrm>
              <a:off x="8924867" y="795600"/>
              <a:ext cx="3440592" cy="865760"/>
              <a:chOff x="8915400" y="1222596"/>
              <a:chExt cx="3440592" cy="865760"/>
            </a:xfrm>
          </p:grpSpPr>
          <p:sp>
            <p:nvSpPr>
              <p:cNvPr id="2" name="سهم: بشكل رتبة عسكرية 1">
                <a:extLst>
                  <a:ext uri="{FF2B5EF4-FFF2-40B4-BE49-F238E27FC236}">
                    <a16:creationId xmlns:a16="http://schemas.microsoft.com/office/drawing/2014/main" id="{A412F44D-D446-4050-8ECF-DD9C137DD3C1}"/>
                  </a:ext>
                </a:extLst>
              </p:cNvPr>
              <p:cNvSpPr/>
              <p:nvPr/>
            </p:nvSpPr>
            <p:spPr>
              <a:xfrm flipH="1">
                <a:off x="8915400" y="1222596"/>
                <a:ext cx="3440592" cy="749300"/>
              </a:xfrm>
              <a:custGeom>
                <a:avLst/>
                <a:gdLst>
                  <a:gd name="connsiteX0" fmla="*/ 0 w 4444548"/>
                  <a:gd name="connsiteY0" fmla="*/ 0 h 893590"/>
                  <a:gd name="connsiteX1" fmla="*/ 4180867 w 4444548"/>
                  <a:gd name="connsiteY1" fmla="*/ 0 h 893590"/>
                  <a:gd name="connsiteX2" fmla="*/ 4444548 w 4444548"/>
                  <a:gd name="connsiteY2" fmla="*/ 446795 h 893590"/>
                  <a:gd name="connsiteX3" fmla="*/ 4180867 w 4444548"/>
                  <a:gd name="connsiteY3" fmla="*/ 893590 h 893590"/>
                  <a:gd name="connsiteX4" fmla="*/ 0 w 4444548"/>
                  <a:gd name="connsiteY4" fmla="*/ 893590 h 893590"/>
                  <a:gd name="connsiteX5" fmla="*/ 263681 w 4444548"/>
                  <a:gd name="connsiteY5" fmla="*/ 446795 h 893590"/>
                  <a:gd name="connsiteX6" fmla="*/ 0 w 4444548"/>
                  <a:gd name="connsiteY6" fmla="*/ 0 h 893590"/>
                  <a:gd name="connsiteX0" fmla="*/ 0 w 4444548"/>
                  <a:gd name="connsiteY0" fmla="*/ 0 h 893590"/>
                  <a:gd name="connsiteX1" fmla="*/ 4180867 w 4444548"/>
                  <a:gd name="connsiteY1" fmla="*/ 0 h 893590"/>
                  <a:gd name="connsiteX2" fmla="*/ 4444548 w 4444548"/>
                  <a:gd name="connsiteY2" fmla="*/ 446795 h 893590"/>
                  <a:gd name="connsiteX3" fmla="*/ 4180867 w 4444548"/>
                  <a:gd name="connsiteY3" fmla="*/ 893590 h 893590"/>
                  <a:gd name="connsiteX4" fmla="*/ 0 w 4444548"/>
                  <a:gd name="connsiteY4" fmla="*/ 893590 h 893590"/>
                  <a:gd name="connsiteX5" fmla="*/ 3331 w 4444548"/>
                  <a:gd name="connsiteY5" fmla="*/ 478545 h 893590"/>
                  <a:gd name="connsiteX6" fmla="*/ 0 w 4444548"/>
                  <a:gd name="connsiteY6" fmla="*/ 0 h 8935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444548" h="893590">
                    <a:moveTo>
                      <a:pt x="0" y="0"/>
                    </a:moveTo>
                    <a:lnTo>
                      <a:pt x="4180867" y="0"/>
                    </a:lnTo>
                    <a:lnTo>
                      <a:pt x="4444548" y="446795"/>
                    </a:lnTo>
                    <a:lnTo>
                      <a:pt x="4180867" y="893590"/>
                    </a:lnTo>
                    <a:lnTo>
                      <a:pt x="0" y="893590"/>
                    </a:lnTo>
                    <a:cubicBezTo>
                      <a:pt x="1110" y="755242"/>
                      <a:pt x="2221" y="616893"/>
                      <a:pt x="3331" y="478545"/>
                    </a:cubicBezTo>
                    <a:cubicBezTo>
                      <a:pt x="2221" y="319030"/>
                      <a:pt x="1110" y="159515"/>
                      <a:pt x="0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مثلث متساوي الساقين 4">
                <a:extLst>
                  <a:ext uri="{FF2B5EF4-FFF2-40B4-BE49-F238E27FC236}">
                    <a16:creationId xmlns:a16="http://schemas.microsoft.com/office/drawing/2014/main" id="{98AC0D06-26D1-435D-BF82-E0BD759FFDFE}"/>
                  </a:ext>
                </a:extLst>
              </p:cNvPr>
              <p:cNvSpPr/>
              <p:nvPr/>
            </p:nvSpPr>
            <p:spPr>
              <a:xfrm flipV="1">
                <a:off x="12184918" y="1971896"/>
                <a:ext cx="171073" cy="116460"/>
              </a:xfrm>
              <a:prstGeom prst="triangle">
                <a:avLst>
                  <a:gd name="adj" fmla="val 0"/>
                </a:avLst>
              </a:prstGeom>
              <a:solidFill>
                <a:srgbClr val="008BB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53" name="عنوان 1">
              <a:extLst>
                <a:ext uri="{FF2B5EF4-FFF2-40B4-BE49-F238E27FC236}">
                  <a16:creationId xmlns:a16="http://schemas.microsoft.com/office/drawing/2014/main" id="{16CED25A-3047-41B4-B1A4-3FF01A5BDB47}"/>
                </a:ext>
              </a:extLst>
            </p:cNvPr>
            <p:cNvSpPr txBox="1">
              <a:spLocks/>
            </p:cNvSpPr>
            <p:nvPr/>
          </p:nvSpPr>
          <p:spPr>
            <a:xfrm>
              <a:off x="9100109" y="896634"/>
              <a:ext cx="3105750" cy="749300"/>
            </a:xfrm>
            <a:prstGeom prst="rect">
              <a:avLst/>
            </a:prstGeom>
          </p:spPr>
          <p:txBody>
            <a:bodyPr/>
            <a:lstStyle>
              <a:lvl1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2pPr>
              <a:lvl3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3pPr>
              <a:lvl4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4pPr>
              <a:lvl5pPr algn="l" rtl="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5pPr>
              <a:lvl6pPr marL="4572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6pPr>
              <a:lvl7pPr marL="9144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7pPr>
              <a:lvl8pPr marL="13716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8pPr>
              <a:lvl9pPr marL="18288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 Light" panose="020F0302020204030204" pitchFamily="34" charset="0"/>
                </a:defRPr>
              </a:lvl9pPr>
            </a:lstStyle>
            <a:p>
              <a:pPr algn="r" rtl="1">
                <a:lnSpc>
                  <a:spcPct val="100000"/>
                </a:lnSpc>
                <a:spcBef>
                  <a:spcPts val="0"/>
                </a:spcBef>
              </a:pPr>
              <a:r>
                <a:rPr lang="ar-SA" sz="3200" b="1" dirty="0">
                  <a:solidFill>
                    <a:schemeClr val="bg1"/>
                  </a:solidFill>
                  <a:latin typeface="Simplified Arabic" pitchFamily="18" charset="-78"/>
                  <a:cs typeface="AL-Mohanad Bold" pitchFamily="2" charset="-78"/>
                </a:rPr>
                <a:t>سمات ريادة الأعمال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53293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B0F0"/>
      </a:accent1>
      <a:accent2>
        <a:srgbClr val="92D050"/>
      </a:accent2>
      <a:accent3>
        <a:srgbClr val="FFC000"/>
      </a:accent3>
      <a:accent4>
        <a:srgbClr val="FF6600"/>
      </a:accent4>
      <a:accent5>
        <a:srgbClr val="FFC000"/>
      </a:accent5>
      <a:accent6>
        <a:srgbClr val="6600F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15126</TotalTime>
  <Words>239</Words>
  <Application>Microsoft Office PowerPoint</Application>
  <PresentationFormat>Widescreen</PresentationFormat>
  <Paragraphs>98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Simplified Arabic</vt:lpstr>
      <vt:lpstr>Arial</vt:lpstr>
      <vt:lpstr>Calibri</vt:lpstr>
      <vt:lpstr>AL-Mohanad Bold</vt:lpstr>
      <vt:lpstr>Bodoni MT</vt:lpstr>
      <vt:lpstr>Almarai Bold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Riyan PC</dc:creator>
  <cp:lastModifiedBy>Valentina Wilson</cp:lastModifiedBy>
  <cp:revision>1571</cp:revision>
  <dcterms:created xsi:type="dcterms:W3CDTF">2017-10-15T03:42:53Z</dcterms:created>
  <dcterms:modified xsi:type="dcterms:W3CDTF">2024-09-21T20:44:05Z</dcterms:modified>
</cp:coreProperties>
</file>