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4"/>
  </p:sldMasterIdLst>
  <p:notesMasterIdLst>
    <p:notesMasterId r:id="rId68"/>
  </p:notesMasterIdLst>
  <p:handoutMasterIdLst>
    <p:handoutMasterId r:id="rId69"/>
  </p:handoutMasterIdLst>
  <p:sldIdLst>
    <p:sldId id="256" r:id="rId5"/>
    <p:sldId id="259" r:id="rId6"/>
    <p:sldId id="378" r:id="rId7"/>
    <p:sldId id="279" r:id="rId8"/>
    <p:sldId id="374" r:id="rId9"/>
    <p:sldId id="375" r:id="rId10"/>
    <p:sldId id="285" r:id="rId11"/>
    <p:sldId id="376" r:id="rId12"/>
    <p:sldId id="377" r:id="rId13"/>
    <p:sldId id="348" r:id="rId14"/>
    <p:sldId id="349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4" r:id="rId59"/>
    <p:sldId id="425" r:id="rId60"/>
    <p:sldId id="426" r:id="rId61"/>
    <p:sldId id="427" r:id="rId62"/>
    <p:sldId id="428" r:id="rId63"/>
    <p:sldId id="429" r:id="rId64"/>
    <p:sldId id="430" r:id="rId65"/>
    <p:sldId id="431" r:id="rId66"/>
    <p:sldId id="432" r:id="rId6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5F84CD"/>
    <a:srgbClr val="0C7FC6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516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image" Target="../media/image4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1AD9F-599E-41C5-B7A6-1AAED008E968}" type="doc">
      <dgm:prSet loTypeId="urn:microsoft.com/office/officeart/2005/8/layout/cycle8" loCatId="cycle" qsTypeId="urn:microsoft.com/office/officeart/2005/8/quickstyle/3d1" qsCatId="3D" csTypeId="urn:microsoft.com/office/officeart/2005/8/colors/accent2_2" csCatId="accent2" phldr="1"/>
      <dgm:spPr/>
    </dgm:pt>
    <dgm:pt modelId="{8D5EFDF5-4684-4C97-82F6-F80C188613AE}">
      <dgm:prSet phldrT="[Text]" custT="1"/>
      <dgm:spPr/>
      <dgm:t>
        <a:bodyPr/>
        <a:lstStyle/>
        <a:p>
          <a:pPr rtl="1"/>
          <a:r>
            <a:rPr lang="ar-SA" sz="2800" b="1" dirty="0" smtClean="0">
              <a:cs typeface="Simplified Arabic" pitchFamily="2" charset="-78"/>
            </a:rPr>
            <a:t>الأهداف العامة على مستوى المنشأة</a:t>
          </a:r>
          <a:endParaRPr lang="ar-SA" sz="2800" dirty="0"/>
        </a:p>
      </dgm:t>
    </dgm:pt>
    <dgm:pt modelId="{578F4012-8EFB-4FB6-A04A-ACF1E8AE9141}" type="parTrans" cxnId="{E7163AC4-B7F7-431C-B18C-2CBB2C5810C2}">
      <dgm:prSet/>
      <dgm:spPr/>
      <dgm:t>
        <a:bodyPr/>
        <a:lstStyle/>
        <a:p>
          <a:pPr rtl="1"/>
          <a:endParaRPr lang="ar-SA"/>
        </a:p>
      </dgm:t>
    </dgm:pt>
    <dgm:pt modelId="{3C6D80D9-07E4-41CB-AA05-FFE7B55B75AA}" type="sibTrans" cxnId="{E7163AC4-B7F7-431C-B18C-2CBB2C5810C2}">
      <dgm:prSet/>
      <dgm:spPr/>
      <dgm:t>
        <a:bodyPr/>
        <a:lstStyle/>
        <a:p>
          <a:pPr rtl="1"/>
          <a:endParaRPr lang="ar-SA"/>
        </a:p>
      </dgm:t>
    </dgm:pt>
    <dgm:pt modelId="{C11BCD24-734E-4D7F-96AE-B275E8D789BA}">
      <dgm:prSet custT="1"/>
      <dgm:spPr/>
      <dgm:t>
        <a:bodyPr/>
        <a:lstStyle/>
        <a:p>
          <a:pPr rtl="1"/>
          <a:r>
            <a:rPr lang="ar-SA" sz="2800" b="1" dirty="0" smtClean="0">
              <a:cs typeface="Simplified Arabic" pitchFamily="2" charset="-78"/>
            </a:rPr>
            <a:t>الأهداف الفرعية للوظائف أو الأنشطة الفرعية</a:t>
          </a:r>
        </a:p>
      </dgm:t>
    </dgm:pt>
    <dgm:pt modelId="{CFAF7BE2-AD40-4DDC-B8C0-4F0815DD1526}" type="parTrans" cxnId="{008B9715-E562-4B18-9B92-D0E02FA562C7}">
      <dgm:prSet/>
      <dgm:spPr/>
      <dgm:t>
        <a:bodyPr/>
        <a:lstStyle/>
        <a:p>
          <a:pPr rtl="1"/>
          <a:endParaRPr lang="ar-SA"/>
        </a:p>
      </dgm:t>
    </dgm:pt>
    <dgm:pt modelId="{C28BFB90-F301-4DA8-830D-4FBB7D2C0F9B}" type="sibTrans" cxnId="{008B9715-E562-4B18-9B92-D0E02FA562C7}">
      <dgm:prSet/>
      <dgm:spPr/>
      <dgm:t>
        <a:bodyPr/>
        <a:lstStyle/>
        <a:p>
          <a:pPr rtl="1"/>
          <a:endParaRPr lang="ar-SA"/>
        </a:p>
      </dgm:t>
    </dgm:pt>
    <dgm:pt modelId="{C1F44F8E-F715-4E43-9740-87E1A2111B61}" type="pres">
      <dgm:prSet presAssocID="{6AC1AD9F-599E-41C5-B7A6-1AAED008E968}" presName="compositeShape" presStyleCnt="0">
        <dgm:presLayoutVars>
          <dgm:chMax val="7"/>
          <dgm:dir/>
          <dgm:resizeHandles val="exact"/>
        </dgm:presLayoutVars>
      </dgm:prSet>
      <dgm:spPr/>
    </dgm:pt>
    <dgm:pt modelId="{254442F6-5E26-4682-BE35-DABBB57BF270}" type="pres">
      <dgm:prSet presAssocID="{6AC1AD9F-599E-41C5-B7A6-1AAED008E968}" presName="wedge1" presStyleLbl="node1" presStyleIdx="0" presStyleCnt="2"/>
      <dgm:spPr/>
      <dgm:t>
        <a:bodyPr/>
        <a:lstStyle/>
        <a:p>
          <a:pPr rtl="1"/>
          <a:endParaRPr lang="ar-SA"/>
        </a:p>
      </dgm:t>
    </dgm:pt>
    <dgm:pt modelId="{9FEAA9F8-6AC9-4C50-9DA2-2C18C45411B1}" type="pres">
      <dgm:prSet presAssocID="{6AC1AD9F-599E-41C5-B7A6-1AAED008E968}" presName="dummy1a" presStyleCnt="0"/>
      <dgm:spPr/>
    </dgm:pt>
    <dgm:pt modelId="{03A41825-0978-4E68-9BEC-6AF0620F89D3}" type="pres">
      <dgm:prSet presAssocID="{6AC1AD9F-599E-41C5-B7A6-1AAED008E968}" presName="dummy1b" presStyleCnt="0"/>
      <dgm:spPr/>
    </dgm:pt>
    <dgm:pt modelId="{42F7544B-23F8-4C03-BEDF-687E4ABD7E5E}" type="pres">
      <dgm:prSet presAssocID="{6AC1AD9F-599E-41C5-B7A6-1AAED008E96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772595-662F-45BF-B3B3-A0A1734D3EB4}" type="pres">
      <dgm:prSet presAssocID="{6AC1AD9F-599E-41C5-B7A6-1AAED008E968}" presName="wedge2" presStyleLbl="node1" presStyleIdx="1" presStyleCnt="2"/>
      <dgm:spPr/>
      <dgm:t>
        <a:bodyPr/>
        <a:lstStyle/>
        <a:p>
          <a:pPr rtl="1"/>
          <a:endParaRPr lang="ar-SA"/>
        </a:p>
      </dgm:t>
    </dgm:pt>
    <dgm:pt modelId="{AACD07E0-F0F5-4D0A-864B-6D88306BBF64}" type="pres">
      <dgm:prSet presAssocID="{6AC1AD9F-599E-41C5-B7A6-1AAED008E968}" presName="dummy2a" presStyleCnt="0"/>
      <dgm:spPr/>
    </dgm:pt>
    <dgm:pt modelId="{64B9753A-C7B5-4F54-922A-5058DABB3143}" type="pres">
      <dgm:prSet presAssocID="{6AC1AD9F-599E-41C5-B7A6-1AAED008E968}" presName="dummy2b" presStyleCnt="0"/>
      <dgm:spPr/>
    </dgm:pt>
    <dgm:pt modelId="{BDA52457-AE8B-4832-AE1D-203D4FBD6B28}" type="pres">
      <dgm:prSet presAssocID="{6AC1AD9F-599E-41C5-B7A6-1AAED008E96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E63DC1-2B2D-4D2C-B456-6CAE33CD51EB}" type="pres">
      <dgm:prSet presAssocID="{3C6D80D9-07E4-41CB-AA05-FFE7B55B75AA}" presName="arrowWedge1" presStyleLbl="fgSibTrans2D1" presStyleIdx="0" presStyleCnt="2"/>
      <dgm:spPr/>
    </dgm:pt>
    <dgm:pt modelId="{6FEC8AEA-C68A-4E0D-8F8B-E78BDEAF936E}" type="pres">
      <dgm:prSet presAssocID="{C28BFB90-F301-4DA8-830D-4FBB7D2C0F9B}" presName="arrowWedge2" presStyleLbl="fgSibTrans2D1" presStyleIdx="1" presStyleCnt="2"/>
      <dgm:spPr/>
    </dgm:pt>
  </dgm:ptLst>
  <dgm:cxnLst>
    <dgm:cxn modelId="{008B9715-E562-4B18-9B92-D0E02FA562C7}" srcId="{6AC1AD9F-599E-41C5-B7A6-1AAED008E968}" destId="{C11BCD24-734E-4D7F-96AE-B275E8D789BA}" srcOrd="1" destOrd="0" parTransId="{CFAF7BE2-AD40-4DDC-B8C0-4F0815DD1526}" sibTransId="{C28BFB90-F301-4DA8-830D-4FBB7D2C0F9B}"/>
    <dgm:cxn modelId="{E93083F5-B3E9-4309-B09C-EF19AB2900FE}" type="presOf" srcId="{6AC1AD9F-599E-41C5-B7A6-1AAED008E968}" destId="{C1F44F8E-F715-4E43-9740-87E1A2111B61}" srcOrd="0" destOrd="0" presId="urn:microsoft.com/office/officeart/2005/8/layout/cycle8"/>
    <dgm:cxn modelId="{6D285A42-499D-4CDC-893B-13B91931BF93}" type="presOf" srcId="{C11BCD24-734E-4D7F-96AE-B275E8D789BA}" destId="{2E772595-662F-45BF-B3B3-A0A1734D3EB4}" srcOrd="0" destOrd="0" presId="urn:microsoft.com/office/officeart/2005/8/layout/cycle8"/>
    <dgm:cxn modelId="{780FA55E-2C28-4CEA-B76F-1BE785FADEE5}" type="presOf" srcId="{C11BCD24-734E-4D7F-96AE-B275E8D789BA}" destId="{BDA52457-AE8B-4832-AE1D-203D4FBD6B28}" srcOrd="1" destOrd="0" presId="urn:microsoft.com/office/officeart/2005/8/layout/cycle8"/>
    <dgm:cxn modelId="{7A4AB70F-9191-4E89-A06F-D98D05F041AA}" type="presOf" srcId="{8D5EFDF5-4684-4C97-82F6-F80C188613AE}" destId="{254442F6-5E26-4682-BE35-DABBB57BF270}" srcOrd="0" destOrd="0" presId="urn:microsoft.com/office/officeart/2005/8/layout/cycle8"/>
    <dgm:cxn modelId="{519B0047-4728-4C90-8F21-D0C63196EB8D}" type="presOf" srcId="{8D5EFDF5-4684-4C97-82F6-F80C188613AE}" destId="{42F7544B-23F8-4C03-BEDF-687E4ABD7E5E}" srcOrd="1" destOrd="0" presId="urn:microsoft.com/office/officeart/2005/8/layout/cycle8"/>
    <dgm:cxn modelId="{E7163AC4-B7F7-431C-B18C-2CBB2C5810C2}" srcId="{6AC1AD9F-599E-41C5-B7A6-1AAED008E968}" destId="{8D5EFDF5-4684-4C97-82F6-F80C188613AE}" srcOrd="0" destOrd="0" parTransId="{578F4012-8EFB-4FB6-A04A-ACF1E8AE9141}" sibTransId="{3C6D80D9-07E4-41CB-AA05-FFE7B55B75AA}"/>
    <dgm:cxn modelId="{587E0AB3-F15D-42F4-8EF1-BF50B0FD985B}" type="presParOf" srcId="{C1F44F8E-F715-4E43-9740-87E1A2111B61}" destId="{254442F6-5E26-4682-BE35-DABBB57BF270}" srcOrd="0" destOrd="0" presId="urn:microsoft.com/office/officeart/2005/8/layout/cycle8"/>
    <dgm:cxn modelId="{6E913F4F-6686-4BEC-BB44-2809399FD276}" type="presParOf" srcId="{C1F44F8E-F715-4E43-9740-87E1A2111B61}" destId="{9FEAA9F8-6AC9-4C50-9DA2-2C18C45411B1}" srcOrd="1" destOrd="0" presId="urn:microsoft.com/office/officeart/2005/8/layout/cycle8"/>
    <dgm:cxn modelId="{DF4FD8AE-D874-495B-9CAC-7BA22138AB1E}" type="presParOf" srcId="{C1F44F8E-F715-4E43-9740-87E1A2111B61}" destId="{03A41825-0978-4E68-9BEC-6AF0620F89D3}" srcOrd="2" destOrd="0" presId="urn:microsoft.com/office/officeart/2005/8/layout/cycle8"/>
    <dgm:cxn modelId="{6B46B8C2-DE1D-4312-9BBC-08F04FD8AA3A}" type="presParOf" srcId="{C1F44F8E-F715-4E43-9740-87E1A2111B61}" destId="{42F7544B-23F8-4C03-BEDF-687E4ABD7E5E}" srcOrd="3" destOrd="0" presId="urn:microsoft.com/office/officeart/2005/8/layout/cycle8"/>
    <dgm:cxn modelId="{EF7CE070-233D-4DCC-B9C0-923196B43314}" type="presParOf" srcId="{C1F44F8E-F715-4E43-9740-87E1A2111B61}" destId="{2E772595-662F-45BF-B3B3-A0A1734D3EB4}" srcOrd="4" destOrd="0" presId="urn:microsoft.com/office/officeart/2005/8/layout/cycle8"/>
    <dgm:cxn modelId="{43BB139E-998B-4692-BE2C-82F1B05ECB14}" type="presParOf" srcId="{C1F44F8E-F715-4E43-9740-87E1A2111B61}" destId="{AACD07E0-F0F5-4D0A-864B-6D88306BBF64}" srcOrd="5" destOrd="0" presId="urn:microsoft.com/office/officeart/2005/8/layout/cycle8"/>
    <dgm:cxn modelId="{BC9C5D64-AE5D-45A8-87A2-18B1B87DF6F7}" type="presParOf" srcId="{C1F44F8E-F715-4E43-9740-87E1A2111B61}" destId="{64B9753A-C7B5-4F54-922A-5058DABB3143}" srcOrd="6" destOrd="0" presId="urn:microsoft.com/office/officeart/2005/8/layout/cycle8"/>
    <dgm:cxn modelId="{25722319-488F-4273-8EAC-0356D1B12A66}" type="presParOf" srcId="{C1F44F8E-F715-4E43-9740-87E1A2111B61}" destId="{BDA52457-AE8B-4832-AE1D-203D4FBD6B28}" srcOrd="7" destOrd="0" presId="urn:microsoft.com/office/officeart/2005/8/layout/cycle8"/>
    <dgm:cxn modelId="{1288AE71-D6D7-4798-BFF6-F2BEAE2644B4}" type="presParOf" srcId="{C1F44F8E-F715-4E43-9740-87E1A2111B61}" destId="{96E63DC1-2B2D-4D2C-B456-6CAE33CD51EB}" srcOrd="8" destOrd="0" presId="urn:microsoft.com/office/officeart/2005/8/layout/cycle8"/>
    <dgm:cxn modelId="{B1D21927-8FF3-4F97-B850-710E9213A15A}" type="presParOf" srcId="{C1F44F8E-F715-4E43-9740-87E1A2111B61}" destId="{6FEC8AEA-C68A-4E0D-8F8B-E78BDEAF936E}" srcOrd="9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84CDD-EB6C-4A04-B13A-18A3899659DB}" type="doc">
      <dgm:prSet loTypeId="urn:microsoft.com/office/officeart/2005/8/layout/lProcess3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ED077998-1BF3-4C97-AAD9-8D546CE513C8}">
      <dgm:prSet phldrT="[Text]" custT="1"/>
      <dgm:spPr/>
      <dgm:t>
        <a:bodyPr/>
        <a:lstStyle/>
        <a:p>
          <a:pPr rtl="1"/>
          <a:r>
            <a:rPr lang="ar-SA" sz="2400" b="1" dirty="0" smtClean="0"/>
            <a:t>تقديم الخدمة</a:t>
          </a:r>
          <a:endParaRPr lang="ar-SA" sz="2400" b="1" dirty="0"/>
        </a:p>
      </dgm:t>
    </dgm:pt>
    <dgm:pt modelId="{DA75D8DB-C505-40A0-ACFE-57A99B14B85D}" type="parTrans" cxnId="{1EE68DA9-FC0C-4194-AA26-579C04A7664F}">
      <dgm:prSet/>
      <dgm:spPr/>
      <dgm:t>
        <a:bodyPr/>
        <a:lstStyle/>
        <a:p>
          <a:pPr rtl="1"/>
          <a:endParaRPr lang="ar-SA" sz="2400" b="1"/>
        </a:p>
      </dgm:t>
    </dgm:pt>
    <dgm:pt modelId="{EB1D9791-CE4A-4073-A01D-8927D5627DFB}" type="sibTrans" cxnId="{1EE68DA9-FC0C-4194-AA26-579C04A7664F}">
      <dgm:prSet/>
      <dgm:spPr/>
      <dgm:t>
        <a:bodyPr/>
        <a:lstStyle/>
        <a:p>
          <a:pPr rtl="1"/>
          <a:endParaRPr lang="ar-SA" sz="2400" b="1"/>
        </a:p>
      </dgm:t>
    </dgm:pt>
    <dgm:pt modelId="{8F1E89CF-2DE1-46D3-A01D-415C86CBE59D}">
      <dgm:prSet phldrT="[Text]" custT="1"/>
      <dgm:spPr/>
      <dgm:t>
        <a:bodyPr/>
        <a:lstStyle/>
        <a:p>
          <a:pPr rtl="1"/>
          <a:r>
            <a:rPr lang="en-US" sz="2400" b="1" dirty="0" smtClean="0"/>
            <a:t>Service</a:t>
          </a:r>
          <a:endParaRPr lang="ar-SA" sz="2400" b="1" dirty="0"/>
        </a:p>
      </dgm:t>
    </dgm:pt>
    <dgm:pt modelId="{FC6C304D-0C2D-4998-A534-30602A614DF6}" type="parTrans" cxnId="{BC692E7D-8485-44F6-B082-F4F153B43592}">
      <dgm:prSet/>
      <dgm:spPr/>
      <dgm:t>
        <a:bodyPr/>
        <a:lstStyle/>
        <a:p>
          <a:pPr rtl="1"/>
          <a:endParaRPr lang="ar-SA" sz="2400" b="1"/>
        </a:p>
      </dgm:t>
    </dgm:pt>
    <dgm:pt modelId="{00109BDB-0489-41BB-986C-1BCC4A3449A3}" type="sibTrans" cxnId="{BC692E7D-8485-44F6-B082-F4F153B43592}">
      <dgm:prSet/>
      <dgm:spPr/>
      <dgm:t>
        <a:bodyPr/>
        <a:lstStyle/>
        <a:p>
          <a:pPr rtl="1"/>
          <a:endParaRPr lang="ar-SA" sz="2400" b="1"/>
        </a:p>
      </dgm:t>
    </dgm:pt>
    <dgm:pt modelId="{35ABB529-107C-48E3-84A7-C2DE86C56970}">
      <dgm:prSet phldrT="[Text]" custT="1"/>
      <dgm:spPr/>
      <dgm:t>
        <a:bodyPr/>
        <a:lstStyle/>
        <a:p>
          <a:pPr rtl="1"/>
          <a:r>
            <a:rPr lang="ar-SA" sz="2400" b="1" dirty="0" smtClean="0"/>
            <a:t>الربح</a:t>
          </a:r>
          <a:endParaRPr lang="ar-SA" sz="2400" b="1" dirty="0"/>
        </a:p>
      </dgm:t>
    </dgm:pt>
    <dgm:pt modelId="{D1FCECB1-6574-4C63-B20D-CA1BEF3435DD}" type="parTrans" cxnId="{33B4AB79-D5A7-4F8F-BFFC-DF2611385BAC}">
      <dgm:prSet/>
      <dgm:spPr/>
      <dgm:t>
        <a:bodyPr/>
        <a:lstStyle/>
        <a:p>
          <a:pPr rtl="1"/>
          <a:endParaRPr lang="ar-SA" sz="2400" b="1"/>
        </a:p>
      </dgm:t>
    </dgm:pt>
    <dgm:pt modelId="{B9C10611-A24C-45E8-9948-535CA6D6D66C}" type="sibTrans" cxnId="{33B4AB79-D5A7-4F8F-BFFC-DF2611385BAC}">
      <dgm:prSet/>
      <dgm:spPr/>
      <dgm:t>
        <a:bodyPr/>
        <a:lstStyle/>
        <a:p>
          <a:pPr rtl="1"/>
          <a:endParaRPr lang="ar-SA" sz="2400" b="1"/>
        </a:p>
      </dgm:t>
    </dgm:pt>
    <dgm:pt modelId="{DE7A7ABA-41EF-4B69-B1ED-48A04AD16A8F}">
      <dgm:prSet phldrT="[Text]" custT="1"/>
      <dgm:spPr/>
      <dgm:t>
        <a:bodyPr/>
        <a:lstStyle/>
        <a:p>
          <a:pPr rtl="1"/>
          <a:r>
            <a:rPr lang="en-US" sz="2400" b="1" dirty="0" smtClean="0"/>
            <a:t>Profit</a:t>
          </a:r>
          <a:endParaRPr lang="ar-SA" sz="2400" b="1" dirty="0"/>
        </a:p>
      </dgm:t>
    </dgm:pt>
    <dgm:pt modelId="{F07B2380-2BB6-4802-94F9-4D849A43522C}" type="parTrans" cxnId="{0D9A07DB-22EB-4E4A-8D9F-9A939BF37DA8}">
      <dgm:prSet/>
      <dgm:spPr/>
      <dgm:t>
        <a:bodyPr/>
        <a:lstStyle/>
        <a:p>
          <a:pPr rtl="1"/>
          <a:endParaRPr lang="ar-SA" sz="2400" b="1"/>
        </a:p>
      </dgm:t>
    </dgm:pt>
    <dgm:pt modelId="{6571B7F4-C2FC-4047-9622-FBA083DF6ADC}" type="sibTrans" cxnId="{0D9A07DB-22EB-4E4A-8D9F-9A939BF37DA8}">
      <dgm:prSet/>
      <dgm:spPr/>
      <dgm:t>
        <a:bodyPr/>
        <a:lstStyle/>
        <a:p>
          <a:pPr rtl="1"/>
          <a:endParaRPr lang="ar-SA" sz="2400" b="1"/>
        </a:p>
      </dgm:t>
    </dgm:pt>
    <dgm:pt modelId="{F68B9C8F-BE6E-46F5-86C8-0244E35BC480}">
      <dgm:prSet phldrT="[Text]" custT="1"/>
      <dgm:spPr/>
      <dgm:t>
        <a:bodyPr/>
        <a:lstStyle/>
        <a:p>
          <a:pPr rtl="1"/>
          <a:r>
            <a:rPr lang="ar-SA" sz="2400" b="1" dirty="0" smtClean="0"/>
            <a:t>الأهداف الاجتماعية</a:t>
          </a:r>
          <a:endParaRPr lang="ar-SA" sz="2400" b="1" dirty="0"/>
        </a:p>
      </dgm:t>
    </dgm:pt>
    <dgm:pt modelId="{E054A3D5-BD0A-4B98-80DF-8C1095BACBAD}" type="parTrans" cxnId="{3480D63A-A567-4F6D-ACC3-4BE3A607E216}">
      <dgm:prSet/>
      <dgm:spPr/>
      <dgm:t>
        <a:bodyPr/>
        <a:lstStyle/>
        <a:p>
          <a:pPr rtl="1"/>
          <a:endParaRPr lang="ar-SA" sz="2400" b="1"/>
        </a:p>
      </dgm:t>
    </dgm:pt>
    <dgm:pt modelId="{CA700BDC-BCFC-4CEE-8D43-DF7B18F49D7E}" type="sibTrans" cxnId="{3480D63A-A567-4F6D-ACC3-4BE3A607E216}">
      <dgm:prSet/>
      <dgm:spPr/>
      <dgm:t>
        <a:bodyPr/>
        <a:lstStyle/>
        <a:p>
          <a:pPr rtl="1"/>
          <a:endParaRPr lang="ar-SA" sz="2400" b="1"/>
        </a:p>
      </dgm:t>
    </dgm:pt>
    <dgm:pt modelId="{3662D22E-84B7-4CEC-9697-4FD88E045B34}">
      <dgm:prSet phldrT="[Text]" custT="1"/>
      <dgm:spPr/>
      <dgm:t>
        <a:bodyPr/>
        <a:lstStyle/>
        <a:p>
          <a:pPr rtl="1"/>
          <a:r>
            <a:rPr lang="en-US" sz="2400" b="1" dirty="0" smtClean="0"/>
            <a:t>Social Goals</a:t>
          </a:r>
          <a:endParaRPr lang="ar-SA" sz="2400" b="1" dirty="0"/>
        </a:p>
      </dgm:t>
    </dgm:pt>
    <dgm:pt modelId="{022265D3-A04F-46BF-922D-1150F0AF38A1}" type="parTrans" cxnId="{8C8B36EB-6216-4973-8CA7-D144D13ACDDB}">
      <dgm:prSet/>
      <dgm:spPr/>
      <dgm:t>
        <a:bodyPr/>
        <a:lstStyle/>
        <a:p>
          <a:pPr rtl="1"/>
          <a:endParaRPr lang="ar-SA" sz="2400" b="1"/>
        </a:p>
      </dgm:t>
    </dgm:pt>
    <dgm:pt modelId="{8E3B73F5-43E3-454F-985C-82FAFFDF16EC}" type="sibTrans" cxnId="{8C8B36EB-6216-4973-8CA7-D144D13ACDDB}">
      <dgm:prSet/>
      <dgm:spPr/>
      <dgm:t>
        <a:bodyPr/>
        <a:lstStyle/>
        <a:p>
          <a:pPr rtl="1"/>
          <a:endParaRPr lang="ar-SA" sz="2400" b="1"/>
        </a:p>
      </dgm:t>
    </dgm:pt>
    <dgm:pt modelId="{9B9220B4-7751-45DE-A227-54CC3A65034D}">
      <dgm:prSet phldrT="[Text]" custT="1"/>
      <dgm:spPr/>
      <dgm:t>
        <a:bodyPr/>
        <a:lstStyle/>
        <a:p>
          <a:pPr rtl="1"/>
          <a:r>
            <a:rPr lang="ar-SA" sz="2400" b="1" dirty="0" smtClean="0"/>
            <a:t>النمو</a:t>
          </a:r>
          <a:endParaRPr lang="ar-SA" sz="2400" b="1" dirty="0"/>
        </a:p>
      </dgm:t>
    </dgm:pt>
    <dgm:pt modelId="{A77E2802-22FE-4F82-877D-FDC82E1345CC}" type="parTrans" cxnId="{F0031447-DC62-4AA1-AF5A-F2B7D9B56352}">
      <dgm:prSet/>
      <dgm:spPr/>
      <dgm:t>
        <a:bodyPr/>
        <a:lstStyle/>
        <a:p>
          <a:pPr rtl="1"/>
          <a:endParaRPr lang="ar-SA" sz="2400" b="1"/>
        </a:p>
      </dgm:t>
    </dgm:pt>
    <dgm:pt modelId="{75D56771-0F37-4CB3-84CB-25810F354790}" type="sibTrans" cxnId="{F0031447-DC62-4AA1-AF5A-F2B7D9B56352}">
      <dgm:prSet/>
      <dgm:spPr/>
      <dgm:t>
        <a:bodyPr/>
        <a:lstStyle/>
        <a:p>
          <a:pPr rtl="1"/>
          <a:endParaRPr lang="ar-SA" sz="2400" b="1"/>
        </a:p>
      </dgm:t>
    </dgm:pt>
    <dgm:pt modelId="{135E6E9C-E4EF-468D-8A86-2373BAF8F4D4}">
      <dgm:prSet phldrT="[Text]" custT="1"/>
      <dgm:spPr/>
      <dgm:t>
        <a:bodyPr/>
        <a:lstStyle/>
        <a:p>
          <a:pPr rtl="1"/>
          <a:r>
            <a:rPr lang="en-US" sz="2400" b="1" dirty="0" smtClean="0"/>
            <a:t>Growth</a:t>
          </a:r>
          <a:endParaRPr lang="ar-SA" sz="2400" b="1" dirty="0"/>
        </a:p>
      </dgm:t>
    </dgm:pt>
    <dgm:pt modelId="{8366E513-EA2A-4FB9-8430-B5516F775B65}" type="parTrans" cxnId="{BA4A0C06-9BC9-4EB8-84A4-E8086A9C31E9}">
      <dgm:prSet/>
      <dgm:spPr/>
      <dgm:t>
        <a:bodyPr/>
        <a:lstStyle/>
        <a:p>
          <a:pPr rtl="1"/>
          <a:endParaRPr lang="ar-SA" sz="2400" b="1"/>
        </a:p>
      </dgm:t>
    </dgm:pt>
    <dgm:pt modelId="{1AD5E1D2-D7D3-4E7E-ACCC-7281C4C6A599}" type="sibTrans" cxnId="{BA4A0C06-9BC9-4EB8-84A4-E8086A9C31E9}">
      <dgm:prSet/>
      <dgm:spPr/>
      <dgm:t>
        <a:bodyPr/>
        <a:lstStyle/>
        <a:p>
          <a:pPr rtl="1"/>
          <a:endParaRPr lang="ar-SA" sz="2400" b="1"/>
        </a:p>
      </dgm:t>
    </dgm:pt>
    <dgm:pt modelId="{C16A64F3-4D57-4AE9-A5D1-BFEA20E11497}" type="pres">
      <dgm:prSet presAssocID="{0E684CDD-EB6C-4A04-B13A-18A3899659DB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81C8943-E29B-440A-B5BA-90A25279929B}" type="pres">
      <dgm:prSet presAssocID="{ED077998-1BF3-4C97-AAD9-8D546CE513C8}" presName="horFlow" presStyleCnt="0"/>
      <dgm:spPr/>
    </dgm:pt>
    <dgm:pt modelId="{BF7D7520-ED64-46DB-937C-B86E12C09C3D}" type="pres">
      <dgm:prSet presAssocID="{ED077998-1BF3-4C97-AAD9-8D546CE513C8}" presName="bigChev" presStyleLbl="node1" presStyleIdx="0" presStyleCnt="4"/>
      <dgm:spPr/>
      <dgm:t>
        <a:bodyPr/>
        <a:lstStyle/>
        <a:p>
          <a:pPr rtl="1"/>
          <a:endParaRPr lang="ar-SA"/>
        </a:p>
      </dgm:t>
    </dgm:pt>
    <dgm:pt modelId="{2654FDA2-9E8C-49A7-9632-D1AAB04615B9}" type="pres">
      <dgm:prSet presAssocID="{FC6C304D-0C2D-4998-A534-30602A614DF6}" presName="parTrans" presStyleCnt="0"/>
      <dgm:spPr/>
    </dgm:pt>
    <dgm:pt modelId="{B0AFC430-C873-4F96-9307-65501895FCB7}" type="pres">
      <dgm:prSet presAssocID="{8F1E89CF-2DE1-46D3-A01D-415C86CBE59D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686A5E-8E5E-43B6-ACAE-483D9B3EE65F}" type="pres">
      <dgm:prSet presAssocID="{ED077998-1BF3-4C97-AAD9-8D546CE513C8}" presName="vSp" presStyleCnt="0"/>
      <dgm:spPr/>
    </dgm:pt>
    <dgm:pt modelId="{B7362733-E4DB-45BB-8B87-7B4C62788F33}" type="pres">
      <dgm:prSet presAssocID="{35ABB529-107C-48E3-84A7-C2DE86C56970}" presName="horFlow" presStyleCnt="0"/>
      <dgm:spPr/>
    </dgm:pt>
    <dgm:pt modelId="{BBA92B49-2248-4B5F-B77D-3A970E49E94D}" type="pres">
      <dgm:prSet presAssocID="{35ABB529-107C-48E3-84A7-C2DE86C56970}" presName="bigChev" presStyleLbl="node1" presStyleIdx="1" presStyleCnt="4"/>
      <dgm:spPr/>
      <dgm:t>
        <a:bodyPr/>
        <a:lstStyle/>
        <a:p>
          <a:pPr rtl="1"/>
          <a:endParaRPr lang="ar-SA"/>
        </a:p>
      </dgm:t>
    </dgm:pt>
    <dgm:pt modelId="{9AF2D762-29AB-4B71-8184-22E0D8889CB7}" type="pres">
      <dgm:prSet presAssocID="{F07B2380-2BB6-4802-94F9-4D849A43522C}" presName="parTrans" presStyleCnt="0"/>
      <dgm:spPr/>
    </dgm:pt>
    <dgm:pt modelId="{F03F12E5-9BB8-4C3A-918C-DEA36E2E7BA8}" type="pres">
      <dgm:prSet presAssocID="{DE7A7ABA-41EF-4B69-B1ED-48A04AD16A8F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D68720-57AC-4EEC-B2F9-AA6F2A17A5BB}" type="pres">
      <dgm:prSet presAssocID="{35ABB529-107C-48E3-84A7-C2DE86C56970}" presName="vSp" presStyleCnt="0"/>
      <dgm:spPr/>
    </dgm:pt>
    <dgm:pt modelId="{F697F7DF-A795-4B7C-AD3F-2E11C413DC9A}" type="pres">
      <dgm:prSet presAssocID="{F68B9C8F-BE6E-46F5-86C8-0244E35BC480}" presName="horFlow" presStyleCnt="0"/>
      <dgm:spPr/>
    </dgm:pt>
    <dgm:pt modelId="{B759B2C6-DC03-43EF-99EC-68DD483DDE07}" type="pres">
      <dgm:prSet presAssocID="{F68B9C8F-BE6E-46F5-86C8-0244E35BC480}" presName="bigChev" presStyleLbl="node1" presStyleIdx="2" presStyleCnt="4"/>
      <dgm:spPr/>
      <dgm:t>
        <a:bodyPr/>
        <a:lstStyle/>
        <a:p>
          <a:pPr rtl="1"/>
          <a:endParaRPr lang="ar-SA"/>
        </a:p>
      </dgm:t>
    </dgm:pt>
    <dgm:pt modelId="{A8BFBDCD-BD1A-44B5-877A-2E9E5407D0F5}" type="pres">
      <dgm:prSet presAssocID="{022265D3-A04F-46BF-922D-1150F0AF38A1}" presName="parTrans" presStyleCnt="0"/>
      <dgm:spPr/>
    </dgm:pt>
    <dgm:pt modelId="{CF918E10-BEAC-4E48-8E62-7823419FAC29}" type="pres">
      <dgm:prSet presAssocID="{3662D22E-84B7-4CEC-9697-4FD88E045B34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22192B-134C-45F0-AC59-44070A530BA0}" type="pres">
      <dgm:prSet presAssocID="{F68B9C8F-BE6E-46F5-86C8-0244E35BC480}" presName="vSp" presStyleCnt="0"/>
      <dgm:spPr/>
    </dgm:pt>
    <dgm:pt modelId="{99F32B21-9C2C-49DD-BC39-AB3A9A9CF19B}" type="pres">
      <dgm:prSet presAssocID="{9B9220B4-7751-45DE-A227-54CC3A65034D}" presName="horFlow" presStyleCnt="0"/>
      <dgm:spPr/>
    </dgm:pt>
    <dgm:pt modelId="{AD6671F1-11CF-40ED-8052-3F5CE89C1C9B}" type="pres">
      <dgm:prSet presAssocID="{9B9220B4-7751-45DE-A227-54CC3A65034D}" presName="bigChev" presStyleLbl="node1" presStyleIdx="3" presStyleCnt="4"/>
      <dgm:spPr/>
      <dgm:t>
        <a:bodyPr/>
        <a:lstStyle/>
        <a:p>
          <a:pPr rtl="1"/>
          <a:endParaRPr lang="ar-SA"/>
        </a:p>
      </dgm:t>
    </dgm:pt>
    <dgm:pt modelId="{55107619-C0DE-499C-920F-4B2305A915C1}" type="pres">
      <dgm:prSet presAssocID="{8366E513-EA2A-4FB9-8430-B5516F775B65}" presName="parTrans" presStyleCnt="0"/>
      <dgm:spPr/>
    </dgm:pt>
    <dgm:pt modelId="{31C6ED12-3410-4D07-87D4-12CB12270644}" type="pres">
      <dgm:prSet presAssocID="{135E6E9C-E4EF-468D-8A86-2373BAF8F4D4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87FF3A1-932E-4595-8120-3D913CD654E8}" type="presOf" srcId="{135E6E9C-E4EF-468D-8A86-2373BAF8F4D4}" destId="{31C6ED12-3410-4D07-87D4-12CB12270644}" srcOrd="0" destOrd="0" presId="urn:microsoft.com/office/officeart/2005/8/layout/lProcess3"/>
    <dgm:cxn modelId="{D178F4AF-D3F0-47B8-843B-E3A04F86ECB4}" type="presOf" srcId="{8F1E89CF-2DE1-46D3-A01D-415C86CBE59D}" destId="{B0AFC430-C873-4F96-9307-65501895FCB7}" srcOrd="0" destOrd="0" presId="urn:microsoft.com/office/officeart/2005/8/layout/lProcess3"/>
    <dgm:cxn modelId="{3480D63A-A567-4F6D-ACC3-4BE3A607E216}" srcId="{0E684CDD-EB6C-4A04-B13A-18A3899659DB}" destId="{F68B9C8F-BE6E-46F5-86C8-0244E35BC480}" srcOrd="2" destOrd="0" parTransId="{E054A3D5-BD0A-4B98-80DF-8C1095BACBAD}" sibTransId="{CA700BDC-BCFC-4CEE-8D43-DF7B18F49D7E}"/>
    <dgm:cxn modelId="{8C06B7D6-5918-446E-B29D-67B536E79544}" type="presOf" srcId="{3662D22E-84B7-4CEC-9697-4FD88E045B34}" destId="{CF918E10-BEAC-4E48-8E62-7823419FAC29}" srcOrd="0" destOrd="0" presId="urn:microsoft.com/office/officeart/2005/8/layout/lProcess3"/>
    <dgm:cxn modelId="{BA4A0C06-9BC9-4EB8-84A4-E8086A9C31E9}" srcId="{9B9220B4-7751-45DE-A227-54CC3A65034D}" destId="{135E6E9C-E4EF-468D-8A86-2373BAF8F4D4}" srcOrd="0" destOrd="0" parTransId="{8366E513-EA2A-4FB9-8430-B5516F775B65}" sibTransId="{1AD5E1D2-D7D3-4E7E-ACCC-7281C4C6A599}"/>
    <dgm:cxn modelId="{1EE68DA9-FC0C-4194-AA26-579C04A7664F}" srcId="{0E684CDD-EB6C-4A04-B13A-18A3899659DB}" destId="{ED077998-1BF3-4C97-AAD9-8D546CE513C8}" srcOrd="0" destOrd="0" parTransId="{DA75D8DB-C505-40A0-ACFE-57A99B14B85D}" sibTransId="{EB1D9791-CE4A-4073-A01D-8927D5627DFB}"/>
    <dgm:cxn modelId="{A71C35F5-B0A3-450D-B531-FFE9539709CB}" type="presOf" srcId="{0E684CDD-EB6C-4A04-B13A-18A3899659DB}" destId="{C16A64F3-4D57-4AE9-A5D1-BFEA20E11497}" srcOrd="0" destOrd="0" presId="urn:microsoft.com/office/officeart/2005/8/layout/lProcess3"/>
    <dgm:cxn modelId="{A1708152-E8BA-47B4-A86D-25AD83492DF0}" type="presOf" srcId="{DE7A7ABA-41EF-4B69-B1ED-48A04AD16A8F}" destId="{F03F12E5-9BB8-4C3A-918C-DEA36E2E7BA8}" srcOrd="0" destOrd="0" presId="urn:microsoft.com/office/officeart/2005/8/layout/lProcess3"/>
    <dgm:cxn modelId="{913BC7E1-564D-43E2-A2C7-7DFBEE7D1917}" type="presOf" srcId="{F68B9C8F-BE6E-46F5-86C8-0244E35BC480}" destId="{B759B2C6-DC03-43EF-99EC-68DD483DDE07}" srcOrd="0" destOrd="0" presId="urn:microsoft.com/office/officeart/2005/8/layout/lProcess3"/>
    <dgm:cxn modelId="{8C8B36EB-6216-4973-8CA7-D144D13ACDDB}" srcId="{F68B9C8F-BE6E-46F5-86C8-0244E35BC480}" destId="{3662D22E-84B7-4CEC-9697-4FD88E045B34}" srcOrd="0" destOrd="0" parTransId="{022265D3-A04F-46BF-922D-1150F0AF38A1}" sibTransId="{8E3B73F5-43E3-454F-985C-82FAFFDF16EC}"/>
    <dgm:cxn modelId="{F0031447-DC62-4AA1-AF5A-F2B7D9B56352}" srcId="{0E684CDD-EB6C-4A04-B13A-18A3899659DB}" destId="{9B9220B4-7751-45DE-A227-54CC3A65034D}" srcOrd="3" destOrd="0" parTransId="{A77E2802-22FE-4F82-877D-FDC82E1345CC}" sibTransId="{75D56771-0F37-4CB3-84CB-25810F354790}"/>
    <dgm:cxn modelId="{33B4AB79-D5A7-4F8F-BFFC-DF2611385BAC}" srcId="{0E684CDD-EB6C-4A04-B13A-18A3899659DB}" destId="{35ABB529-107C-48E3-84A7-C2DE86C56970}" srcOrd="1" destOrd="0" parTransId="{D1FCECB1-6574-4C63-B20D-CA1BEF3435DD}" sibTransId="{B9C10611-A24C-45E8-9948-535CA6D6D66C}"/>
    <dgm:cxn modelId="{D9637E1E-2762-453D-89A8-596D71938EAC}" type="presOf" srcId="{ED077998-1BF3-4C97-AAD9-8D546CE513C8}" destId="{BF7D7520-ED64-46DB-937C-B86E12C09C3D}" srcOrd="0" destOrd="0" presId="urn:microsoft.com/office/officeart/2005/8/layout/lProcess3"/>
    <dgm:cxn modelId="{11E9F954-E2B1-4D6B-B9A3-361F8C6BB762}" type="presOf" srcId="{9B9220B4-7751-45DE-A227-54CC3A65034D}" destId="{AD6671F1-11CF-40ED-8052-3F5CE89C1C9B}" srcOrd="0" destOrd="0" presId="urn:microsoft.com/office/officeart/2005/8/layout/lProcess3"/>
    <dgm:cxn modelId="{BC692E7D-8485-44F6-B082-F4F153B43592}" srcId="{ED077998-1BF3-4C97-AAD9-8D546CE513C8}" destId="{8F1E89CF-2DE1-46D3-A01D-415C86CBE59D}" srcOrd="0" destOrd="0" parTransId="{FC6C304D-0C2D-4998-A534-30602A614DF6}" sibTransId="{00109BDB-0489-41BB-986C-1BCC4A3449A3}"/>
    <dgm:cxn modelId="{0D9A07DB-22EB-4E4A-8D9F-9A939BF37DA8}" srcId="{35ABB529-107C-48E3-84A7-C2DE86C56970}" destId="{DE7A7ABA-41EF-4B69-B1ED-48A04AD16A8F}" srcOrd="0" destOrd="0" parTransId="{F07B2380-2BB6-4802-94F9-4D849A43522C}" sibTransId="{6571B7F4-C2FC-4047-9622-FBA083DF6ADC}"/>
    <dgm:cxn modelId="{F8E2B20D-6344-4C26-9DEA-12C715C7CFA9}" type="presOf" srcId="{35ABB529-107C-48E3-84A7-C2DE86C56970}" destId="{BBA92B49-2248-4B5F-B77D-3A970E49E94D}" srcOrd="0" destOrd="0" presId="urn:microsoft.com/office/officeart/2005/8/layout/lProcess3"/>
    <dgm:cxn modelId="{1D91190B-A3D4-45D8-97FE-3FC722EF7658}" type="presParOf" srcId="{C16A64F3-4D57-4AE9-A5D1-BFEA20E11497}" destId="{481C8943-E29B-440A-B5BA-90A25279929B}" srcOrd="0" destOrd="0" presId="urn:microsoft.com/office/officeart/2005/8/layout/lProcess3"/>
    <dgm:cxn modelId="{2BE66418-4E3C-4B35-9965-41005D862466}" type="presParOf" srcId="{481C8943-E29B-440A-B5BA-90A25279929B}" destId="{BF7D7520-ED64-46DB-937C-B86E12C09C3D}" srcOrd="0" destOrd="0" presId="urn:microsoft.com/office/officeart/2005/8/layout/lProcess3"/>
    <dgm:cxn modelId="{4175947C-F36D-4F3A-8D9F-4BDA74A00C9B}" type="presParOf" srcId="{481C8943-E29B-440A-B5BA-90A25279929B}" destId="{2654FDA2-9E8C-49A7-9632-D1AAB04615B9}" srcOrd="1" destOrd="0" presId="urn:microsoft.com/office/officeart/2005/8/layout/lProcess3"/>
    <dgm:cxn modelId="{F84ED9A9-59B0-438B-BF08-77512BAD6FD5}" type="presParOf" srcId="{481C8943-E29B-440A-B5BA-90A25279929B}" destId="{B0AFC430-C873-4F96-9307-65501895FCB7}" srcOrd="2" destOrd="0" presId="urn:microsoft.com/office/officeart/2005/8/layout/lProcess3"/>
    <dgm:cxn modelId="{59DB9EE0-4233-400B-9EF9-4757956B954B}" type="presParOf" srcId="{C16A64F3-4D57-4AE9-A5D1-BFEA20E11497}" destId="{B2686A5E-8E5E-43B6-ACAE-483D9B3EE65F}" srcOrd="1" destOrd="0" presId="urn:microsoft.com/office/officeart/2005/8/layout/lProcess3"/>
    <dgm:cxn modelId="{C588969D-1563-4F7E-AF4A-0A95ABDC2EBE}" type="presParOf" srcId="{C16A64F3-4D57-4AE9-A5D1-BFEA20E11497}" destId="{B7362733-E4DB-45BB-8B87-7B4C62788F33}" srcOrd="2" destOrd="0" presId="urn:microsoft.com/office/officeart/2005/8/layout/lProcess3"/>
    <dgm:cxn modelId="{A3F9E1D8-F963-4771-88BF-40895D2603D9}" type="presParOf" srcId="{B7362733-E4DB-45BB-8B87-7B4C62788F33}" destId="{BBA92B49-2248-4B5F-B77D-3A970E49E94D}" srcOrd="0" destOrd="0" presId="urn:microsoft.com/office/officeart/2005/8/layout/lProcess3"/>
    <dgm:cxn modelId="{3B5E0F45-776C-4885-877D-C5B13F405AA6}" type="presParOf" srcId="{B7362733-E4DB-45BB-8B87-7B4C62788F33}" destId="{9AF2D762-29AB-4B71-8184-22E0D8889CB7}" srcOrd="1" destOrd="0" presId="urn:microsoft.com/office/officeart/2005/8/layout/lProcess3"/>
    <dgm:cxn modelId="{8653CC4F-B7D9-4C0F-86F0-96A985B1D326}" type="presParOf" srcId="{B7362733-E4DB-45BB-8B87-7B4C62788F33}" destId="{F03F12E5-9BB8-4C3A-918C-DEA36E2E7BA8}" srcOrd="2" destOrd="0" presId="urn:microsoft.com/office/officeart/2005/8/layout/lProcess3"/>
    <dgm:cxn modelId="{957E6739-E4EA-49A2-9A3E-EC0CAD07A8AB}" type="presParOf" srcId="{C16A64F3-4D57-4AE9-A5D1-BFEA20E11497}" destId="{7BD68720-57AC-4EEC-B2F9-AA6F2A17A5BB}" srcOrd="3" destOrd="0" presId="urn:microsoft.com/office/officeart/2005/8/layout/lProcess3"/>
    <dgm:cxn modelId="{1CC30D0E-9BEE-431B-9FFA-008BB94F759D}" type="presParOf" srcId="{C16A64F3-4D57-4AE9-A5D1-BFEA20E11497}" destId="{F697F7DF-A795-4B7C-AD3F-2E11C413DC9A}" srcOrd="4" destOrd="0" presId="urn:microsoft.com/office/officeart/2005/8/layout/lProcess3"/>
    <dgm:cxn modelId="{0D1FDA95-268F-47E8-9475-66134055340F}" type="presParOf" srcId="{F697F7DF-A795-4B7C-AD3F-2E11C413DC9A}" destId="{B759B2C6-DC03-43EF-99EC-68DD483DDE07}" srcOrd="0" destOrd="0" presId="urn:microsoft.com/office/officeart/2005/8/layout/lProcess3"/>
    <dgm:cxn modelId="{82045FD5-8E36-43F6-A017-912E4C86CDCD}" type="presParOf" srcId="{F697F7DF-A795-4B7C-AD3F-2E11C413DC9A}" destId="{A8BFBDCD-BD1A-44B5-877A-2E9E5407D0F5}" srcOrd="1" destOrd="0" presId="urn:microsoft.com/office/officeart/2005/8/layout/lProcess3"/>
    <dgm:cxn modelId="{4F95D8AC-41AE-4179-8B1E-4F4EEB2505D6}" type="presParOf" srcId="{F697F7DF-A795-4B7C-AD3F-2E11C413DC9A}" destId="{CF918E10-BEAC-4E48-8E62-7823419FAC29}" srcOrd="2" destOrd="0" presId="urn:microsoft.com/office/officeart/2005/8/layout/lProcess3"/>
    <dgm:cxn modelId="{CBFD805E-2038-424C-B30C-74D6654834CA}" type="presParOf" srcId="{C16A64F3-4D57-4AE9-A5D1-BFEA20E11497}" destId="{3322192B-134C-45F0-AC59-44070A530BA0}" srcOrd="5" destOrd="0" presId="urn:microsoft.com/office/officeart/2005/8/layout/lProcess3"/>
    <dgm:cxn modelId="{C486B9A1-4D01-43B3-9E26-4528D04B1476}" type="presParOf" srcId="{C16A64F3-4D57-4AE9-A5D1-BFEA20E11497}" destId="{99F32B21-9C2C-49DD-BC39-AB3A9A9CF19B}" srcOrd="6" destOrd="0" presId="urn:microsoft.com/office/officeart/2005/8/layout/lProcess3"/>
    <dgm:cxn modelId="{AF06EA18-E088-4003-92DC-79ED45353C26}" type="presParOf" srcId="{99F32B21-9C2C-49DD-BC39-AB3A9A9CF19B}" destId="{AD6671F1-11CF-40ED-8052-3F5CE89C1C9B}" srcOrd="0" destOrd="0" presId="urn:microsoft.com/office/officeart/2005/8/layout/lProcess3"/>
    <dgm:cxn modelId="{0BF7AC27-50D9-4F93-B699-14090F31DCAB}" type="presParOf" srcId="{99F32B21-9C2C-49DD-BC39-AB3A9A9CF19B}" destId="{55107619-C0DE-499C-920F-4B2305A915C1}" srcOrd="1" destOrd="0" presId="urn:microsoft.com/office/officeart/2005/8/layout/lProcess3"/>
    <dgm:cxn modelId="{1A3D550F-3C24-440C-B943-030487B77D65}" type="presParOf" srcId="{99F32B21-9C2C-49DD-BC39-AB3A9A9CF19B}" destId="{31C6ED12-3410-4D07-87D4-12CB12270644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84CDD-EB6C-4A04-B13A-18A3899659DB}" type="doc">
      <dgm:prSet loTypeId="urn:microsoft.com/office/officeart/2005/8/layout/lProcess3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ED077998-1BF3-4C97-AAD9-8D546CE513C8}">
      <dgm:prSet phldrT="[Text]" custT="1"/>
      <dgm:spPr/>
      <dgm:t>
        <a:bodyPr/>
        <a:lstStyle/>
        <a:p>
          <a:pPr rtl="1"/>
          <a:r>
            <a:rPr lang="ar-SA" sz="2400" b="1" dirty="0" smtClean="0"/>
            <a:t>تحديد و تعريف الوظائف المطلوبة</a:t>
          </a:r>
          <a:endParaRPr lang="ar-SA" sz="2400" b="1" dirty="0"/>
        </a:p>
      </dgm:t>
    </dgm:pt>
    <dgm:pt modelId="{DA75D8DB-C505-40A0-ACFE-57A99B14B85D}" type="parTrans" cxnId="{1EE68DA9-FC0C-4194-AA26-579C04A7664F}">
      <dgm:prSet/>
      <dgm:spPr/>
      <dgm:t>
        <a:bodyPr/>
        <a:lstStyle/>
        <a:p>
          <a:pPr rtl="1"/>
          <a:endParaRPr lang="ar-SA" sz="2400" b="1"/>
        </a:p>
      </dgm:t>
    </dgm:pt>
    <dgm:pt modelId="{EB1D9791-CE4A-4073-A01D-8927D5627DFB}" type="sibTrans" cxnId="{1EE68DA9-FC0C-4194-AA26-579C04A7664F}">
      <dgm:prSet/>
      <dgm:spPr/>
      <dgm:t>
        <a:bodyPr/>
        <a:lstStyle/>
        <a:p>
          <a:pPr rtl="1"/>
          <a:endParaRPr lang="ar-SA" sz="2400" b="1"/>
        </a:p>
      </dgm:t>
    </dgm:pt>
    <dgm:pt modelId="{AE0B8537-0AA4-496D-A215-A01026374112}">
      <dgm:prSet phldrT="[Text]" custT="1"/>
      <dgm:spPr/>
      <dgm:t>
        <a:bodyPr/>
        <a:lstStyle/>
        <a:p>
          <a:pPr rtl="1"/>
          <a:r>
            <a:rPr lang="en-US" sz="2400" b="1" dirty="0" smtClean="0"/>
            <a:t>Job Definitions</a:t>
          </a:r>
          <a:endParaRPr lang="ar-SA" sz="2400" b="1" dirty="0"/>
        </a:p>
      </dgm:t>
    </dgm:pt>
    <dgm:pt modelId="{E1CFC454-1DD1-4656-A283-1702D50011E2}" type="parTrans" cxnId="{92409504-3CD6-45E6-9113-31F2A15C80DD}">
      <dgm:prSet/>
      <dgm:spPr/>
      <dgm:t>
        <a:bodyPr/>
        <a:lstStyle/>
        <a:p>
          <a:pPr rtl="1"/>
          <a:endParaRPr lang="ar-SA"/>
        </a:p>
      </dgm:t>
    </dgm:pt>
    <dgm:pt modelId="{5C05E22C-CA10-4869-B18A-CB3B02A89595}" type="sibTrans" cxnId="{92409504-3CD6-45E6-9113-31F2A15C80DD}">
      <dgm:prSet/>
      <dgm:spPr/>
      <dgm:t>
        <a:bodyPr/>
        <a:lstStyle/>
        <a:p>
          <a:pPr rtl="1"/>
          <a:endParaRPr lang="ar-SA"/>
        </a:p>
      </dgm:t>
    </dgm:pt>
    <dgm:pt modelId="{335B9321-E560-405B-9820-A7D2D7C4E242}">
      <dgm:prSet phldrT="[Text]" custT="1"/>
      <dgm:spPr/>
      <dgm:t>
        <a:bodyPr/>
        <a:lstStyle/>
        <a:p>
          <a:pPr rtl="1"/>
          <a:r>
            <a:rPr lang="ar-SA" sz="2400" b="1" dirty="0" smtClean="0"/>
            <a:t>تقسيم إعمال أنشطة المشروع</a:t>
          </a:r>
          <a:endParaRPr lang="ar-SA" sz="2400" b="1" dirty="0"/>
        </a:p>
      </dgm:t>
    </dgm:pt>
    <dgm:pt modelId="{8220C0DB-D952-4593-8D27-651F959D6480}" type="parTrans" cxnId="{2BF55965-885B-4D91-AF52-04634CA07634}">
      <dgm:prSet/>
      <dgm:spPr/>
      <dgm:t>
        <a:bodyPr/>
        <a:lstStyle/>
        <a:p>
          <a:pPr rtl="1"/>
          <a:endParaRPr lang="ar-SA"/>
        </a:p>
      </dgm:t>
    </dgm:pt>
    <dgm:pt modelId="{A50E651D-BF84-4D61-9474-3535FB31108C}" type="sibTrans" cxnId="{2BF55965-885B-4D91-AF52-04634CA07634}">
      <dgm:prSet/>
      <dgm:spPr/>
      <dgm:t>
        <a:bodyPr/>
        <a:lstStyle/>
        <a:p>
          <a:pPr rtl="1"/>
          <a:endParaRPr lang="ar-SA"/>
        </a:p>
      </dgm:t>
    </dgm:pt>
    <dgm:pt modelId="{30F750C6-4F4B-4DE4-BE05-72273A2E0FCA}">
      <dgm:prSet phldrT="[Text]" custT="1"/>
      <dgm:spPr/>
      <dgm:t>
        <a:bodyPr/>
        <a:lstStyle/>
        <a:p>
          <a:pPr rtl="1"/>
          <a:r>
            <a:rPr lang="en-US" sz="2400" b="1" dirty="0" smtClean="0"/>
            <a:t>Departmentalization</a:t>
          </a:r>
          <a:endParaRPr lang="ar-SA" sz="2400" b="1" dirty="0"/>
        </a:p>
      </dgm:t>
    </dgm:pt>
    <dgm:pt modelId="{652F8BA1-6A77-4B68-AAED-12C4B6B239C6}" type="parTrans" cxnId="{1FDC0954-E956-4C2E-B2B4-CC3F1C7C3F5E}">
      <dgm:prSet/>
      <dgm:spPr/>
      <dgm:t>
        <a:bodyPr/>
        <a:lstStyle/>
        <a:p>
          <a:pPr rtl="1"/>
          <a:endParaRPr lang="ar-SA"/>
        </a:p>
      </dgm:t>
    </dgm:pt>
    <dgm:pt modelId="{B6CBB9E2-D2F4-43F9-9254-B7C799F4C816}" type="sibTrans" cxnId="{1FDC0954-E956-4C2E-B2B4-CC3F1C7C3F5E}">
      <dgm:prSet/>
      <dgm:spPr/>
      <dgm:t>
        <a:bodyPr/>
        <a:lstStyle/>
        <a:p>
          <a:pPr rtl="1"/>
          <a:endParaRPr lang="ar-SA"/>
        </a:p>
      </dgm:t>
    </dgm:pt>
    <dgm:pt modelId="{3FB97291-116E-410F-AF96-DA3A2CDA95BE}">
      <dgm:prSet phldrT="[Text]" custT="1"/>
      <dgm:spPr/>
      <dgm:t>
        <a:bodyPr/>
        <a:lstStyle/>
        <a:p>
          <a:pPr rtl="1"/>
          <a:r>
            <a:rPr lang="ar-SA" sz="2400" b="1" dirty="0" smtClean="0"/>
            <a:t>تحديد نطاق الإشراف</a:t>
          </a:r>
          <a:endParaRPr lang="ar-SA" sz="2400" b="1" dirty="0"/>
        </a:p>
      </dgm:t>
    </dgm:pt>
    <dgm:pt modelId="{3BC84799-2A7B-4105-B7FF-7568376BA1AC}" type="parTrans" cxnId="{6747BC62-023E-4141-847F-547F45A654DA}">
      <dgm:prSet/>
      <dgm:spPr/>
      <dgm:t>
        <a:bodyPr/>
        <a:lstStyle/>
        <a:p>
          <a:pPr rtl="1"/>
          <a:endParaRPr lang="ar-SA"/>
        </a:p>
      </dgm:t>
    </dgm:pt>
    <dgm:pt modelId="{AE4778B6-9580-4404-87C8-9B78454F7EBB}" type="sibTrans" cxnId="{6747BC62-023E-4141-847F-547F45A654DA}">
      <dgm:prSet/>
      <dgm:spPr/>
      <dgm:t>
        <a:bodyPr/>
        <a:lstStyle/>
        <a:p>
          <a:pPr rtl="1"/>
          <a:endParaRPr lang="ar-SA"/>
        </a:p>
      </dgm:t>
    </dgm:pt>
    <dgm:pt modelId="{3D8BC870-24BA-4C01-8666-66DF09AA9B6C}">
      <dgm:prSet phldrT="[Text]" custT="1"/>
      <dgm:spPr/>
      <dgm:t>
        <a:bodyPr/>
        <a:lstStyle/>
        <a:p>
          <a:pPr rtl="1"/>
          <a:r>
            <a:rPr lang="en-US" sz="2400" b="1" dirty="0" smtClean="0"/>
            <a:t>Span of Control</a:t>
          </a:r>
          <a:endParaRPr lang="ar-SA" sz="2400" b="1" dirty="0"/>
        </a:p>
      </dgm:t>
    </dgm:pt>
    <dgm:pt modelId="{2FD0545A-E0B8-49CE-AB27-E4190FC90904}" type="parTrans" cxnId="{B6B4AF8B-CDC6-4271-8719-9E245D0CA159}">
      <dgm:prSet/>
      <dgm:spPr/>
      <dgm:t>
        <a:bodyPr/>
        <a:lstStyle/>
        <a:p>
          <a:pPr rtl="1"/>
          <a:endParaRPr lang="ar-SA"/>
        </a:p>
      </dgm:t>
    </dgm:pt>
    <dgm:pt modelId="{02B2D695-211F-43A9-A3F2-C9118C887D9C}" type="sibTrans" cxnId="{B6B4AF8B-CDC6-4271-8719-9E245D0CA159}">
      <dgm:prSet/>
      <dgm:spPr/>
      <dgm:t>
        <a:bodyPr/>
        <a:lstStyle/>
        <a:p>
          <a:pPr rtl="1"/>
          <a:endParaRPr lang="ar-SA"/>
        </a:p>
      </dgm:t>
    </dgm:pt>
    <dgm:pt modelId="{6DB1F3BA-F450-4DDF-BDD9-1D04BCB77DD9}">
      <dgm:prSet phldrT="[Text]" custT="1"/>
      <dgm:spPr/>
      <dgm:t>
        <a:bodyPr/>
        <a:lstStyle/>
        <a:p>
          <a:pPr rtl="1"/>
          <a:r>
            <a:rPr lang="ar-SA" sz="2400" b="1" dirty="0" smtClean="0"/>
            <a:t>تفويض السلطة</a:t>
          </a:r>
          <a:endParaRPr lang="ar-SA" sz="2400" b="1" dirty="0"/>
        </a:p>
      </dgm:t>
    </dgm:pt>
    <dgm:pt modelId="{4252F37F-B8AF-408A-9AF4-B6C33EB40B50}" type="parTrans" cxnId="{39099164-0AB0-4455-AD30-99BE46543DF0}">
      <dgm:prSet/>
      <dgm:spPr/>
      <dgm:t>
        <a:bodyPr/>
        <a:lstStyle/>
        <a:p>
          <a:pPr rtl="1"/>
          <a:endParaRPr lang="ar-SA"/>
        </a:p>
      </dgm:t>
    </dgm:pt>
    <dgm:pt modelId="{7967130D-06D9-4B4C-AC9F-AFCD859B853D}" type="sibTrans" cxnId="{39099164-0AB0-4455-AD30-99BE46543DF0}">
      <dgm:prSet/>
      <dgm:spPr/>
      <dgm:t>
        <a:bodyPr/>
        <a:lstStyle/>
        <a:p>
          <a:pPr rtl="1"/>
          <a:endParaRPr lang="ar-SA"/>
        </a:p>
      </dgm:t>
    </dgm:pt>
    <dgm:pt modelId="{5EF1F00C-12DE-4739-A281-DC0A6BA43D94}">
      <dgm:prSet phldrT="[Text]" custT="1"/>
      <dgm:spPr/>
      <dgm:t>
        <a:bodyPr/>
        <a:lstStyle/>
        <a:p>
          <a:pPr rtl="1"/>
          <a:r>
            <a:rPr lang="en-US" sz="2400" b="1" dirty="0" smtClean="0"/>
            <a:t>Delegation of Authority</a:t>
          </a:r>
          <a:endParaRPr lang="ar-SA" sz="2400" b="1" dirty="0"/>
        </a:p>
      </dgm:t>
    </dgm:pt>
    <dgm:pt modelId="{D1081CEC-D1E6-47E3-B7DD-8A9CBC7D74A7}" type="parTrans" cxnId="{C46E2BA4-D25B-467C-918A-F27F37FB72D3}">
      <dgm:prSet/>
      <dgm:spPr/>
      <dgm:t>
        <a:bodyPr/>
        <a:lstStyle/>
        <a:p>
          <a:pPr rtl="1"/>
          <a:endParaRPr lang="ar-SA"/>
        </a:p>
      </dgm:t>
    </dgm:pt>
    <dgm:pt modelId="{20DBCE2C-722A-4916-BB5B-36A7EEADE052}" type="sibTrans" cxnId="{C46E2BA4-D25B-467C-918A-F27F37FB72D3}">
      <dgm:prSet/>
      <dgm:spPr/>
      <dgm:t>
        <a:bodyPr/>
        <a:lstStyle/>
        <a:p>
          <a:pPr rtl="1"/>
          <a:endParaRPr lang="ar-SA"/>
        </a:p>
      </dgm:t>
    </dgm:pt>
    <dgm:pt modelId="{C16A64F3-4D57-4AE9-A5D1-BFEA20E11497}" type="pres">
      <dgm:prSet presAssocID="{0E684CDD-EB6C-4A04-B13A-18A3899659DB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81C8943-E29B-440A-B5BA-90A25279929B}" type="pres">
      <dgm:prSet presAssocID="{ED077998-1BF3-4C97-AAD9-8D546CE513C8}" presName="horFlow" presStyleCnt="0"/>
      <dgm:spPr/>
    </dgm:pt>
    <dgm:pt modelId="{BF7D7520-ED64-46DB-937C-B86E12C09C3D}" type="pres">
      <dgm:prSet presAssocID="{ED077998-1BF3-4C97-AAD9-8D546CE513C8}" presName="bigChev" presStyleLbl="node1" presStyleIdx="0" presStyleCnt="4"/>
      <dgm:spPr/>
      <dgm:t>
        <a:bodyPr/>
        <a:lstStyle/>
        <a:p>
          <a:pPr rtl="1"/>
          <a:endParaRPr lang="ar-SA"/>
        </a:p>
      </dgm:t>
    </dgm:pt>
    <dgm:pt modelId="{0B4405FE-B6A4-4A06-8BD9-B8406332A697}" type="pres">
      <dgm:prSet presAssocID="{E1CFC454-1DD1-4656-A283-1702D50011E2}" presName="parTrans" presStyleCnt="0"/>
      <dgm:spPr/>
    </dgm:pt>
    <dgm:pt modelId="{C34BEDD0-41C1-4B00-8498-615DCCD69859}" type="pres">
      <dgm:prSet presAssocID="{AE0B8537-0AA4-496D-A215-A01026374112}" presName="node" presStyleLbl="alignAccFollowNode1" presStyleIdx="0" presStyleCnt="4" custScaleX="17149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686A5E-8E5E-43B6-ACAE-483D9B3EE65F}" type="pres">
      <dgm:prSet presAssocID="{ED077998-1BF3-4C97-AAD9-8D546CE513C8}" presName="vSp" presStyleCnt="0"/>
      <dgm:spPr/>
    </dgm:pt>
    <dgm:pt modelId="{E6C30D63-6463-4851-AAD8-ED782AF36F74}" type="pres">
      <dgm:prSet presAssocID="{335B9321-E560-405B-9820-A7D2D7C4E242}" presName="horFlow" presStyleCnt="0"/>
      <dgm:spPr/>
    </dgm:pt>
    <dgm:pt modelId="{F57D8039-4F5B-4393-B877-81B1DA10BAA3}" type="pres">
      <dgm:prSet presAssocID="{335B9321-E560-405B-9820-A7D2D7C4E242}" presName="bigChev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9F47B98-4629-46E2-8BBB-87434EE37675}" type="pres">
      <dgm:prSet presAssocID="{652F8BA1-6A77-4B68-AAED-12C4B6B239C6}" presName="parTrans" presStyleCnt="0"/>
      <dgm:spPr/>
    </dgm:pt>
    <dgm:pt modelId="{64873284-8CC6-4A27-B41D-1E10EA908B66}" type="pres">
      <dgm:prSet presAssocID="{30F750C6-4F4B-4DE4-BE05-72273A2E0FCA}" presName="node" presStyleLbl="alignAccFollowNode1" presStyleIdx="1" presStyleCnt="4" custScaleX="17160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2EE506-6EF7-4FE8-8A22-777BD4270A10}" type="pres">
      <dgm:prSet presAssocID="{335B9321-E560-405B-9820-A7D2D7C4E242}" presName="vSp" presStyleCnt="0"/>
      <dgm:spPr/>
    </dgm:pt>
    <dgm:pt modelId="{F5DF51F9-C1F5-4F1E-83EA-6FAD51676A8B}" type="pres">
      <dgm:prSet presAssocID="{3FB97291-116E-410F-AF96-DA3A2CDA95BE}" presName="horFlow" presStyleCnt="0"/>
      <dgm:spPr/>
    </dgm:pt>
    <dgm:pt modelId="{370703E3-1D4A-4D72-B375-6158387282E8}" type="pres">
      <dgm:prSet presAssocID="{3FB97291-116E-410F-AF96-DA3A2CDA95BE}" presName="bigChev" presStyleLbl="node1" presStyleIdx="2" presStyleCnt="4"/>
      <dgm:spPr/>
      <dgm:t>
        <a:bodyPr/>
        <a:lstStyle/>
        <a:p>
          <a:pPr rtl="1"/>
          <a:endParaRPr lang="ar-SA"/>
        </a:p>
      </dgm:t>
    </dgm:pt>
    <dgm:pt modelId="{9E0F40F7-38CD-493E-9FE2-CDAF7FBD2231}" type="pres">
      <dgm:prSet presAssocID="{2FD0545A-E0B8-49CE-AB27-E4190FC90904}" presName="parTrans" presStyleCnt="0"/>
      <dgm:spPr/>
    </dgm:pt>
    <dgm:pt modelId="{51845D21-54C8-4ED3-AA11-AAA202700130}" type="pres">
      <dgm:prSet presAssocID="{3D8BC870-24BA-4C01-8666-66DF09AA9B6C}" presName="node" presStyleLbl="alignAccFollowNode1" presStyleIdx="2" presStyleCnt="4" custScaleX="17311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4BA831-28C6-4912-874E-3AB487AE0DF7}" type="pres">
      <dgm:prSet presAssocID="{3FB97291-116E-410F-AF96-DA3A2CDA95BE}" presName="vSp" presStyleCnt="0"/>
      <dgm:spPr/>
    </dgm:pt>
    <dgm:pt modelId="{1DBB5AF1-33CC-4470-82E6-E2E27F72CEF9}" type="pres">
      <dgm:prSet presAssocID="{6DB1F3BA-F450-4DDF-BDD9-1D04BCB77DD9}" presName="horFlow" presStyleCnt="0"/>
      <dgm:spPr/>
    </dgm:pt>
    <dgm:pt modelId="{BEA71107-420A-4E06-9E87-2F998B0BE451}" type="pres">
      <dgm:prSet presAssocID="{6DB1F3BA-F450-4DDF-BDD9-1D04BCB77DD9}" presName="bigChev" presStyleLbl="node1" presStyleIdx="3" presStyleCnt="4"/>
      <dgm:spPr/>
      <dgm:t>
        <a:bodyPr/>
        <a:lstStyle/>
        <a:p>
          <a:pPr rtl="1"/>
          <a:endParaRPr lang="ar-SA"/>
        </a:p>
      </dgm:t>
    </dgm:pt>
    <dgm:pt modelId="{C90CDE1A-3509-44C2-ACB8-05D1F3E72E08}" type="pres">
      <dgm:prSet presAssocID="{D1081CEC-D1E6-47E3-B7DD-8A9CBC7D74A7}" presName="parTrans" presStyleCnt="0"/>
      <dgm:spPr/>
    </dgm:pt>
    <dgm:pt modelId="{2376F7D3-1C25-40CC-A177-97460D71B1BB}" type="pres">
      <dgm:prSet presAssocID="{5EF1F00C-12DE-4739-A281-DC0A6BA43D94}" presName="node" presStyleLbl="alignAccFollowNode1" presStyleIdx="3" presStyleCnt="4" custScaleX="1721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9099164-0AB0-4455-AD30-99BE46543DF0}" srcId="{0E684CDD-EB6C-4A04-B13A-18A3899659DB}" destId="{6DB1F3BA-F450-4DDF-BDD9-1D04BCB77DD9}" srcOrd="3" destOrd="0" parTransId="{4252F37F-B8AF-408A-9AF4-B6C33EB40B50}" sibTransId="{7967130D-06D9-4B4C-AC9F-AFCD859B853D}"/>
    <dgm:cxn modelId="{D1186469-0419-497F-A269-DBFE7757EFBE}" type="presOf" srcId="{3D8BC870-24BA-4C01-8666-66DF09AA9B6C}" destId="{51845D21-54C8-4ED3-AA11-AAA202700130}" srcOrd="0" destOrd="0" presId="urn:microsoft.com/office/officeart/2005/8/layout/lProcess3"/>
    <dgm:cxn modelId="{C939B2D6-85E3-45BD-B05C-C04C8B3665D1}" type="presOf" srcId="{AE0B8537-0AA4-496D-A215-A01026374112}" destId="{C34BEDD0-41C1-4B00-8498-615DCCD69859}" srcOrd="0" destOrd="0" presId="urn:microsoft.com/office/officeart/2005/8/layout/lProcess3"/>
    <dgm:cxn modelId="{3DB823F5-161B-42D6-8440-AB7B2A1A4857}" type="presOf" srcId="{30F750C6-4F4B-4DE4-BE05-72273A2E0FCA}" destId="{64873284-8CC6-4A27-B41D-1E10EA908B66}" srcOrd="0" destOrd="0" presId="urn:microsoft.com/office/officeart/2005/8/layout/lProcess3"/>
    <dgm:cxn modelId="{E098F88F-566E-4F49-AB05-A424A5C4D7FE}" type="presOf" srcId="{ED077998-1BF3-4C97-AAD9-8D546CE513C8}" destId="{BF7D7520-ED64-46DB-937C-B86E12C09C3D}" srcOrd="0" destOrd="0" presId="urn:microsoft.com/office/officeart/2005/8/layout/lProcess3"/>
    <dgm:cxn modelId="{B6B4AF8B-CDC6-4271-8719-9E245D0CA159}" srcId="{3FB97291-116E-410F-AF96-DA3A2CDA95BE}" destId="{3D8BC870-24BA-4C01-8666-66DF09AA9B6C}" srcOrd="0" destOrd="0" parTransId="{2FD0545A-E0B8-49CE-AB27-E4190FC90904}" sibTransId="{02B2D695-211F-43A9-A3F2-C9118C887D9C}"/>
    <dgm:cxn modelId="{D80E0B54-09AD-44AC-86CA-D85A76242537}" type="presOf" srcId="{0E684CDD-EB6C-4A04-B13A-18A3899659DB}" destId="{C16A64F3-4D57-4AE9-A5D1-BFEA20E11497}" srcOrd="0" destOrd="0" presId="urn:microsoft.com/office/officeart/2005/8/layout/lProcess3"/>
    <dgm:cxn modelId="{D61AAB3F-A74F-43AF-B8E9-16120F7E65B1}" type="presOf" srcId="{6DB1F3BA-F450-4DDF-BDD9-1D04BCB77DD9}" destId="{BEA71107-420A-4E06-9E87-2F998B0BE451}" srcOrd="0" destOrd="0" presId="urn:microsoft.com/office/officeart/2005/8/layout/lProcess3"/>
    <dgm:cxn modelId="{1EE68DA9-FC0C-4194-AA26-579C04A7664F}" srcId="{0E684CDD-EB6C-4A04-B13A-18A3899659DB}" destId="{ED077998-1BF3-4C97-AAD9-8D546CE513C8}" srcOrd="0" destOrd="0" parTransId="{DA75D8DB-C505-40A0-ACFE-57A99B14B85D}" sibTransId="{EB1D9791-CE4A-4073-A01D-8927D5627DFB}"/>
    <dgm:cxn modelId="{C46E2BA4-D25B-467C-918A-F27F37FB72D3}" srcId="{6DB1F3BA-F450-4DDF-BDD9-1D04BCB77DD9}" destId="{5EF1F00C-12DE-4739-A281-DC0A6BA43D94}" srcOrd="0" destOrd="0" parTransId="{D1081CEC-D1E6-47E3-B7DD-8A9CBC7D74A7}" sibTransId="{20DBCE2C-722A-4916-BB5B-36A7EEADE052}"/>
    <dgm:cxn modelId="{A8EDBCA1-2D0C-48E3-9798-328DCEE823EF}" type="presOf" srcId="{3FB97291-116E-410F-AF96-DA3A2CDA95BE}" destId="{370703E3-1D4A-4D72-B375-6158387282E8}" srcOrd="0" destOrd="0" presId="urn:microsoft.com/office/officeart/2005/8/layout/lProcess3"/>
    <dgm:cxn modelId="{92409504-3CD6-45E6-9113-31F2A15C80DD}" srcId="{ED077998-1BF3-4C97-AAD9-8D546CE513C8}" destId="{AE0B8537-0AA4-496D-A215-A01026374112}" srcOrd="0" destOrd="0" parTransId="{E1CFC454-1DD1-4656-A283-1702D50011E2}" sibTransId="{5C05E22C-CA10-4869-B18A-CB3B02A89595}"/>
    <dgm:cxn modelId="{2BF55965-885B-4D91-AF52-04634CA07634}" srcId="{0E684CDD-EB6C-4A04-B13A-18A3899659DB}" destId="{335B9321-E560-405B-9820-A7D2D7C4E242}" srcOrd="1" destOrd="0" parTransId="{8220C0DB-D952-4593-8D27-651F959D6480}" sibTransId="{A50E651D-BF84-4D61-9474-3535FB31108C}"/>
    <dgm:cxn modelId="{6747BC62-023E-4141-847F-547F45A654DA}" srcId="{0E684CDD-EB6C-4A04-B13A-18A3899659DB}" destId="{3FB97291-116E-410F-AF96-DA3A2CDA95BE}" srcOrd="2" destOrd="0" parTransId="{3BC84799-2A7B-4105-B7FF-7568376BA1AC}" sibTransId="{AE4778B6-9580-4404-87C8-9B78454F7EBB}"/>
    <dgm:cxn modelId="{35ECEBCE-9436-48AB-98BA-6803AFD411F0}" type="presOf" srcId="{335B9321-E560-405B-9820-A7D2D7C4E242}" destId="{F57D8039-4F5B-4393-B877-81B1DA10BAA3}" srcOrd="0" destOrd="0" presId="urn:microsoft.com/office/officeart/2005/8/layout/lProcess3"/>
    <dgm:cxn modelId="{AE51A647-45AE-4F7B-AE01-7A15DCDE5D36}" type="presOf" srcId="{5EF1F00C-12DE-4739-A281-DC0A6BA43D94}" destId="{2376F7D3-1C25-40CC-A177-97460D71B1BB}" srcOrd="0" destOrd="0" presId="urn:microsoft.com/office/officeart/2005/8/layout/lProcess3"/>
    <dgm:cxn modelId="{1FDC0954-E956-4C2E-B2B4-CC3F1C7C3F5E}" srcId="{335B9321-E560-405B-9820-A7D2D7C4E242}" destId="{30F750C6-4F4B-4DE4-BE05-72273A2E0FCA}" srcOrd="0" destOrd="0" parTransId="{652F8BA1-6A77-4B68-AAED-12C4B6B239C6}" sibTransId="{B6CBB9E2-D2F4-43F9-9254-B7C799F4C816}"/>
    <dgm:cxn modelId="{4BF11DFA-89EA-44EB-9E6A-323D8E7CA6DC}" type="presParOf" srcId="{C16A64F3-4D57-4AE9-A5D1-BFEA20E11497}" destId="{481C8943-E29B-440A-B5BA-90A25279929B}" srcOrd="0" destOrd="0" presId="urn:microsoft.com/office/officeart/2005/8/layout/lProcess3"/>
    <dgm:cxn modelId="{1B0D64AC-041E-4ABF-8F9D-D20DFBE88BCC}" type="presParOf" srcId="{481C8943-E29B-440A-B5BA-90A25279929B}" destId="{BF7D7520-ED64-46DB-937C-B86E12C09C3D}" srcOrd="0" destOrd="0" presId="urn:microsoft.com/office/officeart/2005/8/layout/lProcess3"/>
    <dgm:cxn modelId="{A1192C20-A6D2-46F4-9466-80313E51A8D3}" type="presParOf" srcId="{481C8943-E29B-440A-B5BA-90A25279929B}" destId="{0B4405FE-B6A4-4A06-8BD9-B8406332A697}" srcOrd="1" destOrd="0" presId="urn:microsoft.com/office/officeart/2005/8/layout/lProcess3"/>
    <dgm:cxn modelId="{01992FE3-1B2C-478B-B335-C857DD30E0D1}" type="presParOf" srcId="{481C8943-E29B-440A-B5BA-90A25279929B}" destId="{C34BEDD0-41C1-4B00-8498-615DCCD69859}" srcOrd="2" destOrd="0" presId="urn:microsoft.com/office/officeart/2005/8/layout/lProcess3"/>
    <dgm:cxn modelId="{C3F6C92B-8FD8-4790-A9E4-146C4E165B4D}" type="presParOf" srcId="{C16A64F3-4D57-4AE9-A5D1-BFEA20E11497}" destId="{B2686A5E-8E5E-43B6-ACAE-483D9B3EE65F}" srcOrd="1" destOrd="0" presId="urn:microsoft.com/office/officeart/2005/8/layout/lProcess3"/>
    <dgm:cxn modelId="{01D6FD57-FA23-4E07-8C27-1C3F8EB00B53}" type="presParOf" srcId="{C16A64F3-4D57-4AE9-A5D1-BFEA20E11497}" destId="{E6C30D63-6463-4851-AAD8-ED782AF36F74}" srcOrd="2" destOrd="0" presId="urn:microsoft.com/office/officeart/2005/8/layout/lProcess3"/>
    <dgm:cxn modelId="{207AC617-D47C-4FF4-94FC-5BE94A9BCA65}" type="presParOf" srcId="{E6C30D63-6463-4851-AAD8-ED782AF36F74}" destId="{F57D8039-4F5B-4393-B877-81B1DA10BAA3}" srcOrd="0" destOrd="0" presId="urn:microsoft.com/office/officeart/2005/8/layout/lProcess3"/>
    <dgm:cxn modelId="{84B6178A-B0AB-491D-A66E-D95DED5EA0C3}" type="presParOf" srcId="{E6C30D63-6463-4851-AAD8-ED782AF36F74}" destId="{29F47B98-4629-46E2-8BBB-87434EE37675}" srcOrd="1" destOrd="0" presId="urn:microsoft.com/office/officeart/2005/8/layout/lProcess3"/>
    <dgm:cxn modelId="{DAFBAE19-3A0A-4EC8-9BBC-4A8E10387B1B}" type="presParOf" srcId="{E6C30D63-6463-4851-AAD8-ED782AF36F74}" destId="{64873284-8CC6-4A27-B41D-1E10EA908B66}" srcOrd="2" destOrd="0" presId="urn:microsoft.com/office/officeart/2005/8/layout/lProcess3"/>
    <dgm:cxn modelId="{96415673-5EB8-4A85-A772-1F2229EFB3D6}" type="presParOf" srcId="{C16A64F3-4D57-4AE9-A5D1-BFEA20E11497}" destId="{702EE506-6EF7-4FE8-8A22-777BD4270A10}" srcOrd="3" destOrd="0" presId="urn:microsoft.com/office/officeart/2005/8/layout/lProcess3"/>
    <dgm:cxn modelId="{BD1A839B-1453-4CC3-886F-3FA1E74496A3}" type="presParOf" srcId="{C16A64F3-4D57-4AE9-A5D1-BFEA20E11497}" destId="{F5DF51F9-C1F5-4F1E-83EA-6FAD51676A8B}" srcOrd="4" destOrd="0" presId="urn:microsoft.com/office/officeart/2005/8/layout/lProcess3"/>
    <dgm:cxn modelId="{4C81CAD4-23D9-4C65-B704-C9626AE452E3}" type="presParOf" srcId="{F5DF51F9-C1F5-4F1E-83EA-6FAD51676A8B}" destId="{370703E3-1D4A-4D72-B375-6158387282E8}" srcOrd="0" destOrd="0" presId="urn:microsoft.com/office/officeart/2005/8/layout/lProcess3"/>
    <dgm:cxn modelId="{8695BD3C-9FB0-4147-8AC5-6DED1DC86082}" type="presParOf" srcId="{F5DF51F9-C1F5-4F1E-83EA-6FAD51676A8B}" destId="{9E0F40F7-38CD-493E-9FE2-CDAF7FBD2231}" srcOrd="1" destOrd="0" presId="urn:microsoft.com/office/officeart/2005/8/layout/lProcess3"/>
    <dgm:cxn modelId="{825A12B4-AA01-435F-B3C8-EAE23F2C5380}" type="presParOf" srcId="{F5DF51F9-C1F5-4F1E-83EA-6FAD51676A8B}" destId="{51845D21-54C8-4ED3-AA11-AAA202700130}" srcOrd="2" destOrd="0" presId="urn:microsoft.com/office/officeart/2005/8/layout/lProcess3"/>
    <dgm:cxn modelId="{7CAC445A-6CB5-47F5-9CCF-2DF9030EC802}" type="presParOf" srcId="{C16A64F3-4D57-4AE9-A5D1-BFEA20E11497}" destId="{D24BA831-28C6-4912-874E-3AB487AE0DF7}" srcOrd="5" destOrd="0" presId="urn:microsoft.com/office/officeart/2005/8/layout/lProcess3"/>
    <dgm:cxn modelId="{E7E6CC4B-FBBF-4F67-9A4A-3AC0F615BD1A}" type="presParOf" srcId="{C16A64F3-4D57-4AE9-A5D1-BFEA20E11497}" destId="{1DBB5AF1-33CC-4470-82E6-E2E27F72CEF9}" srcOrd="6" destOrd="0" presId="urn:microsoft.com/office/officeart/2005/8/layout/lProcess3"/>
    <dgm:cxn modelId="{03DB2519-360C-477A-89FF-98FC34146FC5}" type="presParOf" srcId="{1DBB5AF1-33CC-4470-82E6-E2E27F72CEF9}" destId="{BEA71107-420A-4E06-9E87-2F998B0BE451}" srcOrd="0" destOrd="0" presId="urn:microsoft.com/office/officeart/2005/8/layout/lProcess3"/>
    <dgm:cxn modelId="{55BD12EB-3ECA-4DC4-AA9F-EBB3A4B95D86}" type="presParOf" srcId="{1DBB5AF1-33CC-4470-82E6-E2E27F72CEF9}" destId="{C90CDE1A-3509-44C2-ACB8-05D1F3E72E08}" srcOrd="1" destOrd="0" presId="urn:microsoft.com/office/officeart/2005/8/layout/lProcess3"/>
    <dgm:cxn modelId="{C6667B22-69AF-4A2B-AB30-385EF2A9FF35}" type="presParOf" srcId="{1DBB5AF1-33CC-4470-82E6-E2E27F72CEF9}" destId="{2376F7D3-1C25-40CC-A177-97460D71B1BB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13ACE8-0E2D-4A8F-8EDF-EAA2D09B0027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C8B44B81-1824-4F84-B4D1-866522E976A3}">
      <dgm:prSet phldrT="[Text]" custT="1"/>
      <dgm:spPr/>
      <dgm:t>
        <a:bodyPr/>
        <a:lstStyle/>
        <a:p>
          <a:pPr rtl="1"/>
          <a:r>
            <a:rPr lang="ar-SA" sz="3200" dirty="0" smtClean="0"/>
            <a:t>المدير/المالك</a:t>
          </a:r>
          <a:endParaRPr lang="ar-SA" sz="3200" dirty="0"/>
        </a:p>
      </dgm:t>
    </dgm:pt>
    <dgm:pt modelId="{AA360986-63AC-4E9D-8AE8-E5DE8C2B7E92}" type="parTrans" cxnId="{B9FB8796-DE55-44A5-AEC5-5B8430D8F0DE}">
      <dgm:prSet/>
      <dgm:spPr/>
      <dgm:t>
        <a:bodyPr/>
        <a:lstStyle/>
        <a:p>
          <a:pPr rtl="1"/>
          <a:endParaRPr lang="ar-SA"/>
        </a:p>
      </dgm:t>
    </dgm:pt>
    <dgm:pt modelId="{72786B6C-C435-4242-BC87-6A063C5917F9}" type="sibTrans" cxnId="{B9FB8796-DE55-44A5-AEC5-5B8430D8F0DE}">
      <dgm:prSet/>
      <dgm:spPr/>
      <dgm:t>
        <a:bodyPr/>
        <a:lstStyle/>
        <a:p>
          <a:pPr rtl="1"/>
          <a:endParaRPr lang="ar-SA"/>
        </a:p>
      </dgm:t>
    </dgm:pt>
    <dgm:pt modelId="{C3EB7B24-E75E-46AE-A16A-07F24A26F55A}">
      <dgm:prSet phldrT="[Text]" custT="1"/>
      <dgm:spPr/>
      <dgm:t>
        <a:bodyPr/>
        <a:lstStyle/>
        <a:p>
          <a:pPr rtl="1"/>
          <a:r>
            <a:rPr lang="ar-SA" sz="3200" dirty="0" smtClean="0"/>
            <a:t>التسويق</a:t>
          </a:r>
          <a:endParaRPr lang="ar-SA" sz="3200" dirty="0"/>
        </a:p>
      </dgm:t>
    </dgm:pt>
    <dgm:pt modelId="{A4AC850A-838A-424E-8641-5742DC820F3D}" type="parTrans" cxnId="{C141CE43-5D56-4548-88AC-6B12B41B09B0}">
      <dgm:prSet/>
      <dgm:spPr/>
      <dgm:t>
        <a:bodyPr/>
        <a:lstStyle/>
        <a:p>
          <a:pPr rtl="1"/>
          <a:endParaRPr lang="ar-SA" sz="3200"/>
        </a:p>
      </dgm:t>
    </dgm:pt>
    <dgm:pt modelId="{47DB83E1-6F42-4F0A-8F44-4C0DEFB6D0A0}" type="sibTrans" cxnId="{C141CE43-5D56-4548-88AC-6B12B41B09B0}">
      <dgm:prSet/>
      <dgm:spPr/>
      <dgm:t>
        <a:bodyPr/>
        <a:lstStyle/>
        <a:p>
          <a:pPr rtl="1"/>
          <a:endParaRPr lang="ar-SA"/>
        </a:p>
      </dgm:t>
    </dgm:pt>
    <dgm:pt modelId="{4FD9FB91-5B29-40D8-8F53-F99E016EACAE}">
      <dgm:prSet phldrT="[Text]" custT="1"/>
      <dgm:spPr/>
      <dgm:t>
        <a:bodyPr/>
        <a:lstStyle/>
        <a:p>
          <a:pPr rtl="1"/>
          <a:r>
            <a:rPr lang="ar-SA" sz="3200" dirty="0" smtClean="0"/>
            <a:t>الإنتاج</a:t>
          </a:r>
          <a:endParaRPr lang="ar-SA" sz="3200" dirty="0"/>
        </a:p>
      </dgm:t>
    </dgm:pt>
    <dgm:pt modelId="{909DAF5B-026F-4588-8CA4-723ACD7268F2}" type="parTrans" cxnId="{713582CE-82E3-46F2-B41A-FA0EFE81C29C}">
      <dgm:prSet/>
      <dgm:spPr/>
      <dgm:t>
        <a:bodyPr/>
        <a:lstStyle/>
        <a:p>
          <a:pPr rtl="1"/>
          <a:endParaRPr lang="ar-SA" sz="3200"/>
        </a:p>
      </dgm:t>
    </dgm:pt>
    <dgm:pt modelId="{C0CCED6E-3127-488D-8B2A-BFCECE2239A4}" type="sibTrans" cxnId="{713582CE-82E3-46F2-B41A-FA0EFE81C29C}">
      <dgm:prSet/>
      <dgm:spPr/>
      <dgm:t>
        <a:bodyPr/>
        <a:lstStyle/>
        <a:p>
          <a:pPr rtl="1"/>
          <a:endParaRPr lang="ar-SA"/>
        </a:p>
      </dgm:t>
    </dgm:pt>
    <dgm:pt modelId="{646F67A9-A989-46E3-94DC-FA51A8FECB47}">
      <dgm:prSet phldrT="[Text]" custT="1"/>
      <dgm:spPr/>
      <dgm:t>
        <a:bodyPr/>
        <a:lstStyle/>
        <a:p>
          <a:pPr rtl="1"/>
          <a:r>
            <a:rPr lang="ar-SA" sz="3200" dirty="0" smtClean="0"/>
            <a:t>التمويل</a:t>
          </a:r>
          <a:endParaRPr lang="ar-SA" sz="3200" dirty="0"/>
        </a:p>
      </dgm:t>
    </dgm:pt>
    <dgm:pt modelId="{3491372F-8E30-4A4C-AD40-6D18B549CC0D}" type="parTrans" cxnId="{6EA05CC4-787A-45E6-9EFB-052AE3ABD9D3}">
      <dgm:prSet/>
      <dgm:spPr/>
      <dgm:t>
        <a:bodyPr/>
        <a:lstStyle/>
        <a:p>
          <a:pPr rtl="1"/>
          <a:endParaRPr lang="ar-SA" sz="3200"/>
        </a:p>
      </dgm:t>
    </dgm:pt>
    <dgm:pt modelId="{EBDC0E8F-EF8D-4B13-A0F5-709DA0A7271C}" type="sibTrans" cxnId="{6EA05CC4-787A-45E6-9EFB-052AE3ABD9D3}">
      <dgm:prSet/>
      <dgm:spPr/>
      <dgm:t>
        <a:bodyPr/>
        <a:lstStyle/>
        <a:p>
          <a:pPr rtl="1"/>
          <a:endParaRPr lang="ar-SA"/>
        </a:p>
      </dgm:t>
    </dgm:pt>
    <dgm:pt modelId="{DAE8609D-97BA-48A7-B023-64BD79F234F0}" type="pres">
      <dgm:prSet presAssocID="{C713ACE8-0E2D-4A8F-8EDF-EAA2D09B002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510B32E-9942-465B-A189-1629F90BC7EE}" type="pres">
      <dgm:prSet presAssocID="{C8B44B81-1824-4F84-B4D1-866522E976A3}" presName="hierRoot1" presStyleCnt="0">
        <dgm:presLayoutVars>
          <dgm:hierBranch val="init"/>
        </dgm:presLayoutVars>
      </dgm:prSet>
      <dgm:spPr/>
    </dgm:pt>
    <dgm:pt modelId="{AE5160F4-E20D-417E-881F-71F83531D680}" type="pres">
      <dgm:prSet presAssocID="{C8B44B81-1824-4F84-B4D1-866522E976A3}" presName="rootComposite1" presStyleCnt="0"/>
      <dgm:spPr/>
    </dgm:pt>
    <dgm:pt modelId="{DE0CA71C-A26B-495D-B721-F99E2E708FE6}" type="pres">
      <dgm:prSet presAssocID="{C8B44B81-1824-4F84-B4D1-866522E976A3}" presName="rootText1" presStyleLbl="node0" presStyleIdx="0" presStyleCnt="1" custScaleX="1238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DB42F5-736B-4FA4-9BB2-92B9C90CF4A0}" type="pres">
      <dgm:prSet presAssocID="{C8B44B81-1824-4F84-B4D1-866522E976A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8E825B2-BBFC-4A97-9B57-B4C3153849AD}" type="pres">
      <dgm:prSet presAssocID="{C8B44B81-1824-4F84-B4D1-866522E976A3}" presName="hierChild2" presStyleCnt="0"/>
      <dgm:spPr/>
    </dgm:pt>
    <dgm:pt modelId="{C3C56D60-72F9-4FCE-8495-DA71686F52A5}" type="pres">
      <dgm:prSet presAssocID="{A4AC850A-838A-424E-8641-5742DC820F3D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CFB7228A-E2FD-46F2-A7A1-EAE42F3B2592}" type="pres">
      <dgm:prSet presAssocID="{C3EB7B24-E75E-46AE-A16A-07F24A26F55A}" presName="hierRoot2" presStyleCnt="0">
        <dgm:presLayoutVars>
          <dgm:hierBranch val="init"/>
        </dgm:presLayoutVars>
      </dgm:prSet>
      <dgm:spPr/>
    </dgm:pt>
    <dgm:pt modelId="{2FE172D6-9681-4DA8-8BAC-0498BC72DAE2}" type="pres">
      <dgm:prSet presAssocID="{C3EB7B24-E75E-46AE-A16A-07F24A26F55A}" presName="rootComposite" presStyleCnt="0"/>
      <dgm:spPr/>
    </dgm:pt>
    <dgm:pt modelId="{AEF1A2AB-C982-496B-85E5-A36E85C8DD66}" type="pres">
      <dgm:prSet presAssocID="{C3EB7B24-E75E-46AE-A16A-07F24A26F5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ED032E7-6EBC-4466-8E7A-02E1107E3A79}" type="pres">
      <dgm:prSet presAssocID="{C3EB7B24-E75E-46AE-A16A-07F24A26F55A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A5A56B12-56AC-4246-95C9-11FCA4A4594F}" type="pres">
      <dgm:prSet presAssocID="{C3EB7B24-E75E-46AE-A16A-07F24A26F55A}" presName="hierChild4" presStyleCnt="0"/>
      <dgm:spPr/>
    </dgm:pt>
    <dgm:pt modelId="{51E3346B-8802-4F30-BB5C-773E6939C194}" type="pres">
      <dgm:prSet presAssocID="{C3EB7B24-E75E-46AE-A16A-07F24A26F55A}" presName="hierChild5" presStyleCnt="0"/>
      <dgm:spPr/>
    </dgm:pt>
    <dgm:pt modelId="{ABAD7516-F163-4538-A9CF-393A7E72C30E}" type="pres">
      <dgm:prSet presAssocID="{909DAF5B-026F-4588-8CA4-723ACD7268F2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33C1BFEB-99D2-4FFF-A413-516B2AB3874D}" type="pres">
      <dgm:prSet presAssocID="{4FD9FB91-5B29-40D8-8F53-F99E016EACAE}" presName="hierRoot2" presStyleCnt="0">
        <dgm:presLayoutVars>
          <dgm:hierBranch val="init"/>
        </dgm:presLayoutVars>
      </dgm:prSet>
      <dgm:spPr/>
    </dgm:pt>
    <dgm:pt modelId="{66B71C67-34AC-4DF0-A6A8-0BB11A5DD2BD}" type="pres">
      <dgm:prSet presAssocID="{4FD9FB91-5B29-40D8-8F53-F99E016EACAE}" presName="rootComposite" presStyleCnt="0"/>
      <dgm:spPr/>
    </dgm:pt>
    <dgm:pt modelId="{659F95D4-C9A8-4754-8715-E4D8237C2C74}" type="pres">
      <dgm:prSet presAssocID="{4FD9FB91-5B29-40D8-8F53-F99E016EACA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D401369-5609-47E4-894E-384DDAC8FD55}" type="pres">
      <dgm:prSet presAssocID="{4FD9FB91-5B29-40D8-8F53-F99E016EACAE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CFE576E8-9722-40A4-9B06-98B86AEAE3AE}" type="pres">
      <dgm:prSet presAssocID="{4FD9FB91-5B29-40D8-8F53-F99E016EACAE}" presName="hierChild4" presStyleCnt="0"/>
      <dgm:spPr/>
    </dgm:pt>
    <dgm:pt modelId="{2524DEE8-1685-4BD6-8F94-9027317267B4}" type="pres">
      <dgm:prSet presAssocID="{4FD9FB91-5B29-40D8-8F53-F99E016EACAE}" presName="hierChild5" presStyleCnt="0"/>
      <dgm:spPr/>
    </dgm:pt>
    <dgm:pt modelId="{59E271B7-5209-4314-A575-E0083B23A83F}" type="pres">
      <dgm:prSet presAssocID="{3491372F-8E30-4A4C-AD40-6D18B549CC0D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C12C779E-9B0D-4991-A09B-8A0C12F3DD1B}" type="pres">
      <dgm:prSet presAssocID="{646F67A9-A989-46E3-94DC-FA51A8FECB47}" presName="hierRoot2" presStyleCnt="0">
        <dgm:presLayoutVars>
          <dgm:hierBranch val="init"/>
        </dgm:presLayoutVars>
      </dgm:prSet>
      <dgm:spPr/>
    </dgm:pt>
    <dgm:pt modelId="{D0043843-804A-4F5D-B0D0-FB9174270993}" type="pres">
      <dgm:prSet presAssocID="{646F67A9-A989-46E3-94DC-FA51A8FECB47}" presName="rootComposite" presStyleCnt="0"/>
      <dgm:spPr/>
    </dgm:pt>
    <dgm:pt modelId="{37E33064-E1D9-40F6-955B-9BA8AA5D6BDA}" type="pres">
      <dgm:prSet presAssocID="{646F67A9-A989-46E3-94DC-FA51A8FECB4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B051FC-5091-4D69-9293-4012290D6FC8}" type="pres">
      <dgm:prSet presAssocID="{646F67A9-A989-46E3-94DC-FA51A8FECB47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6F2AB521-382F-4D2A-B8AD-87A80FD20C6F}" type="pres">
      <dgm:prSet presAssocID="{646F67A9-A989-46E3-94DC-FA51A8FECB47}" presName="hierChild4" presStyleCnt="0"/>
      <dgm:spPr/>
    </dgm:pt>
    <dgm:pt modelId="{DBDE357A-49B2-4DD4-A275-4DEDBB059F0E}" type="pres">
      <dgm:prSet presAssocID="{646F67A9-A989-46E3-94DC-FA51A8FECB47}" presName="hierChild5" presStyleCnt="0"/>
      <dgm:spPr/>
    </dgm:pt>
    <dgm:pt modelId="{DF9921AE-A40D-4624-9423-5550F1AAC64B}" type="pres">
      <dgm:prSet presAssocID="{C8B44B81-1824-4F84-B4D1-866522E976A3}" presName="hierChild3" presStyleCnt="0"/>
      <dgm:spPr/>
    </dgm:pt>
  </dgm:ptLst>
  <dgm:cxnLst>
    <dgm:cxn modelId="{764D15E7-6C94-47A7-B313-1B046A9C0151}" type="presOf" srcId="{C3EB7B24-E75E-46AE-A16A-07F24A26F55A}" destId="{6ED032E7-6EBC-4466-8E7A-02E1107E3A79}" srcOrd="1" destOrd="0" presId="urn:microsoft.com/office/officeart/2005/8/layout/orgChart1"/>
    <dgm:cxn modelId="{01722A50-802F-41DD-987A-73C5B780CD4F}" type="presOf" srcId="{C8B44B81-1824-4F84-B4D1-866522E976A3}" destId="{37DB42F5-736B-4FA4-9BB2-92B9C90CF4A0}" srcOrd="1" destOrd="0" presId="urn:microsoft.com/office/officeart/2005/8/layout/orgChart1"/>
    <dgm:cxn modelId="{2246BC9D-5861-4728-8446-0F1F7895DAB9}" type="presOf" srcId="{C3EB7B24-E75E-46AE-A16A-07F24A26F55A}" destId="{AEF1A2AB-C982-496B-85E5-A36E85C8DD66}" srcOrd="0" destOrd="0" presId="urn:microsoft.com/office/officeart/2005/8/layout/orgChart1"/>
    <dgm:cxn modelId="{C141CE43-5D56-4548-88AC-6B12B41B09B0}" srcId="{C8B44B81-1824-4F84-B4D1-866522E976A3}" destId="{C3EB7B24-E75E-46AE-A16A-07F24A26F55A}" srcOrd="0" destOrd="0" parTransId="{A4AC850A-838A-424E-8641-5742DC820F3D}" sibTransId="{47DB83E1-6F42-4F0A-8F44-4C0DEFB6D0A0}"/>
    <dgm:cxn modelId="{DC0C4C28-593C-43B6-8D1A-5DC0B0B1D90B}" type="presOf" srcId="{4FD9FB91-5B29-40D8-8F53-F99E016EACAE}" destId="{8D401369-5609-47E4-894E-384DDAC8FD55}" srcOrd="1" destOrd="0" presId="urn:microsoft.com/office/officeart/2005/8/layout/orgChart1"/>
    <dgm:cxn modelId="{7FC255EF-887C-493E-ACB3-0808FB3976A3}" type="presOf" srcId="{646F67A9-A989-46E3-94DC-FA51A8FECB47}" destId="{37E33064-E1D9-40F6-955B-9BA8AA5D6BDA}" srcOrd="0" destOrd="0" presId="urn:microsoft.com/office/officeart/2005/8/layout/orgChart1"/>
    <dgm:cxn modelId="{D8A129AE-7A47-47FE-8C3F-AD77FF61D382}" type="presOf" srcId="{4FD9FB91-5B29-40D8-8F53-F99E016EACAE}" destId="{659F95D4-C9A8-4754-8715-E4D8237C2C74}" srcOrd="0" destOrd="0" presId="urn:microsoft.com/office/officeart/2005/8/layout/orgChart1"/>
    <dgm:cxn modelId="{6EA05CC4-787A-45E6-9EFB-052AE3ABD9D3}" srcId="{C8B44B81-1824-4F84-B4D1-866522E976A3}" destId="{646F67A9-A989-46E3-94DC-FA51A8FECB47}" srcOrd="2" destOrd="0" parTransId="{3491372F-8E30-4A4C-AD40-6D18B549CC0D}" sibTransId="{EBDC0E8F-EF8D-4B13-A0F5-709DA0A7271C}"/>
    <dgm:cxn modelId="{48A85EB2-CF8C-4D63-86B3-60318AFA212E}" type="presOf" srcId="{646F67A9-A989-46E3-94DC-FA51A8FECB47}" destId="{C4B051FC-5091-4D69-9293-4012290D6FC8}" srcOrd="1" destOrd="0" presId="urn:microsoft.com/office/officeart/2005/8/layout/orgChart1"/>
    <dgm:cxn modelId="{0314BE32-68BC-48D2-8753-99061465F71D}" type="presOf" srcId="{909DAF5B-026F-4588-8CA4-723ACD7268F2}" destId="{ABAD7516-F163-4538-A9CF-393A7E72C30E}" srcOrd="0" destOrd="0" presId="urn:microsoft.com/office/officeart/2005/8/layout/orgChart1"/>
    <dgm:cxn modelId="{D50C8146-68A3-4628-B047-0870596C7AEC}" type="presOf" srcId="{C713ACE8-0E2D-4A8F-8EDF-EAA2D09B0027}" destId="{DAE8609D-97BA-48A7-B023-64BD79F234F0}" srcOrd="0" destOrd="0" presId="urn:microsoft.com/office/officeart/2005/8/layout/orgChart1"/>
    <dgm:cxn modelId="{3B3302C1-4EEA-4CAC-B440-4B1CEBB8E469}" type="presOf" srcId="{C8B44B81-1824-4F84-B4D1-866522E976A3}" destId="{DE0CA71C-A26B-495D-B721-F99E2E708FE6}" srcOrd="0" destOrd="0" presId="urn:microsoft.com/office/officeart/2005/8/layout/orgChart1"/>
    <dgm:cxn modelId="{DF8DA685-A68D-4C42-B2D5-627324CE64D0}" type="presOf" srcId="{3491372F-8E30-4A4C-AD40-6D18B549CC0D}" destId="{59E271B7-5209-4314-A575-E0083B23A83F}" srcOrd="0" destOrd="0" presId="urn:microsoft.com/office/officeart/2005/8/layout/orgChart1"/>
    <dgm:cxn modelId="{B9FB8796-DE55-44A5-AEC5-5B8430D8F0DE}" srcId="{C713ACE8-0E2D-4A8F-8EDF-EAA2D09B0027}" destId="{C8B44B81-1824-4F84-B4D1-866522E976A3}" srcOrd="0" destOrd="0" parTransId="{AA360986-63AC-4E9D-8AE8-E5DE8C2B7E92}" sibTransId="{72786B6C-C435-4242-BC87-6A063C5917F9}"/>
    <dgm:cxn modelId="{713582CE-82E3-46F2-B41A-FA0EFE81C29C}" srcId="{C8B44B81-1824-4F84-B4D1-866522E976A3}" destId="{4FD9FB91-5B29-40D8-8F53-F99E016EACAE}" srcOrd="1" destOrd="0" parTransId="{909DAF5B-026F-4588-8CA4-723ACD7268F2}" sibTransId="{C0CCED6E-3127-488D-8B2A-BFCECE2239A4}"/>
    <dgm:cxn modelId="{4BFDA20F-E152-466A-AD46-DF0CC3140EDC}" type="presOf" srcId="{A4AC850A-838A-424E-8641-5742DC820F3D}" destId="{C3C56D60-72F9-4FCE-8495-DA71686F52A5}" srcOrd="0" destOrd="0" presId="urn:microsoft.com/office/officeart/2005/8/layout/orgChart1"/>
    <dgm:cxn modelId="{F9DFCCAA-2D72-4DE9-B158-59534C2E0086}" type="presParOf" srcId="{DAE8609D-97BA-48A7-B023-64BD79F234F0}" destId="{7510B32E-9942-465B-A189-1629F90BC7EE}" srcOrd="0" destOrd="0" presId="urn:microsoft.com/office/officeart/2005/8/layout/orgChart1"/>
    <dgm:cxn modelId="{19B16AF7-C2AE-4EDC-BBE0-E5AF57B50D42}" type="presParOf" srcId="{7510B32E-9942-465B-A189-1629F90BC7EE}" destId="{AE5160F4-E20D-417E-881F-71F83531D680}" srcOrd="0" destOrd="0" presId="urn:microsoft.com/office/officeart/2005/8/layout/orgChart1"/>
    <dgm:cxn modelId="{2EFB9CBE-DFDE-47EB-9E7A-DDA869957016}" type="presParOf" srcId="{AE5160F4-E20D-417E-881F-71F83531D680}" destId="{DE0CA71C-A26B-495D-B721-F99E2E708FE6}" srcOrd="0" destOrd="0" presId="urn:microsoft.com/office/officeart/2005/8/layout/orgChart1"/>
    <dgm:cxn modelId="{C6228627-9D26-407B-9FF7-FF29F2683ECA}" type="presParOf" srcId="{AE5160F4-E20D-417E-881F-71F83531D680}" destId="{37DB42F5-736B-4FA4-9BB2-92B9C90CF4A0}" srcOrd="1" destOrd="0" presId="urn:microsoft.com/office/officeart/2005/8/layout/orgChart1"/>
    <dgm:cxn modelId="{2318C157-BE7F-4856-8188-4C23D4D0E52A}" type="presParOf" srcId="{7510B32E-9942-465B-A189-1629F90BC7EE}" destId="{E8E825B2-BBFC-4A97-9B57-B4C3153849AD}" srcOrd="1" destOrd="0" presId="urn:microsoft.com/office/officeart/2005/8/layout/orgChart1"/>
    <dgm:cxn modelId="{3B73199B-A7C8-40A9-8DF4-729C46C60132}" type="presParOf" srcId="{E8E825B2-BBFC-4A97-9B57-B4C3153849AD}" destId="{C3C56D60-72F9-4FCE-8495-DA71686F52A5}" srcOrd="0" destOrd="0" presId="urn:microsoft.com/office/officeart/2005/8/layout/orgChart1"/>
    <dgm:cxn modelId="{DC5FD895-3BED-480D-9B91-ED643E6F0C14}" type="presParOf" srcId="{E8E825B2-BBFC-4A97-9B57-B4C3153849AD}" destId="{CFB7228A-E2FD-46F2-A7A1-EAE42F3B2592}" srcOrd="1" destOrd="0" presId="urn:microsoft.com/office/officeart/2005/8/layout/orgChart1"/>
    <dgm:cxn modelId="{CB501C76-7766-4975-8740-63685DA654D6}" type="presParOf" srcId="{CFB7228A-E2FD-46F2-A7A1-EAE42F3B2592}" destId="{2FE172D6-9681-4DA8-8BAC-0498BC72DAE2}" srcOrd="0" destOrd="0" presId="urn:microsoft.com/office/officeart/2005/8/layout/orgChart1"/>
    <dgm:cxn modelId="{4624FB9A-49A1-4852-8205-2EF6AD09A7A3}" type="presParOf" srcId="{2FE172D6-9681-4DA8-8BAC-0498BC72DAE2}" destId="{AEF1A2AB-C982-496B-85E5-A36E85C8DD66}" srcOrd="0" destOrd="0" presId="urn:microsoft.com/office/officeart/2005/8/layout/orgChart1"/>
    <dgm:cxn modelId="{0A074C97-48F1-4AD9-8FED-9D9E1FC97E5E}" type="presParOf" srcId="{2FE172D6-9681-4DA8-8BAC-0498BC72DAE2}" destId="{6ED032E7-6EBC-4466-8E7A-02E1107E3A79}" srcOrd="1" destOrd="0" presId="urn:microsoft.com/office/officeart/2005/8/layout/orgChart1"/>
    <dgm:cxn modelId="{248C0465-C471-4D11-B4E5-638B5FEABA10}" type="presParOf" srcId="{CFB7228A-E2FD-46F2-A7A1-EAE42F3B2592}" destId="{A5A56B12-56AC-4246-95C9-11FCA4A4594F}" srcOrd="1" destOrd="0" presId="urn:microsoft.com/office/officeart/2005/8/layout/orgChart1"/>
    <dgm:cxn modelId="{9749A1D1-02B0-4DDF-AC7C-94FE0DD99B2E}" type="presParOf" srcId="{CFB7228A-E2FD-46F2-A7A1-EAE42F3B2592}" destId="{51E3346B-8802-4F30-BB5C-773E6939C194}" srcOrd="2" destOrd="0" presId="urn:microsoft.com/office/officeart/2005/8/layout/orgChart1"/>
    <dgm:cxn modelId="{81E5B5F5-A29F-4DA6-A178-689646C10035}" type="presParOf" srcId="{E8E825B2-BBFC-4A97-9B57-B4C3153849AD}" destId="{ABAD7516-F163-4538-A9CF-393A7E72C30E}" srcOrd="2" destOrd="0" presId="urn:microsoft.com/office/officeart/2005/8/layout/orgChart1"/>
    <dgm:cxn modelId="{C9CEF33A-D07A-418F-8DCA-38535D6CAE68}" type="presParOf" srcId="{E8E825B2-BBFC-4A97-9B57-B4C3153849AD}" destId="{33C1BFEB-99D2-4FFF-A413-516B2AB3874D}" srcOrd="3" destOrd="0" presId="urn:microsoft.com/office/officeart/2005/8/layout/orgChart1"/>
    <dgm:cxn modelId="{D71C6E9C-DFD0-4714-A316-943E0C5E2CD9}" type="presParOf" srcId="{33C1BFEB-99D2-4FFF-A413-516B2AB3874D}" destId="{66B71C67-34AC-4DF0-A6A8-0BB11A5DD2BD}" srcOrd="0" destOrd="0" presId="urn:microsoft.com/office/officeart/2005/8/layout/orgChart1"/>
    <dgm:cxn modelId="{1B00B5A6-8EB2-4CCB-8433-192FE7872D19}" type="presParOf" srcId="{66B71C67-34AC-4DF0-A6A8-0BB11A5DD2BD}" destId="{659F95D4-C9A8-4754-8715-E4D8237C2C74}" srcOrd="0" destOrd="0" presId="urn:microsoft.com/office/officeart/2005/8/layout/orgChart1"/>
    <dgm:cxn modelId="{D1C78E91-0E04-436F-8F0E-1B1351EC1A16}" type="presParOf" srcId="{66B71C67-34AC-4DF0-A6A8-0BB11A5DD2BD}" destId="{8D401369-5609-47E4-894E-384DDAC8FD55}" srcOrd="1" destOrd="0" presId="urn:microsoft.com/office/officeart/2005/8/layout/orgChart1"/>
    <dgm:cxn modelId="{86CDEC69-3BFD-466B-8624-F797515AA03F}" type="presParOf" srcId="{33C1BFEB-99D2-4FFF-A413-516B2AB3874D}" destId="{CFE576E8-9722-40A4-9B06-98B86AEAE3AE}" srcOrd="1" destOrd="0" presId="urn:microsoft.com/office/officeart/2005/8/layout/orgChart1"/>
    <dgm:cxn modelId="{2320D3F1-EFB2-44A0-8FFD-9AB1C1401353}" type="presParOf" srcId="{33C1BFEB-99D2-4FFF-A413-516B2AB3874D}" destId="{2524DEE8-1685-4BD6-8F94-9027317267B4}" srcOrd="2" destOrd="0" presId="urn:microsoft.com/office/officeart/2005/8/layout/orgChart1"/>
    <dgm:cxn modelId="{DE623999-2682-4DCF-B426-95ADCED4D5C2}" type="presParOf" srcId="{E8E825B2-BBFC-4A97-9B57-B4C3153849AD}" destId="{59E271B7-5209-4314-A575-E0083B23A83F}" srcOrd="4" destOrd="0" presId="urn:microsoft.com/office/officeart/2005/8/layout/orgChart1"/>
    <dgm:cxn modelId="{FF34714A-658D-453A-B549-097CC69FF405}" type="presParOf" srcId="{E8E825B2-BBFC-4A97-9B57-B4C3153849AD}" destId="{C12C779E-9B0D-4991-A09B-8A0C12F3DD1B}" srcOrd="5" destOrd="0" presId="urn:microsoft.com/office/officeart/2005/8/layout/orgChart1"/>
    <dgm:cxn modelId="{D02F62B2-376B-45BF-BBFC-0ABC1E3A5F2A}" type="presParOf" srcId="{C12C779E-9B0D-4991-A09B-8A0C12F3DD1B}" destId="{D0043843-804A-4F5D-B0D0-FB9174270993}" srcOrd="0" destOrd="0" presId="urn:microsoft.com/office/officeart/2005/8/layout/orgChart1"/>
    <dgm:cxn modelId="{413C41EB-1E55-4CD7-8E42-8465D9AD0E49}" type="presParOf" srcId="{D0043843-804A-4F5D-B0D0-FB9174270993}" destId="{37E33064-E1D9-40F6-955B-9BA8AA5D6BDA}" srcOrd="0" destOrd="0" presId="urn:microsoft.com/office/officeart/2005/8/layout/orgChart1"/>
    <dgm:cxn modelId="{0F05E4F1-828F-473B-9DFE-5E7106F580D9}" type="presParOf" srcId="{D0043843-804A-4F5D-B0D0-FB9174270993}" destId="{C4B051FC-5091-4D69-9293-4012290D6FC8}" srcOrd="1" destOrd="0" presId="urn:microsoft.com/office/officeart/2005/8/layout/orgChart1"/>
    <dgm:cxn modelId="{16CB38AB-0122-46A2-85AE-D65C26C2B893}" type="presParOf" srcId="{C12C779E-9B0D-4991-A09B-8A0C12F3DD1B}" destId="{6F2AB521-382F-4D2A-B8AD-87A80FD20C6F}" srcOrd="1" destOrd="0" presId="urn:microsoft.com/office/officeart/2005/8/layout/orgChart1"/>
    <dgm:cxn modelId="{39CEE79A-2CDC-45FA-BB44-32E56EAF2F0B}" type="presParOf" srcId="{C12C779E-9B0D-4991-A09B-8A0C12F3DD1B}" destId="{DBDE357A-49B2-4DD4-A275-4DEDBB059F0E}" srcOrd="2" destOrd="0" presId="urn:microsoft.com/office/officeart/2005/8/layout/orgChart1"/>
    <dgm:cxn modelId="{22999BAD-A50A-4D37-9268-C709174B4809}" type="presParOf" srcId="{7510B32E-9942-465B-A189-1629F90BC7EE}" destId="{DF9921AE-A40D-4624-9423-5550F1AAC64B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3ACE8-0E2D-4A8F-8EDF-EAA2D09B0027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C8B44B81-1824-4F84-B4D1-866522E976A3}">
      <dgm:prSet phldrT="[Text]" custT="1"/>
      <dgm:spPr/>
      <dgm:t>
        <a:bodyPr/>
        <a:lstStyle/>
        <a:p>
          <a:pPr rtl="1"/>
          <a:r>
            <a:rPr lang="ar-SA" sz="3200" dirty="0" smtClean="0"/>
            <a:t>المدير/المالك</a:t>
          </a:r>
          <a:endParaRPr lang="ar-SA" sz="3200" dirty="0"/>
        </a:p>
      </dgm:t>
    </dgm:pt>
    <dgm:pt modelId="{AA360986-63AC-4E9D-8AE8-E5DE8C2B7E92}" type="parTrans" cxnId="{B9FB8796-DE55-44A5-AEC5-5B8430D8F0DE}">
      <dgm:prSet/>
      <dgm:spPr/>
      <dgm:t>
        <a:bodyPr/>
        <a:lstStyle/>
        <a:p>
          <a:pPr rtl="1"/>
          <a:endParaRPr lang="ar-SA"/>
        </a:p>
      </dgm:t>
    </dgm:pt>
    <dgm:pt modelId="{72786B6C-C435-4242-BC87-6A063C5917F9}" type="sibTrans" cxnId="{B9FB8796-DE55-44A5-AEC5-5B8430D8F0DE}">
      <dgm:prSet/>
      <dgm:spPr/>
      <dgm:t>
        <a:bodyPr/>
        <a:lstStyle/>
        <a:p>
          <a:pPr rtl="1"/>
          <a:endParaRPr lang="ar-SA"/>
        </a:p>
      </dgm:t>
    </dgm:pt>
    <dgm:pt modelId="{C3EB7B24-E75E-46AE-A16A-07F24A26F55A}">
      <dgm:prSet phldrT="[Text]" custT="1"/>
      <dgm:spPr/>
      <dgm:t>
        <a:bodyPr/>
        <a:lstStyle/>
        <a:p>
          <a:pPr rtl="1"/>
          <a:r>
            <a:rPr lang="ar-SA" sz="3200" dirty="0" smtClean="0"/>
            <a:t>ملابس رجال</a:t>
          </a:r>
          <a:endParaRPr lang="ar-SA" sz="3200" dirty="0"/>
        </a:p>
      </dgm:t>
    </dgm:pt>
    <dgm:pt modelId="{A4AC850A-838A-424E-8641-5742DC820F3D}" type="parTrans" cxnId="{C141CE43-5D56-4548-88AC-6B12B41B09B0}">
      <dgm:prSet/>
      <dgm:spPr/>
      <dgm:t>
        <a:bodyPr/>
        <a:lstStyle/>
        <a:p>
          <a:pPr rtl="1"/>
          <a:endParaRPr lang="ar-SA" sz="3200"/>
        </a:p>
      </dgm:t>
    </dgm:pt>
    <dgm:pt modelId="{47DB83E1-6F42-4F0A-8F44-4C0DEFB6D0A0}" type="sibTrans" cxnId="{C141CE43-5D56-4548-88AC-6B12B41B09B0}">
      <dgm:prSet/>
      <dgm:spPr/>
      <dgm:t>
        <a:bodyPr/>
        <a:lstStyle/>
        <a:p>
          <a:pPr rtl="1"/>
          <a:endParaRPr lang="ar-SA"/>
        </a:p>
      </dgm:t>
    </dgm:pt>
    <dgm:pt modelId="{4FD9FB91-5B29-40D8-8F53-F99E016EACAE}">
      <dgm:prSet phldrT="[Text]" custT="1"/>
      <dgm:spPr/>
      <dgm:t>
        <a:bodyPr/>
        <a:lstStyle/>
        <a:p>
          <a:pPr rtl="1"/>
          <a:r>
            <a:rPr lang="ar-SA" sz="3200" dirty="0" smtClean="0"/>
            <a:t>ملابس نساء</a:t>
          </a:r>
          <a:endParaRPr lang="ar-SA" sz="3200" dirty="0"/>
        </a:p>
      </dgm:t>
    </dgm:pt>
    <dgm:pt modelId="{909DAF5B-026F-4588-8CA4-723ACD7268F2}" type="parTrans" cxnId="{713582CE-82E3-46F2-B41A-FA0EFE81C29C}">
      <dgm:prSet/>
      <dgm:spPr/>
      <dgm:t>
        <a:bodyPr/>
        <a:lstStyle/>
        <a:p>
          <a:pPr rtl="1"/>
          <a:endParaRPr lang="ar-SA" sz="3200"/>
        </a:p>
      </dgm:t>
    </dgm:pt>
    <dgm:pt modelId="{C0CCED6E-3127-488D-8B2A-BFCECE2239A4}" type="sibTrans" cxnId="{713582CE-82E3-46F2-B41A-FA0EFE81C29C}">
      <dgm:prSet/>
      <dgm:spPr/>
      <dgm:t>
        <a:bodyPr/>
        <a:lstStyle/>
        <a:p>
          <a:pPr rtl="1"/>
          <a:endParaRPr lang="ar-SA"/>
        </a:p>
      </dgm:t>
    </dgm:pt>
    <dgm:pt modelId="{B2A601F6-F6B9-43FA-91BE-139F2BDB7AC0}">
      <dgm:prSet phldrT="[Text]" custT="1"/>
      <dgm:spPr/>
      <dgm:t>
        <a:bodyPr/>
        <a:lstStyle/>
        <a:p>
          <a:pPr rtl="1"/>
          <a:r>
            <a:rPr lang="ar-SA" sz="3200" dirty="0" smtClean="0"/>
            <a:t>ملابس أطفال</a:t>
          </a:r>
          <a:endParaRPr lang="ar-SA" sz="3200" dirty="0"/>
        </a:p>
      </dgm:t>
    </dgm:pt>
    <dgm:pt modelId="{B581057C-69C2-4522-B6FB-440F6267410D}" type="parTrans" cxnId="{51877B11-9F41-4DC4-8F6D-5D2BBFFD5804}">
      <dgm:prSet/>
      <dgm:spPr/>
      <dgm:t>
        <a:bodyPr/>
        <a:lstStyle/>
        <a:p>
          <a:pPr rtl="1"/>
          <a:endParaRPr lang="ar-SA"/>
        </a:p>
      </dgm:t>
    </dgm:pt>
    <dgm:pt modelId="{67DC8A1D-875A-40F2-8AD9-546198A59F14}" type="sibTrans" cxnId="{51877B11-9F41-4DC4-8F6D-5D2BBFFD5804}">
      <dgm:prSet/>
      <dgm:spPr/>
      <dgm:t>
        <a:bodyPr/>
        <a:lstStyle/>
        <a:p>
          <a:pPr rtl="1"/>
          <a:endParaRPr lang="ar-SA"/>
        </a:p>
      </dgm:t>
    </dgm:pt>
    <dgm:pt modelId="{DAE8609D-97BA-48A7-B023-64BD79F234F0}" type="pres">
      <dgm:prSet presAssocID="{C713ACE8-0E2D-4A8F-8EDF-EAA2D09B002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510B32E-9942-465B-A189-1629F90BC7EE}" type="pres">
      <dgm:prSet presAssocID="{C8B44B81-1824-4F84-B4D1-866522E976A3}" presName="hierRoot1" presStyleCnt="0">
        <dgm:presLayoutVars>
          <dgm:hierBranch val="init"/>
        </dgm:presLayoutVars>
      </dgm:prSet>
      <dgm:spPr/>
    </dgm:pt>
    <dgm:pt modelId="{AE5160F4-E20D-417E-881F-71F83531D680}" type="pres">
      <dgm:prSet presAssocID="{C8B44B81-1824-4F84-B4D1-866522E976A3}" presName="rootComposite1" presStyleCnt="0"/>
      <dgm:spPr/>
    </dgm:pt>
    <dgm:pt modelId="{DE0CA71C-A26B-495D-B721-F99E2E708FE6}" type="pres">
      <dgm:prSet presAssocID="{C8B44B81-1824-4F84-B4D1-866522E976A3}" presName="rootText1" presStyleLbl="node0" presStyleIdx="0" presStyleCnt="1" custScaleX="1238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DB42F5-736B-4FA4-9BB2-92B9C90CF4A0}" type="pres">
      <dgm:prSet presAssocID="{C8B44B81-1824-4F84-B4D1-866522E976A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8E825B2-BBFC-4A97-9B57-B4C3153849AD}" type="pres">
      <dgm:prSet presAssocID="{C8B44B81-1824-4F84-B4D1-866522E976A3}" presName="hierChild2" presStyleCnt="0"/>
      <dgm:spPr/>
    </dgm:pt>
    <dgm:pt modelId="{C3C56D60-72F9-4FCE-8495-DA71686F52A5}" type="pres">
      <dgm:prSet presAssocID="{A4AC850A-838A-424E-8641-5742DC820F3D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CFB7228A-E2FD-46F2-A7A1-EAE42F3B2592}" type="pres">
      <dgm:prSet presAssocID="{C3EB7B24-E75E-46AE-A16A-07F24A26F55A}" presName="hierRoot2" presStyleCnt="0">
        <dgm:presLayoutVars>
          <dgm:hierBranch val="init"/>
        </dgm:presLayoutVars>
      </dgm:prSet>
      <dgm:spPr/>
    </dgm:pt>
    <dgm:pt modelId="{2FE172D6-9681-4DA8-8BAC-0498BC72DAE2}" type="pres">
      <dgm:prSet presAssocID="{C3EB7B24-E75E-46AE-A16A-07F24A26F55A}" presName="rootComposite" presStyleCnt="0"/>
      <dgm:spPr/>
    </dgm:pt>
    <dgm:pt modelId="{AEF1A2AB-C982-496B-85E5-A36E85C8DD66}" type="pres">
      <dgm:prSet presAssocID="{C3EB7B24-E75E-46AE-A16A-07F24A26F5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ED032E7-6EBC-4466-8E7A-02E1107E3A79}" type="pres">
      <dgm:prSet presAssocID="{C3EB7B24-E75E-46AE-A16A-07F24A26F55A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A5A56B12-56AC-4246-95C9-11FCA4A4594F}" type="pres">
      <dgm:prSet presAssocID="{C3EB7B24-E75E-46AE-A16A-07F24A26F55A}" presName="hierChild4" presStyleCnt="0"/>
      <dgm:spPr/>
    </dgm:pt>
    <dgm:pt modelId="{51E3346B-8802-4F30-BB5C-773E6939C194}" type="pres">
      <dgm:prSet presAssocID="{C3EB7B24-E75E-46AE-A16A-07F24A26F55A}" presName="hierChild5" presStyleCnt="0"/>
      <dgm:spPr/>
    </dgm:pt>
    <dgm:pt modelId="{ABAD7516-F163-4538-A9CF-393A7E72C30E}" type="pres">
      <dgm:prSet presAssocID="{909DAF5B-026F-4588-8CA4-723ACD7268F2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33C1BFEB-99D2-4FFF-A413-516B2AB3874D}" type="pres">
      <dgm:prSet presAssocID="{4FD9FB91-5B29-40D8-8F53-F99E016EACAE}" presName="hierRoot2" presStyleCnt="0">
        <dgm:presLayoutVars>
          <dgm:hierBranch val="init"/>
        </dgm:presLayoutVars>
      </dgm:prSet>
      <dgm:spPr/>
    </dgm:pt>
    <dgm:pt modelId="{66B71C67-34AC-4DF0-A6A8-0BB11A5DD2BD}" type="pres">
      <dgm:prSet presAssocID="{4FD9FB91-5B29-40D8-8F53-F99E016EACAE}" presName="rootComposite" presStyleCnt="0"/>
      <dgm:spPr/>
    </dgm:pt>
    <dgm:pt modelId="{659F95D4-C9A8-4754-8715-E4D8237C2C74}" type="pres">
      <dgm:prSet presAssocID="{4FD9FB91-5B29-40D8-8F53-F99E016EACA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D401369-5609-47E4-894E-384DDAC8FD55}" type="pres">
      <dgm:prSet presAssocID="{4FD9FB91-5B29-40D8-8F53-F99E016EACAE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CFE576E8-9722-40A4-9B06-98B86AEAE3AE}" type="pres">
      <dgm:prSet presAssocID="{4FD9FB91-5B29-40D8-8F53-F99E016EACAE}" presName="hierChild4" presStyleCnt="0"/>
      <dgm:spPr/>
    </dgm:pt>
    <dgm:pt modelId="{2524DEE8-1685-4BD6-8F94-9027317267B4}" type="pres">
      <dgm:prSet presAssocID="{4FD9FB91-5B29-40D8-8F53-F99E016EACAE}" presName="hierChild5" presStyleCnt="0"/>
      <dgm:spPr/>
    </dgm:pt>
    <dgm:pt modelId="{E1731240-C798-49F0-B870-5948B11BCBB6}" type="pres">
      <dgm:prSet presAssocID="{B581057C-69C2-4522-B6FB-440F6267410D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086966D-EE3D-405F-ADC0-689B48FE5FA5}" type="pres">
      <dgm:prSet presAssocID="{B2A601F6-F6B9-43FA-91BE-139F2BDB7AC0}" presName="hierRoot2" presStyleCnt="0">
        <dgm:presLayoutVars>
          <dgm:hierBranch val="init"/>
        </dgm:presLayoutVars>
      </dgm:prSet>
      <dgm:spPr/>
    </dgm:pt>
    <dgm:pt modelId="{CAFDBC4F-78C3-49F7-969A-3E010CE98403}" type="pres">
      <dgm:prSet presAssocID="{B2A601F6-F6B9-43FA-91BE-139F2BDB7AC0}" presName="rootComposite" presStyleCnt="0"/>
      <dgm:spPr/>
    </dgm:pt>
    <dgm:pt modelId="{24F589B4-45EF-4012-BE0A-7DCCDD4A8FAF}" type="pres">
      <dgm:prSet presAssocID="{B2A601F6-F6B9-43FA-91BE-139F2BDB7AC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C1BA008-4298-4628-9DF4-2E88C074CF24}" type="pres">
      <dgm:prSet presAssocID="{B2A601F6-F6B9-43FA-91BE-139F2BDB7AC0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680303B1-F567-49E3-8A23-A0C679429F1B}" type="pres">
      <dgm:prSet presAssocID="{B2A601F6-F6B9-43FA-91BE-139F2BDB7AC0}" presName="hierChild4" presStyleCnt="0"/>
      <dgm:spPr/>
    </dgm:pt>
    <dgm:pt modelId="{CEAE25AB-439D-4964-94F1-095398D0CEC1}" type="pres">
      <dgm:prSet presAssocID="{B2A601F6-F6B9-43FA-91BE-139F2BDB7AC0}" presName="hierChild5" presStyleCnt="0"/>
      <dgm:spPr/>
    </dgm:pt>
    <dgm:pt modelId="{DF9921AE-A40D-4624-9423-5550F1AAC64B}" type="pres">
      <dgm:prSet presAssocID="{C8B44B81-1824-4F84-B4D1-866522E976A3}" presName="hierChild3" presStyleCnt="0"/>
      <dgm:spPr/>
    </dgm:pt>
  </dgm:ptLst>
  <dgm:cxnLst>
    <dgm:cxn modelId="{7CBE4574-5DEC-4F0C-A339-BFAB53BA187D}" type="presOf" srcId="{4FD9FB91-5B29-40D8-8F53-F99E016EACAE}" destId="{8D401369-5609-47E4-894E-384DDAC8FD55}" srcOrd="1" destOrd="0" presId="urn:microsoft.com/office/officeart/2005/8/layout/orgChart1"/>
    <dgm:cxn modelId="{E39E618C-310E-4222-97E5-E3DBEFA46AD0}" type="presOf" srcId="{909DAF5B-026F-4588-8CA4-723ACD7268F2}" destId="{ABAD7516-F163-4538-A9CF-393A7E72C30E}" srcOrd="0" destOrd="0" presId="urn:microsoft.com/office/officeart/2005/8/layout/orgChart1"/>
    <dgm:cxn modelId="{BCF6A396-B5DC-4719-A482-8AC599408B6E}" type="presOf" srcId="{C3EB7B24-E75E-46AE-A16A-07F24A26F55A}" destId="{AEF1A2AB-C982-496B-85E5-A36E85C8DD66}" srcOrd="0" destOrd="0" presId="urn:microsoft.com/office/officeart/2005/8/layout/orgChart1"/>
    <dgm:cxn modelId="{C141CE43-5D56-4548-88AC-6B12B41B09B0}" srcId="{C8B44B81-1824-4F84-B4D1-866522E976A3}" destId="{C3EB7B24-E75E-46AE-A16A-07F24A26F55A}" srcOrd="0" destOrd="0" parTransId="{A4AC850A-838A-424E-8641-5742DC820F3D}" sibTransId="{47DB83E1-6F42-4F0A-8F44-4C0DEFB6D0A0}"/>
    <dgm:cxn modelId="{3B9F0C7E-7F7D-4C17-A890-7C6B63912327}" type="presOf" srcId="{C8B44B81-1824-4F84-B4D1-866522E976A3}" destId="{DE0CA71C-A26B-495D-B721-F99E2E708FE6}" srcOrd="0" destOrd="0" presId="urn:microsoft.com/office/officeart/2005/8/layout/orgChart1"/>
    <dgm:cxn modelId="{4DB4BD0A-3E6D-46A7-BA46-C10470CC508F}" type="presOf" srcId="{B2A601F6-F6B9-43FA-91BE-139F2BDB7AC0}" destId="{FC1BA008-4298-4628-9DF4-2E88C074CF24}" srcOrd="1" destOrd="0" presId="urn:microsoft.com/office/officeart/2005/8/layout/orgChart1"/>
    <dgm:cxn modelId="{51877B11-9F41-4DC4-8F6D-5D2BBFFD5804}" srcId="{C8B44B81-1824-4F84-B4D1-866522E976A3}" destId="{B2A601F6-F6B9-43FA-91BE-139F2BDB7AC0}" srcOrd="2" destOrd="0" parTransId="{B581057C-69C2-4522-B6FB-440F6267410D}" sibTransId="{67DC8A1D-875A-40F2-8AD9-546198A59F14}"/>
    <dgm:cxn modelId="{25C67676-CAA6-4ABF-A20B-85CCDAD79B6C}" type="presOf" srcId="{C3EB7B24-E75E-46AE-A16A-07F24A26F55A}" destId="{6ED032E7-6EBC-4466-8E7A-02E1107E3A79}" srcOrd="1" destOrd="0" presId="urn:microsoft.com/office/officeart/2005/8/layout/orgChart1"/>
    <dgm:cxn modelId="{31F15F52-CB83-4E89-A6DF-574505DC7AE8}" type="presOf" srcId="{C8B44B81-1824-4F84-B4D1-866522E976A3}" destId="{37DB42F5-736B-4FA4-9BB2-92B9C90CF4A0}" srcOrd="1" destOrd="0" presId="urn:microsoft.com/office/officeart/2005/8/layout/orgChart1"/>
    <dgm:cxn modelId="{5B34F8EB-53CE-4000-9E24-D6582A65CA52}" type="presOf" srcId="{C713ACE8-0E2D-4A8F-8EDF-EAA2D09B0027}" destId="{DAE8609D-97BA-48A7-B023-64BD79F234F0}" srcOrd="0" destOrd="0" presId="urn:microsoft.com/office/officeart/2005/8/layout/orgChart1"/>
    <dgm:cxn modelId="{AF0AF500-07D4-4D39-BDFA-2949802C6F61}" type="presOf" srcId="{4FD9FB91-5B29-40D8-8F53-F99E016EACAE}" destId="{659F95D4-C9A8-4754-8715-E4D8237C2C74}" srcOrd="0" destOrd="0" presId="urn:microsoft.com/office/officeart/2005/8/layout/orgChart1"/>
    <dgm:cxn modelId="{174A37DC-093F-49B7-8DB7-7A787FD4956B}" type="presOf" srcId="{B581057C-69C2-4522-B6FB-440F6267410D}" destId="{E1731240-C798-49F0-B870-5948B11BCBB6}" srcOrd="0" destOrd="0" presId="urn:microsoft.com/office/officeart/2005/8/layout/orgChart1"/>
    <dgm:cxn modelId="{B9FB8796-DE55-44A5-AEC5-5B8430D8F0DE}" srcId="{C713ACE8-0E2D-4A8F-8EDF-EAA2D09B0027}" destId="{C8B44B81-1824-4F84-B4D1-866522E976A3}" srcOrd="0" destOrd="0" parTransId="{AA360986-63AC-4E9D-8AE8-E5DE8C2B7E92}" sibTransId="{72786B6C-C435-4242-BC87-6A063C5917F9}"/>
    <dgm:cxn modelId="{6AFDB4D5-CF98-4F24-AE45-A74F1FCCC2FA}" type="presOf" srcId="{B2A601F6-F6B9-43FA-91BE-139F2BDB7AC0}" destId="{24F589B4-45EF-4012-BE0A-7DCCDD4A8FAF}" srcOrd="0" destOrd="0" presId="urn:microsoft.com/office/officeart/2005/8/layout/orgChart1"/>
    <dgm:cxn modelId="{713582CE-82E3-46F2-B41A-FA0EFE81C29C}" srcId="{C8B44B81-1824-4F84-B4D1-866522E976A3}" destId="{4FD9FB91-5B29-40D8-8F53-F99E016EACAE}" srcOrd="1" destOrd="0" parTransId="{909DAF5B-026F-4588-8CA4-723ACD7268F2}" sibTransId="{C0CCED6E-3127-488D-8B2A-BFCECE2239A4}"/>
    <dgm:cxn modelId="{6285B31C-A772-4DA3-8E29-E4F3C3020298}" type="presOf" srcId="{A4AC850A-838A-424E-8641-5742DC820F3D}" destId="{C3C56D60-72F9-4FCE-8495-DA71686F52A5}" srcOrd="0" destOrd="0" presId="urn:microsoft.com/office/officeart/2005/8/layout/orgChart1"/>
    <dgm:cxn modelId="{12F68601-1CE2-4A90-865F-01CABDA7EB13}" type="presParOf" srcId="{DAE8609D-97BA-48A7-B023-64BD79F234F0}" destId="{7510B32E-9942-465B-A189-1629F90BC7EE}" srcOrd="0" destOrd="0" presId="urn:microsoft.com/office/officeart/2005/8/layout/orgChart1"/>
    <dgm:cxn modelId="{3F95BBD4-00FA-45A1-A0A3-B0BA12FD50CC}" type="presParOf" srcId="{7510B32E-9942-465B-A189-1629F90BC7EE}" destId="{AE5160F4-E20D-417E-881F-71F83531D680}" srcOrd="0" destOrd="0" presId="urn:microsoft.com/office/officeart/2005/8/layout/orgChart1"/>
    <dgm:cxn modelId="{1A286DCB-B674-4731-856D-C04295DC587F}" type="presParOf" srcId="{AE5160F4-E20D-417E-881F-71F83531D680}" destId="{DE0CA71C-A26B-495D-B721-F99E2E708FE6}" srcOrd="0" destOrd="0" presId="urn:microsoft.com/office/officeart/2005/8/layout/orgChart1"/>
    <dgm:cxn modelId="{1F451C64-E79F-430E-B4CE-1A9E082A4D52}" type="presParOf" srcId="{AE5160F4-E20D-417E-881F-71F83531D680}" destId="{37DB42F5-736B-4FA4-9BB2-92B9C90CF4A0}" srcOrd="1" destOrd="0" presId="urn:microsoft.com/office/officeart/2005/8/layout/orgChart1"/>
    <dgm:cxn modelId="{655BF774-652F-4594-B41E-212482B150E3}" type="presParOf" srcId="{7510B32E-9942-465B-A189-1629F90BC7EE}" destId="{E8E825B2-BBFC-4A97-9B57-B4C3153849AD}" srcOrd="1" destOrd="0" presId="urn:microsoft.com/office/officeart/2005/8/layout/orgChart1"/>
    <dgm:cxn modelId="{AFA45898-21BE-486E-A378-2A5900266E6C}" type="presParOf" srcId="{E8E825B2-BBFC-4A97-9B57-B4C3153849AD}" destId="{C3C56D60-72F9-4FCE-8495-DA71686F52A5}" srcOrd="0" destOrd="0" presId="urn:microsoft.com/office/officeart/2005/8/layout/orgChart1"/>
    <dgm:cxn modelId="{22E4FC0E-1B73-431C-BCDF-A55E13B5C829}" type="presParOf" srcId="{E8E825B2-BBFC-4A97-9B57-B4C3153849AD}" destId="{CFB7228A-E2FD-46F2-A7A1-EAE42F3B2592}" srcOrd="1" destOrd="0" presId="urn:microsoft.com/office/officeart/2005/8/layout/orgChart1"/>
    <dgm:cxn modelId="{778F3201-C292-4EF4-B834-34EA461332A3}" type="presParOf" srcId="{CFB7228A-E2FD-46F2-A7A1-EAE42F3B2592}" destId="{2FE172D6-9681-4DA8-8BAC-0498BC72DAE2}" srcOrd="0" destOrd="0" presId="urn:microsoft.com/office/officeart/2005/8/layout/orgChart1"/>
    <dgm:cxn modelId="{ADAD91CA-A91C-4EBB-9B6D-327702A0C957}" type="presParOf" srcId="{2FE172D6-9681-4DA8-8BAC-0498BC72DAE2}" destId="{AEF1A2AB-C982-496B-85E5-A36E85C8DD66}" srcOrd="0" destOrd="0" presId="urn:microsoft.com/office/officeart/2005/8/layout/orgChart1"/>
    <dgm:cxn modelId="{5D9AB9BD-AD7F-4701-8B75-1913F75CC564}" type="presParOf" srcId="{2FE172D6-9681-4DA8-8BAC-0498BC72DAE2}" destId="{6ED032E7-6EBC-4466-8E7A-02E1107E3A79}" srcOrd="1" destOrd="0" presId="urn:microsoft.com/office/officeart/2005/8/layout/orgChart1"/>
    <dgm:cxn modelId="{E60DC6C8-8C60-402D-B373-681CFD0B069A}" type="presParOf" srcId="{CFB7228A-E2FD-46F2-A7A1-EAE42F3B2592}" destId="{A5A56B12-56AC-4246-95C9-11FCA4A4594F}" srcOrd="1" destOrd="0" presId="urn:microsoft.com/office/officeart/2005/8/layout/orgChart1"/>
    <dgm:cxn modelId="{802910AC-3B24-46CA-913D-9697C02D79C4}" type="presParOf" srcId="{CFB7228A-E2FD-46F2-A7A1-EAE42F3B2592}" destId="{51E3346B-8802-4F30-BB5C-773E6939C194}" srcOrd="2" destOrd="0" presId="urn:microsoft.com/office/officeart/2005/8/layout/orgChart1"/>
    <dgm:cxn modelId="{A8962F10-9916-44F5-9C60-6796DA87F626}" type="presParOf" srcId="{E8E825B2-BBFC-4A97-9B57-B4C3153849AD}" destId="{ABAD7516-F163-4538-A9CF-393A7E72C30E}" srcOrd="2" destOrd="0" presId="urn:microsoft.com/office/officeart/2005/8/layout/orgChart1"/>
    <dgm:cxn modelId="{A7446FEE-5C4D-4914-94E9-FD8B8E70A146}" type="presParOf" srcId="{E8E825B2-BBFC-4A97-9B57-B4C3153849AD}" destId="{33C1BFEB-99D2-4FFF-A413-516B2AB3874D}" srcOrd="3" destOrd="0" presId="urn:microsoft.com/office/officeart/2005/8/layout/orgChart1"/>
    <dgm:cxn modelId="{D0704617-7F20-4098-846E-88EB5E83F1BF}" type="presParOf" srcId="{33C1BFEB-99D2-4FFF-A413-516B2AB3874D}" destId="{66B71C67-34AC-4DF0-A6A8-0BB11A5DD2BD}" srcOrd="0" destOrd="0" presId="urn:microsoft.com/office/officeart/2005/8/layout/orgChart1"/>
    <dgm:cxn modelId="{F911A16B-5CDB-4DE1-AD83-B0F280B6D95F}" type="presParOf" srcId="{66B71C67-34AC-4DF0-A6A8-0BB11A5DD2BD}" destId="{659F95D4-C9A8-4754-8715-E4D8237C2C74}" srcOrd="0" destOrd="0" presId="urn:microsoft.com/office/officeart/2005/8/layout/orgChart1"/>
    <dgm:cxn modelId="{83C268D4-937B-4079-B757-7A9EDF886A7B}" type="presParOf" srcId="{66B71C67-34AC-4DF0-A6A8-0BB11A5DD2BD}" destId="{8D401369-5609-47E4-894E-384DDAC8FD55}" srcOrd="1" destOrd="0" presId="urn:microsoft.com/office/officeart/2005/8/layout/orgChart1"/>
    <dgm:cxn modelId="{4DAD7651-2F9C-41B7-93E3-321204B04DFB}" type="presParOf" srcId="{33C1BFEB-99D2-4FFF-A413-516B2AB3874D}" destId="{CFE576E8-9722-40A4-9B06-98B86AEAE3AE}" srcOrd="1" destOrd="0" presId="urn:microsoft.com/office/officeart/2005/8/layout/orgChart1"/>
    <dgm:cxn modelId="{E4905340-F2CB-43B6-ACE6-883A82A73D29}" type="presParOf" srcId="{33C1BFEB-99D2-4FFF-A413-516B2AB3874D}" destId="{2524DEE8-1685-4BD6-8F94-9027317267B4}" srcOrd="2" destOrd="0" presId="urn:microsoft.com/office/officeart/2005/8/layout/orgChart1"/>
    <dgm:cxn modelId="{7AF3CA31-9E6D-40E2-87EE-995026BE6876}" type="presParOf" srcId="{E8E825B2-BBFC-4A97-9B57-B4C3153849AD}" destId="{E1731240-C798-49F0-B870-5948B11BCBB6}" srcOrd="4" destOrd="0" presId="urn:microsoft.com/office/officeart/2005/8/layout/orgChart1"/>
    <dgm:cxn modelId="{FF7034CF-724A-4B3F-B196-B5AEF8141FB2}" type="presParOf" srcId="{E8E825B2-BBFC-4A97-9B57-B4C3153849AD}" destId="{1086966D-EE3D-405F-ADC0-689B48FE5FA5}" srcOrd="5" destOrd="0" presId="urn:microsoft.com/office/officeart/2005/8/layout/orgChart1"/>
    <dgm:cxn modelId="{33EFFE51-51A1-4345-8272-9D7FF4C118CF}" type="presParOf" srcId="{1086966D-EE3D-405F-ADC0-689B48FE5FA5}" destId="{CAFDBC4F-78C3-49F7-969A-3E010CE98403}" srcOrd="0" destOrd="0" presId="urn:microsoft.com/office/officeart/2005/8/layout/orgChart1"/>
    <dgm:cxn modelId="{0CC3FCB1-8012-42F5-BF8E-87AB57F7CBD2}" type="presParOf" srcId="{CAFDBC4F-78C3-49F7-969A-3E010CE98403}" destId="{24F589B4-45EF-4012-BE0A-7DCCDD4A8FAF}" srcOrd="0" destOrd="0" presId="urn:microsoft.com/office/officeart/2005/8/layout/orgChart1"/>
    <dgm:cxn modelId="{547C3865-B9D3-46B3-8BB9-DD97F1C2DC40}" type="presParOf" srcId="{CAFDBC4F-78C3-49F7-969A-3E010CE98403}" destId="{FC1BA008-4298-4628-9DF4-2E88C074CF24}" srcOrd="1" destOrd="0" presId="urn:microsoft.com/office/officeart/2005/8/layout/orgChart1"/>
    <dgm:cxn modelId="{AEAC90BA-DB3B-402F-860E-6DD08DBB16CA}" type="presParOf" srcId="{1086966D-EE3D-405F-ADC0-689B48FE5FA5}" destId="{680303B1-F567-49E3-8A23-A0C679429F1B}" srcOrd="1" destOrd="0" presId="urn:microsoft.com/office/officeart/2005/8/layout/orgChart1"/>
    <dgm:cxn modelId="{7AA1A4B6-4B5C-4D1C-8C0D-31EA380E9759}" type="presParOf" srcId="{1086966D-EE3D-405F-ADC0-689B48FE5FA5}" destId="{CEAE25AB-439D-4964-94F1-095398D0CEC1}" srcOrd="2" destOrd="0" presId="urn:microsoft.com/office/officeart/2005/8/layout/orgChart1"/>
    <dgm:cxn modelId="{1BF5E2BD-FFDA-4941-9294-4CFB23739427}" type="presParOf" srcId="{7510B32E-9942-465B-A189-1629F90BC7EE}" destId="{DF9921AE-A40D-4624-9423-5550F1AAC64B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13ACE8-0E2D-4A8F-8EDF-EAA2D09B0027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C8B44B81-1824-4F84-B4D1-866522E976A3}">
      <dgm:prSet phldrT="[Text]" custT="1"/>
      <dgm:spPr/>
      <dgm:t>
        <a:bodyPr/>
        <a:lstStyle/>
        <a:p>
          <a:pPr rtl="1"/>
          <a:r>
            <a:rPr lang="ar-SA" sz="2400" b="1" dirty="0" smtClean="0"/>
            <a:t>المدير/المالك</a:t>
          </a:r>
          <a:endParaRPr lang="ar-SA" sz="2400" b="1" dirty="0"/>
        </a:p>
      </dgm:t>
    </dgm:pt>
    <dgm:pt modelId="{AA360986-63AC-4E9D-8AE8-E5DE8C2B7E92}" type="parTrans" cxnId="{B9FB8796-DE55-44A5-AEC5-5B8430D8F0DE}">
      <dgm:prSet/>
      <dgm:spPr/>
      <dgm:t>
        <a:bodyPr/>
        <a:lstStyle/>
        <a:p>
          <a:pPr rtl="1"/>
          <a:endParaRPr lang="ar-SA" sz="1400" b="1"/>
        </a:p>
      </dgm:t>
    </dgm:pt>
    <dgm:pt modelId="{72786B6C-C435-4242-BC87-6A063C5917F9}" type="sibTrans" cxnId="{B9FB8796-DE55-44A5-AEC5-5B8430D8F0DE}">
      <dgm:prSet/>
      <dgm:spPr/>
      <dgm:t>
        <a:bodyPr/>
        <a:lstStyle/>
        <a:p>
          <a:pPr rtl="1"/>
          <a:endParaRPr lang="ar-SA" sz="1400" b="1"/>
        </a:p>
      </dgm:t>
    </dgm:pt>
    <dgm:pt modelId="{C3EB7B24-E75E-46AE-A16A-07F24A26F55A}">
      <dgm:prSet phldrT="[Text]" custT="1"/>
      <dgm:spPr/>
      <dgm:t>
        <a:bodyPr/>
        <a:lstStyle/>
        <a:p>
          <a:pPr rtl="1"/>
          <a:r>
            <a:rPr lang="ar-SA" sz="2400" b="1" dirty="0" smtClean="0"/>
            <a:t>موظف 1</a:t>
          </a:r>
          <a:endParaRPr lang="ar-SA" sz="2400" b="1" dirty="0"/>
        </a:p>
      </dgm:t>
    </dgm:pt>
    <dgm:pt modelId="{A4AC850A-838A-424E-8641-5742DC820F3D}" type="parTrans" cxnId="{C141CE43-5D56-4548-88AC-6B12B41B09B0}">
      <dgm:prSet/>
      <dgm:spPr/>
      <dgm:t>
        <a:bodyPr/>
        <a:lstStyle/>
        <a:p>
          <a:pPr rtl="1"/>
          <a:endParaRPr lang="ar-SA" sz="2400" b="1"/>
        </a:p>
      </dgm:t>
    </dgm:pt>
    <dgm:pt modelId="{47DB83E1-6F42-4F0A-8F44-4C0DEFB6D0A0}" type="sibTrans" cxnId="{C141CE43-5D56-4548-88AC-6B12B41B09B0}">
      <dgm:prSet/>
      <dgm:spPr/>
      <dgm:t>
        <a:bodyPr/>
        <a:lstStyle/>
        <a:p>
          <a:pPr rtl="1"/>
          <a:endParaRPr lang="ar-SA" sz="1400" b="1"/>
        </a:p>
      </dgm:t>
    </dgm:pt>
    <dgm:pt modelId="{FB3E655D-611C-4F94-A12E-9E63695718C4}">
      <dgm:prSet phldrT="[Text]" custT="1"/>
      <dgm:spPr/>
      <dgm:t>
        <a:bodyPr/>
        <a:lstStyle/>
        <a:p>
          <a:pPr rtl="1"/>
          <a:r>
            <a:rPr lang="ar-SA" sz="2400" b="1" dirty="0" smtClean="0"/>
            <a:t>موظف 2</a:t>
          </a:r>
          <a:endParaRPr lang="ar-SA" sz="2400" b="1" dirty="0"/>
        </a:p>
      </dgm:t>
    </dgm:pt>
    <dgm:pt modelId="{1D4D35F3-F8E9-4EE8-A277-1D27A318031A}" type="parTrans" cxnId="{6EC084DF-73B4-48BA-A570-BF3957965827}">
      <dgm:prSet/>
      <dgm:spPr/>
      <dgm:t>
        <a:bodyPr/>
        <a:lstStyle/>
        <a:p>
          <a:pPr rtl="1"/>
          <a:endParaRPr lang="ar-SA" sz="1400" b="1"/>
        </a:p>
      </dgm:t>
    </dgm:pt>
    <dgm:pt modelId="{C9E97325-21DA-4F55-A254-78186501C27B}" type="sibTrans" cxnId="{6EC084DF-73B4-48BA-A570-BF3957965827}">
      <dgm:prSet/>
      <dgm:spPr/>
      <dgm:t>
        <a:bodyPr/>
        <a:lstStyle/>
        <a:p>
          <a:pPr rtl="1"/>
          <a:endParaRPr lang="ar-SA" sz="1400" b="1"/>
        </a:p>
      </dgm:t>
    </dgm:pt>
    <dgm:pt modelId="{8AB20D3A-1DC3-43E1-A157-C22B14ED8371}">
      <dgm:prSet phldrT="[Text]" custT="1"/>
      <dgm:spPr/>
      <dgm:t>
        <a:bodyPr/>
        <a:lstStyle/>
        <a:p>
          <a:pPr rtl="1"/>
          <a:r>
            <a:rPr lang="ar-SA" sz="2400" b="1" dirty="0" smtClean="0"/>
            <a:t>موظف 3</a:t>
          </a:r>
          <a:endParaRPr lang="ar-SA" sz="2400" b="1" dirty="0"/>
        </a:p>
      </dgm:t>
    </dgm:pt>
    <dgm:pt modelId="{72A10D45-6FBA-43DD-8EBF-77BAA56AA6D5}" type="parTrans" cxnId="{ACD66920-9B30-4780-ADDF-C2460661B78C}">
      <dgm:prSet/>
      <dgm:spPr/>
      <dgm:t>
        <a:bodyPr/>
        <a:lstStyle/>
        <a:p>
          <a:pPr rtl="1"/>
          <a:endParaRPr lang="ar-SA" sz="1400" b="1"/>
        </a:p>
      </dgm:t>
    </dgm:pt>
    <dgm:pt modelId="{A45421FD-90D2-4BFA-88E8-CA0DC20BF7F1}" type="sibTrans" cxnId="{ACD66920-9B30-4780-ADDF-C2460661B78C}">
      <dgm:prSet/>
      <dgm:spPr/>
      <dgm:t>
        <a:bodyPr/>
        <a:lstStyle/>
        <a:p>
          <a:pPr rtl="1"/>
          <a:endParaRPr lang="ar-SA" sz="1400" b="1"/>
        </a:p>
      </dgm:t>
    </dgm:pt>
    <dgm:pt modelId="{C31176EE-F559-43AD-86E6-5FF53A91DECC}">
      <dgm:prSet phldrT="[Text]" custT="1"/>
      <dgm:spPr/>
      <dgm:t>
        <a:bodyPr/>
        <a:lstStyle/>
        <a:p>
          <a:pPr rtl="1"/>
          <a:r>
            <a:rPr lang="ar-SA" sz="2400" b="1" dirty="0" smtClean="0"/>
            <a:t>موظف 4</a:t>
          </a:r>
          <a:endParaRPr lang="ar-SA" sz="2400" b="1" dirty="0"/>
        </a:p>
      </dgm:t>
    </dgm:pt>
    <dgm:pt modelId="{CD73C7F7-BB0D-4C4A-A455-9D74F5970EBF}" type="parTrans" cxnId="{8FD0AB9B-C4B3-42D7-B415-C581FCB36071}">
      <dgm:prSet/>
      <dgm:spPr/>
      <dgm:t>
        <a:bodyPr/>
        <a:lstStyle/>
        <a:p>
          <a:pPr rtl="1"/>
          <a:endParaRPr lang="ar-SA" sz="1400" b="1"/>
        </a:p>
      </dgm:t>
    </dgm:pt>
    <dgm:pt modelId="{3B635584-6232-4F33-A20C-D81DE6C23539}" type="sibTrans" cxnId="{8FD0AB9B-C4B3-42D7-B415-C581FCB36071}">
      <dgm:prSet/>
      <dgm:spPr/>
      <dgm:t>
        <a:bodyPr/>
        <a:lstStyle/>
        <a:p>
          <a:pPr rtl="1"/>
          <a:endParaRPr lang="ar-SA" sz="1400" b="1"/>
        </a:p>
      </dgm:t>
    </dgm:pt>
    <dgm:pt modelId="{DAE8609D-97BA-48A7-B023-64BD79F234F0}" type="pres">
      <dgm:prSet presAssocID="{C713ACE8-0E2D-4A8F-8EDF-EAA2D09B002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510B32E-9942-465B-A189-1629F90BC7EE}" type="pres">
      <dgm:prSet presAssocID="{C8B44B81-1824-4F84-B4D1-866522E976A3}" presName="hierRoot1" presStyleCnt="0">
        <dgm:presLayoutVars>
          <dgm:hierBranch val="init"/>
        </dgm:presLayoutVars>
      </dgm:prSet>
      <dgm:spPr/>
    </dgm:pt>
    <dgm:pt modelId="{AE5160F4-E20D-417E-881F-71F83531D680}" type="pres">
      <dgm:prSet presAssocID="{C8B44B81-1824-4F84-B4D1-866522E976A3}" presName="rootComposite1" presStyleCnt="0"/>
      <dgm:spPr/>
    </dgm:pt>
    <dgm:pt modelId="{DE0CA71C-A26B-495D-B721-F99E2E708FE6}" type="pres">
      <dgm:prSet presAssocID="{C8B44B81-1824-4F84-B4D1-866522E976A3}" presName="rootText1" presStyleLbl="node0" presStyleIdx="0" presStyleCnt="1" custScaleX="1238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DB42F5-736B-4FA4-9BB2-92B9C90CF4A0}" type="pres">
      <dgm:prSet presAssocID="{C8B44B81-1824-4F84-B4D1-866522E976A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8E825B2-BBFC-4A97-9B57-B4C3153849AD}" type="pres">
      <dgm:prSet presAssocID="{C8B44B81-1824-4F84-B4D1-866522E976A3}" presName="hierChild2" presStyleCnt="0"/>
      <dgm:spPr/>
    </dgm:pt>
    <dgm:pt modelId="{C3C56D60-72F9-4FCE-8495-DA71686F52A5}" type="pres">
      <dgm:prSet presAssocID="{A4AC850A-838A-424E-8641-5742DC820F3D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CFB7228A-E2FD-46F2-A7A1-EAE42F3B2592}" type="pres">
      <dgm:prSet presAssocID="{C3EB7B24-E75E-46AE-A16A-07F24A26F55A}" presName="hierRoot2" presStyleCnt="0">
        <dgm:presLayoutVars>
          <dgm:hierBranch val="init"/>
        </dgm:presLayoutVars>
      </dgm:prSet>
      <dgm:spPr/>
    </dgm:pt>
    <dgm:pt modelId="{2FE172D6-9681-4DA8-8BAC-0498BC72DAE2}" type="pres">
      <dgm:prSet presAssocID="{C3EB7B24-E75E-46AE-A16A-07F24A26F55A}" presName="rootComposite" presStyleCnt="0"/>
      <dgm:spPr/>
    </dgm:pt>
    <dgm:pt modelId="{AEF1A2AB-C982-496B-85E5-A36E85C8DD66}" type="pres">
      <dgm:prSet presAssocID="{C3EB7B24-E75E-46AE-A16A-07F24A26F55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ED032E7-6EBC-4466-8E7A-02E1107E3A79}" type="pres">
      <dgm:prSet presAssocID="{C3EB7B24-E75E-46AE-A16A-07F24A26F55A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A5A56B12-56AC-4246-95C9-11FCA4A4594F}" type="pres">
      <dgm:prSet presAssocID="{C3EB7B24-E75E-46AE-A16A-07F24A26F55A}" presName="hierChild4" presStyleCnt="0"/>
      <dgm:spPr/>
    </dgm:pt>
    <dgm:pt modelId="{51E3346B-8802-4F30-BB5C-773E6939C194}" type="pres">
      <dgm:prSet presAssocID="{C3EB7B24-E75E-46AE-A16A-07F24A26F55A}" presName="hierChild5" presStyleCnt="0"/>
      <dgm:spPr/>
    </dgm:pt>
    <dgm:pt modelId="{9BE85BC0-8D09-4C3F-89F9-2A988F46D565}" type="pres">
      <dgm:prSet presAssocID="{1D4D35F3-F8E9-4EE8-A277-1D27A318031A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29133671-2D8D-4192-AC9D-13B1209E876F}" type="pres">
      <dgm:prSet presAssocID="{FB3E655D-611C-4F94-A12E-9E63695718C4}" presName="hierRoot2" presStyleCnt="0">
        <dgm:presLayoutVars>
          <dgm:hierBranch val="init"/>
        </dgm:presLayoutVars>
      </dgm:prSet>
      <dgm:spPr/>
    </dgm:pt>
    <dgm:pt modelId="{AB6E20BE-AD54-42BB-9F1D-B02A6492252A}" type="pres">
      <dgm:prSet presAssocID="{FB3E655D-611C-4F94-A12E-9E63695718C4}" presName="rootComposite" presStyleCnt="0"/>
      <dgm:spPr/>
    </dgm:pt>
    <dgm:pt modelId="{5E38B9FC-8BE4-49BC-8105-1D350CF84DB5}" type="pres">
      <dgm:prSet presAssocID="{FB3E655D-611C-4F94-A12E-9E63695718C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EC58AC-E920-420C-B36A-18C54E8607B0}" type="pres">
      <dgm:prSet presAssocID="{FB3E655D-611C-4F94-A12E-9E63695718C4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E0445975-D124-4CA6-90CF-74B249212E4F}" type="pres">
      <dgm:prSet presAssocID="{FB3E655D-611C-4F94-A12E-9E63695718C4}" presName="hierChild4" presStyleCnt="0"/>
      <dgm:spPr/>
    </dgm:pt>
    <dgm:pt modelId="{FCB53578-3819-4D7C-AD28-8779C4871E86}" type="pres">
      <dgm:prSet presAssocID="{FB3E655D-611C-4F94-A12E-9E63695718C4}" presName="hierChild5" presStyleCnt="0"/>
      <dgm:spPr/>
    </dgm:pt>
    <dgm:pt modelId="{EF755F4D-5FB8-4862-BE02-D3827F38F45C}" type="pres">
      <dgm:prSet presAssocID="{72A10D45-6FBA-43DD-8EBF-77BAA56AA6D5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67EA2CA-2832-4DFB-8661-D857B54960A1}" type="pres">
      <dgm:prSet presAssocID="{8AB20D3A-1DC3-43E1-A157-C22B14ED8371}" presName="hierRoot2" presStyleCnt="0">
        <dgm:presLayoutVars>
          <dgm:hierBranch val="init"/>
        </dgm:presLayoutVars>
      </dgm:prSet>
      <dgm:spPr/>
    </dgm:pt>
    <dgm:pt modelId="{2F369FC6-06C7-4223-BBCD-9DC061A3224B}" type="pres">
      <dgm:prSet presAssocID="{8AB20D3A-1DC3-43E1-A157-C22B14ED8371}" presName="rootComposite" presStyleCnt="0"/>
      <dgm:spPr/>
    </dgm:pt>
    <dgm:pt modelId="{EBE8E435-6D06-417E-93ED-38A380924368}" type="pres">
      <dgm:prSet presAssocID="{8AB20D3A-1DC3-43E1-A157-C22B14ED837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D099B7B-0022-4FCF-9EE2-808A748CB88D}" type="pres">
      <dgm:prSet presAssocID="{8AB20D3A-1DC3-43E1-A157-C22B14ED8371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0EB1D4C2-3697-4C6F-89C1-14592A611B1C}" type="pres">
      <dgm:prSet presAssocID="{8AB20D3A-1DC3-43E1-A157-C22B14ED8371}" presName="hierChild4" presStyleCnt="0"/>
      <dgm:spPr/>
    </dgm:pt>
    <dgm:pt modelId="{64899A84-A0B4-457D-BC46-3CCFCE0855D6}" type="pres">
      <dgm:prSet presAssocID="{8AB20D3A-1DC3-43E1-A157-C22B14ED8371}" presName="hierChild5" presStyleCnt="0"/>
      <dgm:spPr/>
    </dgm:pt>
    <dgm:pt modelId="{E115ECDC-77F5-4ED3-89B0-21DA490E2F78}" type="pres">
      <dgm:prSet presAssocID="{CD73C7F7-BB0D-4C4A-A455-9D74F5970EBF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6CEACF8E-8F27-4258-B983-D09F39201E57}" type="pres">
      <dgm:prSet presAssocID="{C31176EE-F559-43AD-86E6-5FF53A91DECC}" presName="hierRoot2" presStyleCnt="0">
        <dgm:presLayoutVars>
          <dgm:hierBranch val="init"/>
        </dgm:presLayoutVars>
      </dgm:prSet>
      <dgm:spPr/>
    </dgm:pt>
    <dgm:pt modelId="{984F533C-38EB-4B43-B47A-7D63CCDF2C50}" type="pres">
      <dgm:prSet presAssocID="{C31176EE-F559-43AD-86E6-5FF53A91DECC}" presName="rootComposite" presStyleCnt="0"/>
      <dgm:spPr/>
    </dgm:pt>
    <dgm:pt modelId="{6531B707-3F85-4589-8201-A1BB043808CF}" type="pres">
      <dgm:prSet presAssocID="{C31176EE-F559-43AD-86E6-5FF53A91DEC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7A053A2-D8AA-49EC-B4D0-9FA1857266B4}" type="pres">
      <dgm:prSet presAssocID="{C31176EE-F559-43AD-86E6-5FF53A91DECC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A120A054-F09C-4BE9-A0A6-EE651784119A}" type="pres">
      <dgm:prSet presAssocID="{C31176EE-F559-43AD-86E6-5FF53A91DECC}" presName="hierChild4" presStyleCnt="0"/>
      <dgm:spPr/>
    </dgm:pt>
    <dgm:pt modelId="{5A61AF27-E952-4087-9D39-F5E2137B8506}" type="pres">
      <dgm:prSet presAssocID="{C31176EE-F559-43AD-86E6-5FF53A91DECC}" presName="hierChild5" presStyleCnt="0"/>
      <dgm:spPr/>
    </dgm:pt>
    <dgm:pt modelId="{DF9921AE-A40D-4624-9423-5550F1AAC64B}" type="pres">
      <dgm:prSet presAssocID="{C8B44B81-1824-4F84-B4D1-866522E976A3}" presName="hierChild3" presStyleCnt="0"/>
      <dgm:spPr/>
    </dgm:pt>
  </dgm:ptLst>
  <dgm:cxnLst>
    <dgm:cxn modelId="{ACD66920-9B30-4780-ADDF-C2460661B78C}" srcId="{C8B44B81-1824-4F84-B4D1-866522E976A3}" destId="{8AB20D3A-1DC3-43E1-A157-C22B14ED8371}" srcOrd="2" destOrd="0" parTransId="{72A10D45-6FBA-43DD-8EBF-77BAA56AA6D5}" sibTransId="{A45421FD-90D2-4BFA-88E8-CA0DC20BF7F1}"/>
    <dgm:cxn modelId="{7FB78273-2BFA-4C2A-8004-EC8346F14859}" type="presOf" srcId="{FB3E655D-611C-4F94-A12E-9E63695718C4}" destId="{6FEC58AC-E920-420C-B36A-18C54E8607B0}" srcOrd="1" destOrd="0" presId="urn:microsoft.com/office/officeart/2005/8/layout/orgChart1"/>
    <dgm:cxn modelId="{D66FECD2-C5BA-4831-B26B-13F9B7CAEA51}" type="presOf" srcId="{8AB20D3A-1DC3-43E1-A157-C22B14ED8371}" destId="{EBE8E435-6D06-417E-93ED-38A380924368}" srcOrd="0" destOrd="0" presId="urn:microsoft.com/office/officeart/2005/8/layout/orgChart1"/>
    <dgm:cxn modelId="{C141CE43-5D56-4548-88AC-6B12B41B09B0}" srcId="{C8B44B81-1824-4F84-B4D1-866522E976A3}" destId="{C3EB7B24-E75E-46AE-A16A-07F24A26F55A}" srcOrd="0" destOrd="0" parTransId="{A4AC850A-838A-424E-8641-5742DC820F3D}" sibTransId="{47DB83E1-6F42-4F0A-8F44-4C0DEFB6D0A0}"/>
    <dgm:cxn modelId="{8EBA033C-A33E-44FD-A21C-EEA7EC3CF254}" type="presOf" srcId="{C3EB7B24-E75E-46AE-A16A-07F24A26F55A}" destId="{AEF1A2AB-C982-496B-85E5-A36E85C8DD66}" srcOrd="0" destOrd="0" presId="urn:microsoft.com/office/officeart/2005/8/layout/orgChart1"/>
    <dgm:cxn modelId="{3DF9BAAF-A4BD-45D9-8E65-F7C441FF44E4}" type="presOf" srcId="{C3EB7B24-E75E-46AE-A16A-07F24A26F55A}" destId="{6ED032E7-6EBC-4466-8E7A-02E1107E3A79}" srcOrd="1" destOrd="0" presId="urn:microsoft.com/office/officeart/2005/8/layout/orgChart1"/>
    <dgm:cxn modelId="{518AA1F4-7101-4835-B07D-4B08B5B3FE09}" type="presOf" srcId="{C8B44B81-1824-4F84-B4D1-866522E976A3}" destId="{DE0CA71C-A26B-495D-B721-F99E2E708FE6}" srcOrd="0" destOrd="0" presId="urn:microsoft.com/office/officeart/2005/8/layout/orgChart1"/>
    <dgm:cxn modelId="{4351791C-51AE-4019-A9F8-C56E98FB86C7}" type="presOf" srcId="{1D4D35F3-F8E9-4EE8-A277-1D27A318031A}" destId="{9BE85BC0-8D09-4C3F-89F9-2A988F46D565}" srcOrd="0" destOrd="0" presId="urn:microsoft.com/office/officeart/2005/8/layout/orgChart1"/>
    <dgm:cxn modelId="{A706D5CD-7B2E-4A8C-AB0E-1E1F83AEF93C}" type="presOf" srcId="{C713ACE8-0E2D-4A8F-8EDF-EAA2D09B0027}" destId="{DAE8609D-97BA-48A7-B023-64BD79F234F0}" srcOrd="0" destOrd="0" presId="urn:microsoft.com/office/officeart/2005/8/layout/orgChart1"/>
    <dgm:cxn modelId="{6EC084DF-73B4-48BA-A570-BF3957965827}" srcId="{C8B44B81-1824-4F84-B4D1-866522E976A3}" destId="{FB3E655D-611C-4F94-A12E-9E63695718C4}" srcOrd="1" destOrd="0" parTransId="{1D4D35F3-F8E9-4EE8-A277-1D27A318031A}" sibTransId="{C9E97325-21DA-4F55-A254-78186501C27B}"/>
    <dgm:cxn modelId="{B9938879-BDF8-4C7E-8BA2-3D3873D6A7B4}" type="presOf" srcId="{8AB20D3A-1DC3-43E1-A157-C22B14ED8371}" destId="{8D099B7B-0022-4FCF-9EE2-808A748CB88D}" srcOrd="1" destOrd="0" presId="urn:microsoft.com/office/officeart/2005/8/layout/orgChart1"/>
    <dgm:cxn modelId="{E4218ADE-4867-4580-85AF-158038265B45}" type="presOf" srcId="{72A10D45-6FBA-43DD-8EBF-77BAA56AA6D5}" destId="{EF755F4D-5FB8-4862-BE02-D3827F38F45C}" srcOrd="0" destOrd="0" presId="urn:microsoft.com/office/officeart/2005/8/layout/orgChart1"/>
    <dgm:cxn modelId="{8903FBA9-A261-4B43-8B25-3EB24D06C204}" type="presOf" srcId="{C31176EE-F559-43AD-86E6-5FF53A91DECC}" destId="{07A053A2-D8AA-49EC-B4D0-9FA1857266B4}" srcOrd="1" destOrd="0" presId="urn:microsoft.com/office/officeart/2005/8/layout/orgChart1"/>
    <dgm:cxn modelId="{01E04C5D-2EAF-42E3-902C-88C950434C3D}" type="presOf" srcId="{CD73C7F7-BB0D-4C4A-A455-9D74F5970EBF}" destId="{E115ECDC-77F5-4ED3-89B0-21DA490E2F78}" srcOrd="0" destOrd="0" presId="urn:microsoft.com/office/officeart/2005/8/layout/orgChart1"/>
    <dgm:cxn modelId="{A6D11118-84ED-4A6C-AEBC-BE16294B678C}" type="presOf" srcId="{A4AC850A-838A-424E-8641-5742DC820F3D}" destId="{C3C56D60-72F9-4FCE-8495-DA71686F52A5}" srcOrd="0" destOrd="0" presId="urn:microsoft.com/office/officeart/2005/8/layout/orgChart1"/>
    <dgm:cxn modelId="{8FD0AB9B-C4B3-42D7-B415-C581FCB36071}" srcId="{C8B44B81-1824-4F84-B4D1-866522E976A3}" destId="{C31176EE-F559-43AD-86E6-5FF53A91DECC}" srcOrd="3" destOrd="0" parTransId="{CD73C7F7-BB0D-4C4A-A455-9D74F5970EBF}" sibTransId="{3B635584-6232-4F33-A20C-D81DE6C23539}"/>
    <dgm:cxn modelId="{B9FB8796-DE55-44A5-AEC5-5B8430D8F0DE}" srcId="{C713ACE8-0E2D-4A8F-8EDF-EAA2D09B0027}" destId="{C8B44B81-1824-4F84-B4D1-866522E976A3}" srcOrd="0" destOrd="0" parTransId="{AA360986-63AC-4E9D-8AE8-E5DE8C2B7E92}" sibTransId="{72786B6C-C435-4242-BC87-6A063C5917F9}"/>
    <dgm:cxn modelId="{031080B8-0944-4BEC-8289-7994D864E99F}" type="presOf" srcId="{C31176EE-F559-43AD-86E6-5FF53A91DECC}" destId="{6531B707-3F85-4589-8201-A1BB043808CF}" srcOrd="0" destOrd="0" presId="urn:microsoft.com/office/officeart/2005/8/layout/orgChart1"/>
    <dgm:cxn modelId="{95B9B782-6821-47BE-9921-AB88B2B5221C}" type="presOf" srcId="{C8B44B81-1824-4F84-B4D1-866522E976A3}" destId="{37DB42F5-736B-4FA4-9BB2-92B9C90CF4A0}" srcOrd="1" destOrd="0" presId="urn:microsoft.com/office/officeart/2005/8/layout/orgChart1"/>
    <dgm:cxn modelId="{4C67DB14-4975-47C6-92BC-67CA37F342C6}" type="presOf" srcId="{FB3E655D-611C-4F94-A12E-9E63695718C4}" destId="{5E38B9FC-8BE4-49BC-8105-1D350CF84DB5}" srcOrd="0" destOrd="0" presId="urn:microsoft.com/office/officeart/2005/8/layout/orgChart1"/>
    <dgm:cxn modelId="{067B6E0F-0859-49B2-A654-CDE473D2B484}" type="presParOf" srcId="{DAE8609D-97BA-48A7-B023-64BD79F234F0}" destId="{7510B32E-9942-465B-A189-1629F90BC7EE}" srcOrd="0" destOrd="0" presId="urn:microsoft.com/office/officeart/2005/8/layout/orgChart1"/>
    <dgm:cxn modelId="{7F5728BB-AC41-42AD-AA7E-7D48E1BACA57}" type="presParOf" srcId="{7510B32E-9942-465B-A189-1629F90BC7EE}" destId="{AE5160F4-E20D-417E-881F-71F83531D680}" srcOrd="0" destOrd="0" presId="urn:microsoft.com/office/officeart/2005/8/layout/orgChart1"/>
    <dgm:cxn modelId="{2061C642-FCA5-4893-BB2E-73130D084553}" type="presParOf" srcId="{AE5160F4-E20D-417E-881F-71F83531D680}" destId="{DE0CA71C-A26B-495D-B721-F99E2E708FE6}" srcOrd="0" destOrd="0" presId="urn:microsoft.com/office/officeart/2005/8/layout/orgChart1"/>
    <dgm:cxn modelId="{605E2538-58BC-400B-B60E-9EC982AF1ABB}" type="presParOf" srcId="{AE5160F4-E20D-417E-881F-71F83531D680}" destId="{37DB42F5-736B-4FA4-9BB2-92B9C90CF4A0}" srcOrd="1" destOrd="0" presId="urn:microsoft.com/office/officeart/2005/8/layout/orgChart1"/>
    <dgm:cxn modelId="{C4B4382E-A432-4235-968F-3C0E618878ED}" type="presParOf" srcId="{7510B32E-9942-465B-A189-1629F90BC7EE}" destId="{E8E825B2-BBFC-4A97-9B57-B4C3153849AD}" srcOrd="1" destOrd="0" presId="urn:microsoft.com/office/officeart/2005/8/layout/orgChart1"/>
    <dgm:cxn modelId="{12572568-1FA2-4947-946E-C82CDA84CA48}" type="presParOf" srcId="{E8E825B2-BBFC-4A97-9B57-B4C3153849AD}" destId="{C3C56D60-72F9-4FCE-8495-DA71686F52A5}" srcOrd="0" destOrd="0" presId="urn:microsoft.com/office/officeart/2005/8/layout/orgChart1"/>
    <dgm:cxn modelId="{38738FB3-D070-4AA4-B3B8-92130ABB57D5}" type="presParOf" srcId="{E8E825B2-BBFC-4A97-9B57-B4C3153849AD}" destId="{CFB7228A-E2FD-46F2-A7A1-EAE42F3B2592}" srcOrd="1" destOrd="0" presId="urn:microsoft.com/office/officeart/2005/8/layout/orgChart1"/>
    <dgm:cxn modelId="{C9D374AB-7C57-44DF-99E4-5E565961DFD7}" type="presParOf" srcId="{CFB7228A-E2FD-46F2-A7A1-EAE42F3B2592}" destId="{2FE172D6-9681-4DA8-8BAC-0498BC72DAE2}" srcOrd="0" destOrd="0" presId="urn:microsoft.com/office/officeart/2005/8/layout/orgChart1"/>
    <dgm:cxn modelId="{DA9DDB33-2E68-4FAD-8A34-39F8A6789541}" type="presParOf" srcId="{2FE172D6-9681-4DA8-8BAC-0498BC72DAE2}" destId="{AEF1A2AB-C982-496B-85E5-A36E85C8DD66}" srcOrd="0" destOrd="0" presId="urn:microsoft.com/office/officeart/2005/8/layout/orgChart1"/>
    <dgm:cxn modelId="{D41A4E2E-2AE6-4A30-AEC6-4FA48FEFAF78}" type="presParOf" srcId="{2FE172D6-9681-4DA8-8BAC-0498BC72DAE2}" destId="{6ED032E7-6EBC-4466-8E7A-02E1107E3A79}" srcOrd="1" destOrd="0" presId="urn:microsoft.com/office/officeart/2005/8/layout/orgChart1"/>
    <dgm:cxn modelId="{DD240A06-592A-4D60-B1AD-BE64EE8E4E3D}" type="presParOf" srcId="{CFB7228A-E2FD-46F2-A7A1-EAE42F3B2592}" destId="{A5A56B12-56AC-4246-95C9-11FCA4A4594F}" srcOrd="1" destOrd="0" presId="urn:microsoft.com/office/officeart/2005/8/layout/orgChart1"/>
    <dgm:cxn modelId="{D3493672-3492-4C9F-8191-B63468A74D66}" type="presParOf" srcId="{CFB7228A-E2FD-46F2-A7A1-EAE42F3B2592}" destId="{51E3346B-8802-4F30-BB5C-773E6939C194}" srcOrd="2" destOrd="0" presId="urn:microsoft.com/office/officeart/2005/8/layout/orgChart1"/>
    <dgm:cxn modelId="{73B57A3C-9366-42B8-BAE0-92F8694655C0}" type="presParOf" srcId="{E8E825B2-BBFC-4A97-9B57-B4C3153849AD}" destId="{9BE85BC0-8D09-4C3F-89F9-2A988F46D565}" srcOrd="2" destOrd="0" presId="urn:microsoft.com/office/officeart/2005/8/layout/orgChart1"/>
    <dgm:cxn modelId="{66543468-0D4B-4086-B585-CF2EBDEF9252}" type="presParOf" srcId="{E8E825B2-BBFC-4A97-9B57-B4C3153849AD}" destId="{29133671-2D8D-4192-AC9D-13B1209E876F}" srcOrd="3" destOrd="0" presId="urn:microsoft.com/office/officeart/2005/8/layout/orgChart1"/>
    <dgm:cxn modelId="{FA87AF8E-7CB6-461A-B620-3EF80CA1F764}" type="presParOf" srcId="{29133671-2D8D-4192-AC9D-13B1209E876F}" destId="{AB6E20BE-AD54-42BB-9F1D-B02A6492252A}" srcOrd="0" destOrd="0" presId="urn:microsoft.com/office/officeart/2005/8/layout/orgChart1"/>
    <dgm:cxn modelId="{97672DF8-48E1-4A8C-BA95-DCD6ED52DB0F}" type="presParOf" srcId="{AB6E20BE-AD54-42BB-9F1D-B02A6492252A}" destId="{5E38B9FC-8BE4-49BC-8105-1D350CF84DB5}" srcOrd="0" destOrd="0" presId="urn:microsoft.com/office/officeart/2005/8/layout/orgChart1"/>
    <dgm:cxn modelId="{8D7F68EC-D255-4110-8971-1F274D725A12}" type="presParOf" srcId="{AB6E20BE-AD54-42BB-9F1D-B02A6492252A}" destId="{6FEC58AC-E920-420C-B36A-18C54E8607B0}" srcOrd="1" destOrd="0" presId="urn:microsoft.com/office/officeart/2005/8/layout/orgChart1"/>
    <dgm:cxn modelId="{6694E05A-CFC9-4854-B34D-04A7C04A6EA5}" type="presParOf" srcId="{29133671-2D8D-4192-AC9D-13B1209E876F}" destId="{E0445975-D124-4CA6-90CF-74B249212E4F}" srcOrd="1" destOrd="0" presId="urn:microsoft.com/office/officeart/2005/8/layout/orgChart1"/>
    <dgm:cxn modelId="{616E8B3F-E09A-46F6-95FA-2077EDB29789}" type="presParOf" srcId="{29133671-2D8D-4192-AC9D-13B1209E876F}" destId="{FCB53578-3819-4D7C-AD28-8779C4871E86}" srcOrd="2" destOrd="0" presId="urn:microsoft.com/office/officeart/2005/8/layout/orgChart1"/>
    <dgm:cxn modelId="{ADAF78C5-829D-4F63-A10A-38D88DC80AA2}" type="presParOf" srcId="{E8E825B2-BBFC-4A97-9B57-B4C3153849AD}" destId="{EF755F4D-5FB8-4862-BE02-D3827F38F45C}" srcOrd="4" destOrd="0" presId="urn:microsoft.com/office/officeart/2005/8/layout/orgChart1"/>
    <dgm:cxn modelId="{5F11BD1C-09E4-4162-ADDD-F079AED22C7A}" type="presParOf" srcId="{E8E825B2-BBFC-4A97-9B57-B4C3153849AD}" destId="{967EA2CA-2832-4DFB-8661-D857B54960A1}" srcOrd="5" destOrd="0" presId="urn:microsoft.com/office/officeart/2005/8/layout/orgChart1"/>
    <dgm:cxn modelId="{63F60AFC-415B-4E13-AA82-2DFBCC2425F4}" type="presParOf" srcId="{967EA2CA-2832-4DFB-8661-D857B54960A1}" destId="{2F369FC6-06C7-4223-BBCD-9DC061A3224B}" srcOrd="0" destOrd="0" presId="urn:microsoft.com/office/officeart/2005/8/layout/orgChart1"/>
    <dgm:cxn modelId="{C8ACC0B8-0031-4400-9F28-AC2E4D2B0F62}" type="presParOf" srcId="{2F369FC6-06C7-4223-BBCD-9DC061A3224B}" destId="{EBE8E435-6D06-417E-93ED-38A380924368}" srcOrd="0" destOrd="0" presId="urn:microsoft.com/office/officeart/2005/8/layout/orgChart1"/>
    <dgm:cxn modelId="{5F68AF9C-3BBC-4EB4-AA21-B8240082AE77}" type="presParOf" srcId="{2F369FC6-06C7-4223-BBCD-9DC061A3224B}" destId="{8D099B7B-0022-4FCF-9EE2-808A748CB88D}" srcOrd="1" destOrd="0" presId="urn:microsoft.com/office/officeart/2005/8/layout/orgChart1"/>
    <dgm:cxn modelId="{21A231D1-403B-4580-A58F-16BB8A40E871}" type="presParOf" srcId="{967EA2CA-2832-4DFB-8661-D857B54960A1}" destId="{0EB1D4C2-3697-4C6F-89C1-14592A611B1C}" srcOrd="1" destOrd="0" presId="urn:microsoft.com/office/officeart/2005/8/layout/orgChart1"/>
    <dgm:cxn modelId="{942490A6-1D4D-4DAE-851C-94EE42DE960B}" type="presParOf" srcId="{967EA2CA-2832-4DFB-8661-D857B54960A1}" destId="{64899A84-A0B4-457D-BC46-3CCFCE0855D6}" srcOrd="2" destOrd="0" presId="urn:microsoft.com/office/officeart/2005/8/layout/orgChart1"/>
    <dgm:cxn modelId="{08985D39-D348-4B23-B10B-BCE7DD855B46}" type="presParOf" srcId="{E8E825B2-BBFC-4A97-9B57-B4C3153849AD}" destId="{E115ECDC-77F5-4ED3-89B0-21DA490E2F78}" srcOrd="6" destOrd="0" presId="urn:microsoft.com/office/officeart/2005/8/layout/orgChart1"/>
    <dgm:cxn modelId="{769730C5-6694-434F-9E21-085CEAC2D434}" type="presParOf" srcId="{E8E825B2-BBFC-4A97-9B57-B4C3153849AD}" destId="{6CEACF8E-8F27-4258-B983-D09F39201E57}" srcOrd="7" destOrd="0" presId="urn:microsoft.com/office/officeart/2005/8/layout/orgChart1"/>
    <dgm:cxn modelId="{A2F6BA58-3C89-4C88-BCF2-A60B20A64EBF}" type="presParOf" srcId="{6CEACF8E-8F27-4258-B983-D09F39201E57}" destId="{984F533C-38EB-4B43-B47A-7D63CCDF2C50}" srcOrd="0" destOrd="0" presId="urn:microsoft.com/office/officeart/2005/8/layout/orgChart1"/>
    <dgm:cxn modelId="{4F539A52-56D1-4C2C-82E4-77116F925B3A}" type="presParOf" srcId="{984F533C-38EB-4B43-B47A-7D63CCDF2C50}" destId="{6531B707-3F85-4589-8201-A1BB043808CF}" srcOrd="0" destOrd="0" presId="urn:microsoft.com/office/officeart/2005/8/layout/orgChart1"/>
    <dgm:cxn modelId="{D0137048-EFEE-4B10-B85C-0A71B938BE5A}" type="presParOf" srcId="{984F533C-38EB-4B43-B47A-7D63CCDF2C50}" destId="{07A053A2-D8AA-49EC-B4D0-9FA1857266B4}" srcOrd="1" destOrd="0" presId="urn:microsoft.com/office/officeart/2005/8/layout/orgChart1"/>
    <dgm:cxn modelId="{6BC8EA3B-ADB7-485C-820E-F76F01C15EA0}" type="presParOf" srcId="{6CEACF8E-8F27-4258-B983-D09F39201E57}" destId="{A120A054-F09C-4BE9-A0A6-EE651784119A}" srcOrd="1" destOrd="0" presId="urn:microsoft.com/office/officeart/2005/8/layout/orgChart1"/>
    <dgm:cxn modelId="{88D93111-7C88-4C1C-BFA6-FFF7D4EB4869}" type="presParOf" srcId="{6CEACF8E-8F27-4258-B983-D09F39201E57}" destId="{5A61AF27-E952-4087-9D39-F5E2137B8506}" srcOrd="2" destOrd="0" presId="urn:microsoft.com/office/officeart/2005/8/layout/orgChart1"/>
    <dgm:cxn modelId="{5F535B8E-A37C-49C3-AA0F-4A5D72328A6B}" type="presParOf" srcId="{7510B32E-9942-465B-A189-1629F90BC7EE}" destId="{DF9921AE-A40D-4624-9423-5550F1AAC64B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13ACE8-0E2D-4A8F-8EDF-EAA2D09B0027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C8B44B81-1824-4F84-B4D1-866522E976A3}">
      <dgm:prSet phldrT="[Text]" custT="1"/>
      <dgm:spPr/>
      <dgm:t>
        <a:bodyPr/>
        <a:lstStyle/>
        <a:p>
          <a:pPr rtl="1"/>
          <a:r>
            <a:rPr lang="ar-SA" sz="2400" b="1" dirty="0" smtClean="0"/>
            <a:t>المدير/المالك</a:t>
          </a:r>
          <a:endParaRPr lang="ar-SA" sz="2400" b="1" dirty="0"/>
        </a:p>
      </dgm:t>
    </dgm:pt>
    <dgm:pt modelId="{AA360986-63AC-4E9D-8AE8-E5DE8C2B7E92}" type="parTrans" cxnId="{B9FB8796-DE55-44A5-AEC5-5B8430D8F0DE}">
      <dgm:prSet/>
      <dgm:spPr/>
      <dgm:t>
        <a:bodyPr/>
        <a:lstStyle/>
        <a:p>
          <a:pPr rtl="1"/>
          <a:endParaRPr lang="ar-SA" sz="1400" b="1"/>
        </a:p>
      </dgm:t>
    </dgm:pt>
    <dgm:pt modelId="{72786B6C-C435-4242-BC87-6A063C5917F9}" type="sibTrans" cxnId="{B9FB8796-DE55-44A5-AEC5-5B8430D8F0DE}">
      <dgm:prSet/>
      <dgm:spPr/>
      <dgm:t>
        <a:bodyPr/>
        <a:lstStyle/>
        <a:p>
          <a:pPr rtl="1"/>
          <a:endParaRPr lang="ar-SA" sz="1400" b="1"/>
        </a:p>
      </dgm:t>
    </dgm:pt>
    <dgm:pt modelId="{C3EB7B24-E75E-46AE-A16A-07F24A26F55A}">
      <dgm:prSet phldrT="[Text]" custT="1"/>
      <dgm:spPr/>
      <dgm:t>
        <a:bodyPr/>
        <a:lstStyle/>
        <a:p>
          <a:pPr rtl="1"/>
          <a:r>
            <a:rPr lang="ar-SA" sz="2400" b="1" dirty="0" smtClean="0"/>
            <a:t>1</a:t>
          </a:r>
          <a:endParaRPr lang="ar-SA" sz="2400" b="1" dirty="0"/>
        </a:p>
      </dgm:t>
    </dgm:pt>
    <dgm:pt modelId="{A4AC850A-838A-424E-8641-5742DC820F3D}" type="parTrans" cxnId="{C141CE43-5D56-4548-88AC-6B12B41B09B0}">
      <dgm:prSet/>
      <dgm:spPr/>
      <dgm:t>
        <a:bodyPr/>
        <a:lstStyle/>
        <a:p>
          <a:pPr rtl="1"/>
          <a:endParaRPr lang="ar-SA" sz="2400" b="1"/>
        </a:p>
      </dgm:t>
    </dgm:pt>
    <dgm:pt modelId="{47DB83E1-6F42-4F0A-8F44-4C0DEFB6D0A0}" type="sibTrans" cxnId="{C141CE43-5D56-4548-88AC-6B12B41B09B0}">
      <dgm:prSet/>
      <dgm:spPr/>
      <dgm:t>
        <a:bodyPr/>
        <a:lstStyle/>
        <a:p>
          <a:pPr rtl="1"/>
          <a:endParaRPr lang="ar-SA" sz="1400" b="1"/>
        </a:p>
      </dgm:t>
    </dgm:pt>
    <dgm:pt modelId="{FB3E655D-611C-4F94-A12E-9E63695718C4}">
      <dgm:prSet phldrT="[Text]" custT="1"/>
      <dgm:spPr/>
      <dgm:t>
        <a:bodyPr/>
        <a:lstStyle/>
        <a:p>
          <a:pPr rtl="1"/>
          <a:r>
            <a:rPr lang="ar-SA" sz="2400" b="1" dirty="0" smtClean="0"/>
            <a:t>2</a:t>
          </a:r>
          <a:endParaRPr lang="ar-SA" sz="2400" b="1" dirty="0"/>
        </a:p>
      </dgm:t>
    </dgm:pt>
    <dgm:pt modelId="{1D4D35F3-F8E9-4EE8-A277-1D27A318031A}" type="parTrans" cxnId="{6EC084DF-73B4-48BA-A570-BF3957965827}">
      <dgm:prSet/>
      <dgm:spPr/>
      <dgm:t>
        <a:bodyPr/>
        <a:lstStyle/>
        <a:p>
          <a:pPr rtl="1"/>
          <a:endParaRPr lang="ar-SA" sz="1400" b="1"/>
        </a:p>
      </dgm:t>
    </dgm:pt>
    <dgm:pt modelId="{C9E97325-21DA-4F55-A254-78186501C27B}" type="sibTrans" cxnId="{6EC084DF-73B4-48BA-A570-BF3957965827}">
      <dgm:prSet/>
      <dgm:spPr/>
      <dgm:t>
        <a:bodyPr/>
        <a:lstStyle/>
        <a:p>
          <a:pPr rtl="1"/>
          <a:endParaRPr lang="ar-SA" sz="1400" b="1"/>
        </a:p>
      </dgm:t>
    </dgm:pt>
    <dgm:pt modelId="{8AB20D3A-1DC3-43E1-A157-C22B14ED8371}">
      <dgm:prSet phldrT="[Text]" custT="1"/>
      <dgm:spPr/>
      <dgm:t>
        <a:bodyPr/>
        <a:lstStyle/>
        <a:p>
          <a:pPr rtl="1"/>
          <a:r>
            <a:rPr lang="ar-SA" sz="2400" b="1" dirty="0" smtClean="0"/>
            <a:t>3</a:t>
          </a:r>
          <a:endParaRPr lang="ar-SA" sz="2400" b="1" dirty="0"/>
        </a:p>
      </dgm:t>
    </dgm:pt>
    <dgm:pt modelId="{72A10D45-6FBA-43DD-8EBF-77BAA56AA6D5}" type="parTrans" cxnId="{ACD66920-9B30-4780-ADDF-C2460661B78C}">
      <dgm:prSet/>
      <dgm:spPr/>
      <dgm:t>
        <a:bodyPr/>
        <a:lstStyle/>
        <a:p>
          <a:pPr rtl="1"/>
          <a:endParaRPr lang="ar-SA" sz="1400" b="1"/>
        </a:p>
      </dgm:t>
    </dgm:pt>
    <dgm:pt modelId="{A45421FD-90D2-4BFA-88E8-CA0DC20BF7F1}" type="sibTrans" cxnId="{ACD66920-9B30-4780-ADDF-C2460661B78C}">
      <dgm:prSet/>
      <dgm:spPr/>
      <dgm:t>
        <a:bodyPr/>
        <a:lstStyle/>
        <a:p>
          <a:pPr rtl="1"/>
          <a:endParaRPr lang="ar-SA" sz="1400" b="1"/>
        </a:p>
      </dgm:t>
    </dgm:pt>
    <dgm:pt modelId="{46D87385-B58E-4B04-85B5-40CDBA52E1EC}">
      <dgm:prSet phldrT="[Text]" custT="1"/>
      <dgm:spPr/>
      <dgm:t>
        <a:bodyPr/>
        <a:lstStyle/>
        <a:p>
          <a:pPr rtl="1"/>
          <a:r>
            <a:rPr lang="ar-SA" sz="2400" b="1" dirty="0" smtClean="0"/>
            <a:t>4</a:t>
          </a:r>
          <a:endParaRPr lang="ar-SA" sz="2400" b="1" dirty="0"/>
        </a:p>
      </dgm:t>
    </dgm:pt>
    <dgm:pt modelId="{B3FF6FC5-6886-4371-A209-CBFD0E5688F0}" type="parTrans" cxnId="{67530D0B-BBB1-49E2-A06D-1BA8781A0667}">
      <dgm:prSet/>
      <dgm:spPr/>
      <dgm:t>
        <a:bodyPr/>
        <a:lstStyle/>
        <a:p>
          <a:pPr rtl="1"/>
          <a:endParaRPr lang="ar-SA"/>
        </a:p>
      </dgm:t>
    </dgm:pt>
    <dgm:pt modelId="{4A676F6B-E349-4DBD-AAD5-CE97CF8FCA85}" type="sibTrans" cxnId="{67530D0B-BBB1-49E2-A06D-1BA8781A0667}">
      <dgm:prSet/>
      <dgm:spPr/>
      <dgm:t>
        <a:bodyPr/>
        <a:lstStyle/>
        <a:p>
          <a:pPr rtl="1"/>
          <a:endParaRPr lang="ar-SA"/>
        </a:p>
      </dgm:t>
    </dgm:pt>
    <dgm:pt modelId="{4B3FC7D1-6DD6-45E2-8C0D-E0410594FD05}">
      <dgm:prSet phldrT="[Text]" custT="1"/>
      <dgm:spPr/>
      <dgm:t>
        <a:bodyPr/>
        <a:lstStyle/>
        <a:p>
          <a:pPr rtl="1"/>
          <a:r>
            <a:rPr lang="ar-SA" sz="2400" b="1" dirty="0" smtClean="0"/>
            <a:t>5</a:t>
          </a:r>
          <a:endParaRPr lang="ar-SA" sz="2400" b="1" dirty="0"/>
        </a:p>
      </dgm:t>
    </dgm:pt>
    <dgm:pt modelId="{AEBE4AD2-C05F-4A07-92F7-A6ACEA588FDF}" type="parTrans" cxnId="{F284CBC7-1BE0-499C-ACE6-A1E1A7CBC11E}">
      <dgm:prSet/>
      <dgm:spPr/>
      <dgm:t>
        <a:bodyPr/>
        <a:lstStyle/>
        <a:p>
          <a:pPr rtl="1"/>
          <a:endParaRPr lang="ar-SA"/>
        </a:p>
      </dgm:t>
    </dgm:pt>
    <dgm:pt modelId="{700E5CF5-C213-48F0-AE0A-6743AC8F775B}" type="sibTrans" cxnId="{F284CBC7-1BE0-499C-ACE6-A1E1A7CBC11E}">
      <dgm:prSet/>
      <dgm:spPr/>
      <dgm:t>
        <a:bodyPr/>
        <a:lstStyle/>
        <a:p>
          <a:pPr rtl="1"/>
          <a:endParaRPr lang="ar-SA"/>
        </a:p>
      </dgm:t>
    </dgm:pt>
    <dgm:pt modelId="{7CAF287E-1287-47E2-B91D-751267B99D7A}">
      <dgm:prSet phldrT="[Text]" custT="1"/>
      <dgm:spPr/>
      <dgm:t>
        <a:bodyPr/>
        <a:lstStyle/>
        <a:p>
          <a:pPr rtl="1"/>
          <a:r>
            <a:rPr lang="ar-SA" sz="2400" b="1" dirty="0" smtClean="0"/>
            <a:t>6</a:t>
          </a:r>
          <a:endParaRPr lang="ar-SA" sz="2400" b="1" dirty="0"/>
        </a:p>
      </dgm:t>
    </dgm:pt>
    <dgm:pt modelId="{0A846A58-7A75-4B09-BF2B-7DAB0889C409}" type="parTrans" cxnId="{0068505C-9D9B-46F3-AD64-B16F432A7A66}">
      <dgm:prSet/>
      <dgm:spPr/>
      <dgm:t>
        <a:bodyPr/>
        <a:lstStyle/>
        <a:p>
          <a:pPr rtl="1"/>
          <a:endParaRPr lang="ar-SA"/>
        </a:p>
      </dgm:t>
    </dgm:pt>
    <dgm:pt modelId="{644AEA2C-D599-4DC9-A522-A0755494AE8F}" type="sibTrans" cxnId="{0068505C-9D9B-46F3-AD64-B16F432A7A66}">
      <dgm:prSet/>
      <dgm:spPr/>
      <dgm:t>
        <a:bodyPr/>
        <a:lstStyle/>
        <a:p>
          <a:pPr rtl="1"/>
          <a:endParaRPr lang="ar-SA"/>
        </a:p>
      </dgm:t>
    </dgm:pt>
    <dgm:pt modelId="{2D881F3E-27AF-45C7-AEE0-743C2CFACCF9}">
      <dgm:prSet phldrT="[Text]" custT="1"/>
      <dgm:spPr/>
      <dgm:t>
        <a:bodyPr/>
        <a:lstStyle/>
        <a:p>
          <a:pPr rtl="1"/>
          <a:r>
            <a:rPr lang="ar-SA" sz="2400" b="1" dirty="0" smtClean="0"/>
            <a:t>7</a:t>
          </a:r>
          <a:endParaRPr lang="ar-SA" sz="2400" b="1" dirty="0"/>
        </a:p>
      </dgm:t>
    </dgm:pt>
    <dgm:pt modelId="{DCAC812B-4B83-4BA5-9E6F-255C69E3B8FB}" type="parTrans" cxnId="{BE44D6CF-9FB2-49D2-B0D1-F17B5168FCA4}">
      <dgm:prSet/>
      <dgm:spPr/>
      <dgm:t>
        <a:bodyPr/>
        <a:lstStyle/>
        <a:p>
          <a:pPr rtl="1"/>
          <a:endParaRPr lang="ar-SA"/>
        </a:p>
      </dgm:t>
    </dgm:pt>
    <dgm:pt modelId="{D712BC04-B29A-45E3-BA07-25FFF8B22A5B}" type="sibTrans" cxnId="{BE44D6CF-9FB2-49D2-B0D1-F17B5168FCA4}">
      <dgm:prSet/>
      <dgm:spPr/>
      <dgm:t>
        <a:bodyPr/>
        <a:lstStyle/>
        <a:p>
          <a:pPr rtl="1"/>
          <a:endParaRPr lang="ar-SA"/>
        </a:p>
      </dgm:t>
    </dgm:pt>
    <dgm:pt modelId="{EC654F42-536D-4998-A15A-EAB065F2512F}">
      <dgm:prSet phldrT="[Text]" custT="1"/>
      <dgm:spPr/>
      <dgm:t>
        <a:bodyPr/>
        <a:lstStyle/>
        <a:p>
          <a:pPr rtl="1"/>
          <a:r>
            <a:rPr lang="ar-SA" sz="2400" b="1" dirty="0" smtClean="0"/>
            <a:t>8</a:t>
          </a:r>
          <a:endParaRPr lang="ar-SA" sz="2400" b="1" dirty="0"/>
        </a:p>
      </dgm:t>
    </dgm:pt>
    <dgm:pt modelId="{A195A499-5981-4BEB-9E1B-73E91A7C1BC0}" type="parTrans" cxnId="{400F83F4-50BA-401E-AF94-8D877FA71649}">
      <dgm:prSet/>
      <dgm:spPr/>
      <dgm:t>
        <a:bodyPr/>
        <a:lstStyle/>
        <a:p>
          <a:pPr rtl="1"/>
          <a:endParaRPr lang="ar-SA"/>
        </a:p>
      </dgm:t>
    </dgm:pt>
    <dgm:pt modelId="{75102058-242B-4F37-83B0-27D218816C05}" type="sibTrans" cxnId="{400F83F4-50BA-401E-AF94-8D877FA71649}">
      <dgm:prSet/>
      <dgm:spPr/>
      <dgm:t>
        <a:bodyPr/>
        <a:lstStyle/>
        <a:p>
          <a:pPr rtl="1"/>
          <a:endParaRPr lang="ar-SA"/>
        </a:p>
      </dgm:t>
    </dgm:pt>
    <dgm:pt modelId="{F1772454-6F71-4609-8FFA-98F34F27FAC5}">
      <dgm:prSet phldrT="[Text]" custT="1"/>
      <dgm:spPr/>
      <dgm:t>
        <a:bodyPr/>
        <a:lstStyle/>
        <a:p>
          <a:pPr rtl="1"/>
          <a:r>
            <a:rPr lang="ar-SA" sz="2400" b="1" dirty="0" smtClean="0"/>
            <a:t>9</a:t>
          </a:r>
          <a:endParaRPr lang="ar-SA" sz="2400" b="1" dirty="0"/>
        </a:p>
      </dgm:t>
    </dgm:pt>
    <dgm:pt modelId="{8EB3D574-99DE-487C-B43C-E1578B69AF4E}" type="parTrans" cxnId="{64E60C20-03EF-4C26-8E02-5B2218812175}">
      <dgm:prSet/>
      <dgm:spPr/>
      <dgm:t>
        <a:bodyPr/>
        <a:lstStyle/>
        <a:p>
          <a:pPr rtl="1"/>
          <a:endParaRPr lang="ar-SA"/>
        </a:p>
      </dgm:t>
    </dgm:pt>
    <dgm:pt modelId="{32DBF1C2-4001-481F-B768-EC927E1EEF80}" type="sibTrans" cxnId="{64E60C20-03EF-4C26-8E02-5B2218812175}">
      <dgm:prSet/>
      <dgm:spPr/>
      <dgm:t>
        <a:bodyPr/>
        <a:lstStyle/>
        <a:p>
          <a:pPr rtl="1"/>
          <a:endParaRPr lang="ar-SA"/>
        </a:p>
      </dgm:t>
    </dgm:pt>
    <dgm:pt modelId="{4CBE9BD3-67D2-4122-8224-2507D2B9A288}">
      <dgm:prSet phldrT="[Text]" custT="1"/>
      <dgm:spPr/>
      <dgm:t>
        <a:bodyPr/>
        <a:lstStyle/>
        <a:p>
          <a:pPr rtl="1"/>
          <a:r>
            <a:rPr lang="ar-SA" sz="2400" b="1" dirty="0" smtClean="0"/>
            <a:t>10</a:t>
          </a:r>
          <a:endParaRPr lang="ar-SA" sz="2400" b="1" dirty="0"/>
        </a:p>
      </dgm:t>
    </dgm:pt>
    <dgm:pt modelId="{B3F5F44C-C3F4-4234-9317-84850CF6FF4C}" type="parTrans" cxnId="{A93DC704-1FA2-4838-BF2C-ADD20F9A124C}">
      <dgm:prSet/>
      <dgm:spPr/>
      <dgm:t>
        <a:bodyPr/>
        <a:lstStyle/>
        <a:p>
          <a:pPr rtl="1"/>
          <a:endParaRPr lang="ar-SA"/>
        </a:p>
      </dgm:t>
    </dgm:pt>
    <dgm:pt modelId="{3864321F-C4CE-4A14-8DA2-A6A58126C89C}" type="sibTrans" cxnId="{A93DC704-1FA2-4838-BF2C-ADD20F9A124C}">
      <dgm:prSet/>
      <dgm:spPr/>
      <dgm:t>
        <a:bodyPr/>
        <a:lstStyle/>
        <a:p>
          <a:pPr rtl="1"/>
          <a:endParaRPr lang="ar-SA"/>
        </a:p>
      </dgm:t>
    </dgm:pt>
    <dgm:pt modelId="{5CF9F66D-7904-4039-817A-3AC5C8A00E12}">
      <dgm:prSet phldrT="[Text]" custT="1"/>
      <dgm:spPr/>
      <dgm:t>
        <a:bodyPr/>
        <a:lstStyle/>
        <a:p>
          <a:pPr rtl="1"/>
          <a:r>
            <a:rPr lang="ar-SA" sz="2400" b="1" dirty="0" smtClean="0"/>
            <a:t>11</a:t>
          </a:r>
          <a:endParaRPr lang="ar-SA" sz="2400" b="1" dirty="0"/>
        </a:p>
      </dgm:t>
    </dgm:pt>
    <dgm:pt modelId="{4CC784E3-7D03-494B-A538-131E341506D7}" type="parTrans" cxnId="{22A0645A-468A-446F-A51B-ECCE9A0744D5}">
      <dgm:prSet/>
      <dgm:spPr/>
      <dgm:t>
        <a:bodyPr/>
        <a:lstStyle/>
        <a:p>
          <a:pPr rtl="1"/>
          <a:endParaRPr lang="ar-SA"/>
        </a:p>
      </dgm:t>
    </dgm:pt>
    <dgm:pt modelId="{7736C4D1-7B5F-4630-B08B-6B71DCF2541C}" type="sibTrans" cxnId="{22A0645A-468A-446F-A51B-ECCE9A0744D5}">
      <dgm:prSet/>
      <dgm:spPr/>
      <dgm:t>
        <a:bodyPr/>
        <a:lstStyle/>
        <a:p>
          <a:pPr rtl="1"/>
          <a:endParaRPr lang="ar-SA"/>
        </a:p>
      </dgm:t>
    </dgm:pt>
    <dgm:pt modelId="{B3529DBE-1E47-4535-B908-7734295979F8}">
      <dgm:prSet phldrT="[Text]" custT="1"/>
      <dgm:spPr/>
      <dgm:t>
        <a:bodyPr/>
        <a:lstStyle/>
        <a:p>
          <a:pPr rtl="1"/>
          <a:r>
            <a:rPr lang="ar-SA" sz="2400" b="1" dirty="0" smtClean="0"/>
            <a:t>12</a:t>
          </a:r>
          <a:endParaRPr lang="ar-SA" sz="2400" b="1" dirty="0"/>
        </a:p>
      </dgm:t>
    </dgm:pt>
    <dgm:pt modelId="{EF1E29B8-2E70-4E7A-B356-2C7F8976D3F4}" type="parTrans" cxnId="{845A0291-E47F-4BDB-B058-41EE3D92C79C}">
      <dgm:prSet/>
      <dgm:spPr/>
      <dgm:t>
        <a:bodyPr/>
        <a:lstStyle/>
        <a:p>
          <a:pPr rtl="1"/>
          <a:endParaRPr lang="ar-SA"/>
        </a:p>
      </dgm:t>
    </dgm:pt>
    <dgm:pt modelId="{D680E2D3-AEE8-4F99-908A-B375C0F59E52}" type="sibTrans" cxnId="{845A0291-E47F-4BDB-B058-41EE3D92C79C}">
      <dgm:prSet/>
      <dgm:spPr/>
      <dgm:t>
        <a:bodyPr/>
        <a:lstStyle/>
        <a:p>
          <a:pPr rtl="1"/>
          <a:endParaRPr lang="ar-SA"/>
        </a:p>
      </dgm:t>
    </dgm:pt>
    <dgm:pt modelId="{DAE8609D-97BA-48A7-B023-64BD79F234F0}" type="pres">
      <dgm:prSet presAssocID="{C713ACE8-0E2D-4A8F-8EDF-EAA2D09B002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510B32E-9942-465B-A189-1629F90BC7EE}" type="pres">
      <dgm:prSet presAssocID="{C8B44B81-1824-4F84-B4D1-866522E976A3}" presName="hierRoot1" presStyleCnt="0">
        <dgm:presLayoutVars>
          <dgm:hierBranch val="init"/>
        </dgm:presLayoutVars>
      </dgm:prSet>
      <dgm:spPr/>
    </dgm:pt>
    <dgm:pt modelId="{AE5160F4-E20D-417E-881F-71F83531D680}" type="pres">
      <dgm:prSet presAssocID="{C8B44B81-1824-4F84-B4D1-866522E976A3}" presName="rootComposite1" presStyleCnt="0"/>
      <dgm:spPr/>
    </dgm:pt>
    <dgm:pt modelId="{DE0CA71C-A26B-495D-B721-F99E2E708FE6}" type="pres">
      <dgm:prSet presAssocID="{C8B44B81-1824-4F84-B4D1-866522E976A3}" presName="rootText1" presStyleLbl="node0" presStyleIdx="0" presStyleCnt="1" custScaleX="1238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DB42F5-736B-4FA4-9BB2-92B9C90CF4A0}" type="pres">
      <dgm:prSet presAssocID="{C8B44B81-1824-4F84-B4D1-866522E976A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8E825B2-BBFC-4A97-9B57-B4C3153849AD}" type="pres">
      <dgm:prSet presAssocID="{C8B44B81-1824-4F84-B4D1-866522E976A3}" presName="hierChild2" presStyleCnt="0"/>
      <dgm:spPr/>
    </dgm:pt>
    <dgm:pt modelId="{C3C56D60-72F9-4FCE-8495-DA71686F52A5}" type="pres">
      <dgm:prSet presAssocID="{A4AC850A-838A-424E-8641-5742DC820F3D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CFB7228A-E2FD-46F2-A7A1-EAE42F3B2592}" type="pres">
      <dgm:prSet presAssocID="{C3EB7B24-E75E-46AE-A16A-07F24A26F55A}" presName="hierRoot2" presStyleCnt="0">
        <dgm:presLayoutVars>
          <dgm:hierBranch val="init"/>
        </dgm:presLayoutVars>
      </dgm:prSet>
      <dgm:spPr/>
    </dgm:pt>
    <dgm:pt modelId="{2FE172D6-9681-4DA8-8BAC-0498BC72DAE2}" type="pres">
      <dgm:prSet presAssocID="{C3EB7B24-E75E-46AE-A16A-07F24A26F55A}" presName="rootComposite" presStyleCnt="0"/>
      <dgm:spPr/>
    </dgm:pt>
    <dgm:pt modelId="{AEF1A2AB-C982-496B-85E5-A36E85C8DD66}" type="pres">
      <dgm:prSet presAssocID="{C3EB7B24-E75E-46AE-A16A-07F24A26F5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ED032E7-6EBC-4466-8E7A-02E1107E3A79}" type="pres">
      <dgm:prSet presAssocID="{C3EB7B24-E75E-46AE-A16A-07F24A26F55A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A5A56B12-56AC-4246-95C9-11FCA4A4594F}" type="pres">
      <dgm:prSet presAssocID="{C3EB7B24-E75E-46AE-A16A-07F24A26F55A}" presName="hierChild4" presStyleCnt="0"/>
      <dgm:spPr/>
    </dgm:pt>
    <dgm:pt modelId="{9BC2A85B-7D2F-494B-9673-F69D4B20E7DF}" type="pres">
      <dgm:prSet presAssocID="{B3FF6FC5-6886-4371-A209-CBFD0E5688F0}" presName="Name37" presStyleLbl="parChTrans1D3" presStyleIdx="0" presStyleCnt="9"/>
      <dgm:spPr/>
      <dgm:t>
        <a:bodyPr/>
        <a:lstStyle/>
        <a:p>
          <a:pPr rtl="1"/>
          <a:endParaRPr lang="ar-SA"/>
        </a:p>
      </dgm:t>
    </dgm:pt>
    <dgm:pt modelId="{77D06AFA-6104-486B-BB37-082CB9A3FF83}" type="pres">
      <dgm:prSet presAssocID="{46D87385-B58E-4B04-85B5-40CDBA52E1EC}" presName="hierRoot2" presStyleCnt="0">
        <dgm:presLayoutVars>
          <dgm:hierBranch val="init"/>
        </dgm:presLayoutVars>
      </dgm:prSet>
      <dgm:spPr/>
    </dgm:pt>
    <dgm:pt modelId="{3EFBCF13-BF12-4807-A67A-CDB4C542DF11}" type="pres">
      <dgm:prSet presAssocID="{46D87385-B58E-4B04-85B5-40CDBA52E1EC}" presName="rootComposite" presStyleCnt="0"/>
      <dgm:spPr/>
    </dgm:pt>
    <dgm:pt modelId="{8A0C8DBC-BA7F-44EB-949F-F9B4C5B4A8A2}" type="pres">
      <dgm:prSet presAssocID="{46D87385-B58E-4B04-85B5-40CDBA52E1EC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B429075-5F7C-4767-986A-36A0F2456BD7}" type="pres">
      <dgm:prSet presAssocID="{46D87385-B58E-4B04-85B5-40CDBA52E1EC}" presName="rootConnector" presStyleLbl="node3" presStyleIdx="0" presStyleCnt="9"/>
      <dgm:spPr/>
      <dgm:t>
        <a:bodyPr/>
        <a:lstStyle/>
        <a:p>
          <a:pPr rtl="1"/>
          <a:endParaRPr lang="ar-SA"/>
        </a:p>
      </dgm:t>
    </dgm:pt>
    <dgm:pt modelId="{49693148-E0EA-4ACD-9153-97A41DC0872B}" type="pres">
      <dgm:prSet presAssocID="{46D87385-B58E-4B04-85B5-40CDBA52E1EC}" presName="hierChild4" presStyleCnt="0"/>
      <dgm:spPr/>
    </dgm:pt>
    <dgm:pt modelId="{EE6066EB-ED93-4FC6-B93F-4BB9D151B706}" type="pres">
      <dgm:prSet presAssocID="{46D87385-B58E-4B04-85B5-40CDBA52E1EC}" presName="hierChild5" presStyleCnt="0"/>
      <dgm:spPr/>
    </dgm:pt>
    <dgm:pt modelId="{B2170737-41BB-4188-A3F7-0668DD32174F}" type="pres">
      <dgm:prSet presAssocID="{AEBE4AD2-C05F-4A07-92F7-A6ACEA588FDF}" presName="Name37" presStyleLbl="parChTrans1D3" presStyleIdx="1" presStyleCnt="9"/>
      <dgm:spPr/>
      <dgm:t>
        <a:bodyPr/>
        <a:lstStyle/>
        <a:p>
          <a:pPr rtl="1"/>
          <a:endParaRPr lang="ar-SA"/>
        </a:p>
      </dgm:t>
    </dgm:pt>
    <dgm:pt modelId="{60AEE045-53B9-4DF1-9A3A-E8513A666EB7}" type="pres">
      <dgm:prSet presAssocID="{4B3FC7D1-6DD6-45E2-8C0D-E0410594FD05}" presName="hierRoot2" presStyleCnt="0">
        <dgm:presLayoutVars>
          <dgm:hierBranch val="init"/>
        </dgm:presLayoutVars>
      </dgm:prSet>
      <dgm:spPr/>
    </dgm:pt>
    <dgm:pt modelId="{C1831A41-9E34-47DE-9E23-59A8B2908DB0}" type="pres">
      <dgm:prSet presAssocID="{4B3FC7D1-6DD6-45E2-8C0D-E0410594FD05}" presName="rootComposite" presStyleCnt="0"/>
      <dgm:spPr/>
    </dgm:pt>
    <dgm:pt modelId="{544D3C59-5075-498D-8789-D2D94D193418}" type="pres">
      <dgm:prSet presAssocID="{4B3FC7D1-6DD6-45E2-8C0D-E0410594FD05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1246E2A-0CCD-4C47-8B49-8FD7711B34AA}" type="pres">
      <dgm:prSet presAssocID="{4B3FC7D1-6DD6-45E2-8C0D-E0410594FD05}" presName="rootConnector" presStyleLbl="node3" presStyleIdx="1" presStyleCnt="9"/>
      <dgm:spPr/>
      <dgm:t>
        <a:bodyPr/>
        <a:lstStyle/>
        <a:p>
          <a:pPr rtl="1"/>
          <a:endParaRPr lang="ar-SA"/>
        </a:p>
      </dgm:t>
    </dgm:pt>
    <dgm:pt modelId="{A291200E-1080-45EB-9CE4-E88A79763BAF}" type="pres">
      <dgm:prSet presAssocID="{4B3FC7D1-6DD6-45E2-8C0D-E0410594FD05}" presName="hierChild4" presStyleCnt="0"/>
      <dgm:spPr/>
    </dgm:pt>
    <dgm:pt modelId="{7B78334A-685A-44B0-BA06-99E983341846}" type="pres">
      <dgm:prSet presAssocID="{4B3FC7D1-6DD6-45E2-8C0D-E0410594FD05}" presName="hierChild5" presStyleCnt="0"/>
      <dgm:spPr/>
    </dgm:pt>
    <dgm:pt modelId="{E87EA10F-2C45-40D9-B0F7-54C1E1E35A1D}" type="pres">
      <dgm:prSet presAssocID="{0A846A58-7A75-4B09-BF2B-7DAB0889C409}" presName="Name37" presStyleLbl="parChTrans1D3" presStyleIdx="2" presStyleCnt="9"/>
      <dgm:spPr/>
      <dgm:t>
        <a:bodyPr/>
        <a:lstStyle/>
        <a:p>
          <a:pPr rtl="1"/>
          <a:endParaRPr lang="ar-SA"/>
        </a:p>
      </dgm:t>
    </dgm:pt>
    <dgm:pt modelId="{6B4643E9-93E5-4963-8055-5D8FBFD50C28}" type="pres">
      <dgm:prSet presAssocID="{7CAF287E-1287-47E2-B91D-751267B99D7A}" presName="hierRoot2" presStyleCnt="0">
        <dgm:presLayoutVars>
          <dgm:hierBranch val="init"/>
        </dgm:presLayoutVars>
      </dgm:prSet>
      <dgm:spPr/>
    </dgm:pt>
    <dgm:pt modelId="{C5C8CD47-90FB-43B5-B846-7476C8D60FAE}" type="pres">
      <dgm:prSet presAssocID="{7CAF287E-1287-47E2-B91D-751267B99D7A}" presName="rootComposite" presStyleCnt="0"/>
      <dgm:spPr/>
    </dgm:pt>
    <dgm:pt modelId="{196A747C-BD48-4C88-87B6-2FD0AA8F8C27}" type="pres">
      <dgm:prSet presAssocID="{7CAF287E-1287-47E2-B91D-751267B99D7A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3B0EFB3-82FC-49C8-B17B-679E284A3CFD}" type="pres">
      <dgm:prSet presAssocID="{7CAF287E-1287-47E2-B91D-751267B99D7A}" presName="rootConnector" presStyleLbl="node3" presStyleIdx="2" presStyleCnt="9"/>
      <dgm:spPr/>
      <dgm:t>
        <a:bodyPr/>
        <a:lstStyle/>
        <a:p>
          <a:pPr rtl="1"/>
          <a:endParaRPr lang="ar-SA"/>
        </a:p>
      </dgm:t>
    </dgm:pt>
    <dgm:pt modelId="{F99AD157-12BC-4958-90BD-4FA99F56BDD7}" type="pres">
      <dgm:prSet presAssocID="{7CAF287E-1287-47E2-B91D-751267B99D7A}" presName="hierChild4" presStyleCnt="0"/>
      <dgm:spPr/>
    </dgm:pt>
    <dgm:pt modelId="{2AD005E2-1B5A-4C32-9F00-3D84B8074427}" type="pres">
      <dgm:prSet presAssocID="{7CAF287E-1287-47E2-B91D-751267B99D7A}" presName="hierChild5" presStyleCnt="0"/>
      <dgm:spPr/>
    </dgm:pt>
    <dgm:pt modelId="{51E3346B-8802-4F30-BB5C-773E6939C194}" type="pres">
      <dgm:prSet presAssocID="{C3EB7B24-E75E-46AE-A16A-07F24A26F55A}" presName="hierChild5" presStyleCnt="0"/>
      <dgm:spPr/>
    </dgm:pt>
    <dgm:pt modelId="{9BE85BC0-8D09-4C3F-89F9-2A988F46D565}" type="pres">
      <dgm:prSet presAssocID="{1D4D35F3-F8E9-4EE8-A277-1D27A318031A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9133671-2D8D-4192-AC9D-13B1209E876F}" type="pres">
      <dgm:prSet presAssocID="{FB3E655D-611C-4F94-A12E-9E63695718C4}" presName="hierRoot2" presStyleCnt="0">
        <dgm:presLayoutVars>
          <dgm:hierBranch val="init"/>
        </dgm:presLayoutVars>
      </dgm:prSet>
      <dgm:spPr/>
    </dgm:pt>
    <dgm:pt modelId="{AB6E20BE-AD54-42BB-9F1D-B02A6492252A}" type="pres">
      <dgm:prSet presAssocID="{FB3E655D-611C-4F94-A12E-9E63695718C4}" presName="rootComposite" presStyleCnt="0"/>
      <dgm:spPr/>
    </dgm:pt>
    <dgm:pt modelId="{5E38B9FC-8BE4-49BC-8105-1D350CF84DB5}" type="pres">
      <dgm:prSet presAssocID="{FB3E655D-611C-4F94-A12E-9E63695718C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EC58AC-E920-420C-B36A-18C54E8607B0}" type="pres">
      <dgm:prSet presAssocID="{FB3E655D-611C-4F94-A12E-9E63695718C4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E0445975-D124-4CA6-90CF-74B249212E4F}" type="pres">
      <dgm:prSet presAssocID="{FB3E655D-611C-4F94-A12E-9E63695718C4}" presName="hierChild4" presStyleCnt="0"/>
      <dgm:spPr/>
    </dgm:pt>
    <dgm:pt modelId="{152CA086-3207-44CB-9CFC-3E6E3DE7E8A2}" type="pres">
      <dgm:prSet presAssocID="{DCAC812B-4B83-4BA5-9E6F-255C69E3B8FB}" presName="Name37" presStyleLbl="parChTrans1D3" presStyleIdx="3" presStyleCnt="9"/>
      <dgm:spPr/>
      <dgm:t>
        <a:bodyPr/>
        <a:lstStyle/>
        <a:p>
          <a:pPr rtl="1"/>
          <a:endParaRPr lang="ar-SA"/>
        </a:p>
      </dgm:t>
    </dgm:pt>
    <dgm:pt modelId="{8639FE41-1504-411E-8D4C-0751A44D33DD}" type="pres">
      <dgm:prSet presAssocID="{2D881F3E-27AF-45C7-AEE0-743C2CFACCF9}" presName="hierRoot2" presStyleCnt="0">
        <dgm:presLayoutVars>
          <dgm:hierBranch val="init"/>
        </dgm:presLayoutVars>
      </dgm:prSet>
      <dgm:spPr/>
    </dgm:pt>
    <dgm:pt modelId="{C448D6D1-B88F-4B59-9532-FA69D174C9D2}" type="pres">
      <dgm:prSet presAssocID="{2D881F3E-27AF-45C7-AEE0-743C2CFACCF9}" presName="rootComposite" presStyleCnt="0"/>
      <dgm:spPr/>
    </dgm:pt>
    <dgm:pt modelId="{AD57D561-15D1-45E3-B5E8-5FDCCCA1524D}" type="pres">
      <dgm:prSet presAssocID="{2D881F3E-27AF-45C7-AEE0-743C2CFACCF9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70A0643-AD0A-4611-BD46-B231F04FDF16}" type="pres">
      <dgm:prSet presAssocID="{2D881F3E-27AF-45C7-AEE0-743C2CFACCF9}" presName="rootConnector" presStyleLbl="node3" presStyleIdx="3" presStyleCnt="9"/>
      <dgm:spPr/>
      <dgm:t>
        <a:bodyPr/>
        <a:lstStyle/>
        <a:p>
          <a:pPr rtl="1"/>
          <a:endParaRPr lang="ar-SA"/>
        </a:p>
      </dgm:t>
    </dgm:pt>
    <dgm:pt modelId="{0C59AE3E-A13C-432A-8B60-984D221608D0}" type="pres">
      <dgm:prSet presAssocID="{2D881F3E-27AF-45C7-AEE0-743C2CFACCF9}" presName="hierChild4" presStyleCnt="0"/>
      <dgm:spPr/>
    </dgm:pt>
    <dgm:pt modelId="{220193B8-C048-4859-927D-43D5D8568558}" type="pres">
      <dgm:prSet presAssocID="{2D881F3E-27AF-45C7-AEE0-743C2CFACCF9}" presName="hierChild5" presStyleCnt="0"/>
      <dgm:spPr/>
    </dgm:pt>
    <dgm:pt modelId="{32841BA3-BF93-4986-BE36-38D6A76BDED8}" type="pres">
      <dgm:prSet presAssocID="{A195A499-5981-4BEB-9E1B-73E91A7C1BC0}" presName="Name37" presStyleLbl="parChTrans1D3" presStyleIdx="4" presStyleCnt="9"/>
      <dgm:spPr/>
      <dgm:t>
        <a:bodyPr/>
        <a:lstStyle/>
        <a:p>
          <a:pPr rtl="1"/>
          <a:endParaRPr lang="ar-SA"/>
        </a:p>
      </dgm:t>
    </dgm:pt>
    <dgm:pt modelId="{870BEB77-7FA2-4631-AAFD-3C02E5603A94}" type="pres">
      <dgm:prSet presAssocID="{EC654F42-536D-4998-A15A-EAB065F2512F}" presName="hierRoot2" presStyleCnt="0">
        <dgm:presLayoutVars>
          <dgm:hierBranch val="init"/>
        </dgm:presLayoutVars>
      </dgm:prSet>
      <dgm:spPr/>
    </dgm:pt>
    <dgm:pt modelId="{BFD3646C-EA78-4F13-B9C8-2E0D3F740885}" type="pres">
      <dgm:prSet presAssocID="{EC654F42-536D-4998-A15A-EAB065F2512F}" presName="rootComposite" presStyleCnt="0"/>
      <dgm:spPr/>
    </dgm:pt>
    <dgm:pt modelId="{BF0E90D3-B0DA-42C4-9C6A-4DD06388ED25}" type="pres">
      <dgm:prSet presAssocID="{EC654F42-536D-4998-A15A-EAB065F2512F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7175265-2CD1-4173-BB40-D55E9FC94A9B}" type="pres">
      <dgm:prSet presAssocID="{EC654F42-536D-4998-A15A-EAB065F2512F}" presName="rootConnector" presStyleLbl="node3" presStyleIdx="4" presStyleCnt="9"/>
      <dgm:spPr/>
      <dgm:t>
        <a:bodyPr/>
        <a:lstStyle/>
        <a:p>
          <a:pPr rtl="1"/>
          <a:endParaRPr lang="ar-SA"/>
        </a:p>
      </dgm:t>
    </dgm:pt>
    <dgm:pt modelId="{8E1F8AB7-6D48-4483-80DD-73CBAB6555D8}" type="pres">
      <dgm:prSet presAssocID="{EC654F42-536D-4998-A15A-EAB065F2512F}" presName="hierChild4" presStyleCnt="0"/>
      <dgm:spPr/>
    </dgm:pt>
    <dgm:pt modelId="{63F22EFF-ED6C-477E-82FD-886A7C7FCA49}" type="pres">
      <dgm:prSet presAssocID="{EC654F42-536D-4998-A15A-EAB065F2512F}" presName="hierChild5" presStyleCnt="0"/>
      <dgm:spPr/>
    </dgm:pt>
    <dgm:pt modelId="{355DB5A6-C2F9-4A7E-B888-B395EF0840EE}" type="pres">
      <dgm:prSet presAssocID="{8EB3D574-99DE-487C-B43C-E1578B69AF4E}" presName="Name37" presStyleLbl="parChTrans1D3" presStyleIdx="5" presStyleCnt="9"/>
      <dgm:spPr/>
      <dgm:t>
        <a:bodyPr/>
        <a:lstStyle/>
        <a:p>
          <a:pPr rtl="1"/>
          <a:endParaRPr lang="ar-SA"/>
        </a:p>
      </dgm:t>
    </dgm:pt>
    <dgm:pt modelId="{95CC38DE-634C-45B8-9195-7F88243439A3}" type="pres">
      <dgm:prSet presAssocID="{F1772454-6F71-4609-8FFA-98F34F27FAC5}" presName="hierRoot2" presStyleCnt="0">
        <dgm:presLayoutVars>
          <dgm:hierBranch val="init"/>
        </dgm:presLayoutVars>
      </dgm:prSet>
      <dgm:spPr/>
    </dgm:pt>
    <dgm:pt modelId="{F2A15037-2325-4816-AF07-DE31CDFE4FC3}" type="pres">
      <dgm:prSet presAssocID="{F1772454-6F71-4609-8FFA-98F34F27FAC5}" presName="rootComposite" presStyleCnt="0"/>
      <dgm:spPr/>
    </dgm:pt>
    <dgm:pt modelId="{8D0ACE21-D643-47A1-A3AB-CD4ACB4938CF}" type="pres">
      <dgm:prSet presAssocID="{F1772454-6F71-4609-8FFA-98F34F27FAC5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FC88428-46F3-410B-9EA7-3E2C92F8886E}" type="pres">
      <dgm:prSet presAssocID="{F1772454-6F71-4609-8FFA-98F34F27FAC5}" presName="rootConnector" presStyleLbl="node3" presStyleIdx="5" presStyleCnt="9"/>
      <dgm:spPr/>
      <dgm:t>
        <a:bodyPr/>
        <a:lstStyle/>
        <a:p>
          <a:pPr rtl="1"/>
          <a:endParaRPr lang="ar-SA"/>
        </a:p>
      </dgm:t>
    </dgm:pt>
    <dgm:pt modelId="{06E3D7FC-255F-4514-A66D-92BE1E95B126}" type="pres">
      <dgm:prSet presAssocID="{F1772454-6F71-4609-8FFA-98F34F27FAC5}" presName="hierChild4" presStyleCnt="0"/>
      <dgm:spPr/>
    </dgm:pt>
    <dgm:pt modelId="{DA92FF0F-CC32-456C-A0A4-AF343E66835A}" type="pres">
      <dgm:prSet presAssocID="{F1772454-6F71-4609-8FFA-98F34F27FAC5}" presName="hierChild5" presStyleCnt="0"/>
      <dgm:spPr/>
    </dgm:pt>
    <dgm:pt modelId="{FCB53578-3819-4D7C-AD28-8779C4871E86}" type="pres">
      <dgm:prSet presAssocID="{FB3E655D-611C-4F94-A12E-9E63695718C4}" presName="hierChild5" presStyleCnt="0"/>
      <dgm:spPr/>
    </dgm:pt>
    <dgm:pt modelId="{EF755F4D-5FB8-4862-BE02-D3827F38F45C}" type="pres">
      <dgm:prSet presAssocID="{72A10D45-6FBA-43DD-8EBF-77BAA56AA6D5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67EA2CA-2832-4DFB-8661-D857B54960A1}" type="pres">
      <dgm:prSet presAssocID="{8AB20D3A-1DC3-43E1-A157-C22B14ED8371}" presName="hierRoot2" presStyleCnt="0">
        <dgm:presLayoutVars>
          <dgm:hierBranch val="init"/>
        </dgm:presLayoutVars>
      </dgm:prSet>
      <dgm:spPr/>
    </dgm:pt>
    <dgm:pt modelId="{2F369FC6-06C7-4223-BBCD-9DC061A3224B}" type="pres">
      <dgm:prSet presAssocID="{8AB20D3A-1DC3-43E1-A157-C22B14ED8371}" presName="rootComposite" presStyleCnt="0"/>
      <dgm:spPr/>
    </dgm:pt>
    <dgm:pt modelId="{EBE8E435-6D06-417E-93ED-38A380924368}" type="pres">
      <dgm:prSet presAssocID="{8AB20D3A-1DC3-43E1-A157-C22B14ED837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D099B7B-0022-4FCF-9EE2-808A748CB88D}" type="pres">
      <dgm:prSet presAssocID="{8AB20D3A-1DC3-43E1-A157-C22B14ED8371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0EB1D4C2-3697-4C6F-89C1-14592A611B1C}" type="pres">
      <dgm:prSet presAssocID="{8AB20D3A-1DC3-43E1-A157-C22B14ED8371}" presName="hierChild4" presStyleCnt="0"/>
      <dgm:spPr/>
    </dgm:pt>
    <dgm:pt modelId="{28F70B74-AB7A-40DC-B2AE-0731C35C57ED}" type="pres">
      <dgm:prSet presAssocID="{B3F5F44C-C3F4-4234-9317-84850CF6FF4C}" presName="Name37" presStyleLbl="parChTrans1D3" presStyleIdx="6" presStyleCnt="9"/>
      <dgm:spPr/>
      <dgm:t>
        <a:bodyPr/>
        <a:lstStyle/>
        <a:p>
          <a:pPr rtl="1"/>
          <a:endParaRPr lang="ar-SA"/>
        </a:p>
      </dgm:t>
    </dgm:pt>
    <dgm:pt modelId="{109C1013-342A-40A7-B19F-A0115BDDF8F2}" type="pres">
      <dgm:prSet presAssocID="{4CBE9BD3-67D2-4122-8224-2507D2B9A288}" presName="hierRoot2" presStyleCnt="0">
        <dgm:presLayoutVars>
          <dgm:hierBranch val="init"/>
        </dgm:presLayoutVars>
      </dgm:prSet>
      <dgm:spPr/>
    </dgm:pt>
    <dgm:pt modelId="{870409CB-82E2-4BE0-A5FB-2A78200C19BC}" type="pres">
      <dgm:prSet presAssocID="{4CBE9BD3-67D2-4122-8224-2507D2B9A288}" presName="rootComposite" presStyleCnt="0"/>
      <dgm:spPr/>
    </dgm:pt>
    <dgm:pt modelId="{7A85FAB3-6B95-452D-9789-B9E37ED632DF}" type="pres">
      <dgm:prSet presAssocID="{4CBE9BD3-67D2-4122-8224-2507D2B9A288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CF9580-4C2E-47DC-96BB-D39A6C2A6D0B}" type="pres">
      <dgm:prSet presAssocID="{4CBE9BD3-67D2-4122-8224-2507D2B9A288}" presName="rootConnector" presStyleLbl="node3" presStyleIdx="6" presStyleCnt="9"/>
      <dgm:spPr/>
      <dgm:t>
        <a:bodyPr/>
        <a:lstStyle/>
        <a:p>
          <a:pPr rtl="1"/>
          <a:endParaRPr lang="ar-SA"/>
        </a:p>
      </dgm:t>
    </dgm:pt>
    <dgm:pt modelId="{0AA8C1ED-1EA6-432E-AAA5-8E69CFF7EED8}" type="pres">
      <dgm:prSet presAssocID="{4CBE9BD3-67D2-4122-8224-2507D2B9A288}" presName="hierChild4" presStyleCnt="0"/>
      <dgm:spPr/>
    </dgm:pt>
    <dgm:pt modelId="{406B91BA-7D3D-49F3-9D33-72DCCFB86E17}" type="pres">
      <dgm:prSet presAssocID="{4CBE9BD3-67D2-4122-8224-2507D2B9A288}" presName="hierChild5" presStyleCnt="0"/>
      <dgm:spPr/>
    </dgm:pt>
    <dgm:pt modelId="{18FB515A-B7BE-4523-936C-7F4E2CBA162B}" type="pres">
      <dgm:prSet presAssocID="{4CC784E3-7D03-494B-A538-131E341506D7}" presName="Name37" presStyleLbl="parChTrans1D3" presStyleIdx="7" presStyleCnt="9"/>
      <dgm:spPr/>
      <dgm:t>
        <a:bodyPr/>
        <a:lstStyle/>
        <a:p>
          <a:pPr rtl="1"/>
          <a:endParaRPr lang="ar-SA"/>
        </a:p>
      </dgm:t>
    </dgm:pt>
    <dgm:pt modelId="{9E27E046-3F1F-4525-94F3-14DEBB0DAA88}" type="pres">
      <dgm:prSet presAssocID="{5CF9F66D-7904-4039-817A-3AC5C8A00E12}" presName="hierRoot2" presStyleCnt="0">
        <dgm:presLayoutVars>
          <dgm:hierBranch val="init"/>
        </dgm:presLayoutVars>
      </dgm:prSet>
      <dgm:spPr/>
    </dgm:pt>
    <dgm:pt modelId="{7B1D5D4A-E41B-49DF-8C9E-585CA60E1B6B}" type="pres">
      <dgm:prSet presAssocID="{5CF9F66D-7904-4039-817A-3AC5C8A00E12}" presName="rootComposite" presStyleCnt="0"/>
      <dgm:spPr/>
    </dgm:pt>
    <dgm:pt modelId="{4518C60D-A14B-4449-B554-CB151DF336FB}" type="pres">
      <dgm:prSet presAssocID="{5CF9F66D-7904-4039-817A-3AC5C8A00E12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EFC411-5EC8-4306-A490-82CDE1A2B11D}" type="pres">
      <dgm:prSet presAssocID="{5CF9F66D-7904-4039-817A-3AC5C8A00E12}" presName="rootConnector" presStyleLbl="node3" presStyleIdx="7" presStyleCnt="9"/>
      <dgm:spPr/>
      <dgm:t>
        <a:bodyPr/>
        <a:lstStyle/>
        <a:p>
          <a:pPr rtl="1"/>
          <a:endParaRPr lang="ar-SA"/>
        </a:p>
      </dgm:t>
    </dgm:pt>
    <dgm:pt modelId="{0693A4F6-6AA9-401F-9655-8EE48DD66259}" type="pres">
      <dgm:prSet presAssocID="{5CF9F66D-7904-4039-817A-3AC5C8A00E12}" presName="hierChild4" presStyleCnt="0"/>
      <dgm:spPr/>
    </dgm:pt>
    <dgm:pt modelId="{9CAC5A17-E071-44B7-A547-FFF28F90EF41}" type="pres">
      <dgm:prSet presAssocID="{5CF9F66D-7904-4039-817A-3AC5C8A00E12}" presName="hierChild5" presStyleCnt="0"/>
      <dgm:spPr/>
    </dgm:pt>
    <dgm:pt modelId="{B13A2C09-F49E-4C32-A46B-8F3468A1BC32}" type="pres">
      <dgm:prSet presAssocID="{EF1E29B8-2E70-4E7A-B356-2C7F8976D3F4}" presName="Name37" presStyleLbl="parChTrans1D3" presStyleIdx="8" presStyleCnt="9"/>
      <dgm:spPr/>
      <dgm:t>
        <a:bodyPr/>
        <a:lstStyle/>
        <a:p>
          <a:pPr rtl="1"/>
          <a:endParaRPr lang="ar-SA"/>
        </a:p>
      </dgm:t>
    </dgm:pt>
    <dgm:pt modelId="{3487A8E6-3661-41B2-9869-07A4CB46F5D3}" type="pres">
      <dgm:prSet presAssocID="{B3529DBE-1E47-4535-B908-7734295979F8}" presName="hierRoot2" presStyleCnt="0">
        <dgm:presLayoutVars>
          <dgm:hierBranch val="init"/>
        </dgm:presLayoutVars>
      </dgm:prSet>
      <dgm:spPr/>
    </dgm:pt>
    <dgm:pt modelId="{26FD036D-2A00-44EA-B25F-226BF7D75D99}" type="pres">
      <dgm:prSet presAssocID="{B3529DBE-1E47-4535-B908-7734295979F8}" presName="rootComposite" presStyleCnt="0"/>
      <dgm:spPr/>
    </dgm:pt>
    <dgm:pt modelId="{F8E16F9C-6627-4085-8666-175594A1D2C7}" type="pres">
      <dgm:prSet presAssocID="{B3529DBE-1E47-4535-B908-7734295979F8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7EDC038-1FF5-49EC-88B5-B750122F8963}" type="pres">
      <dgm:prSet presAssocID="{B3529DBE-1E47-4535-B908-7734295979F8}" presName="rootConnector" presStyleLbl="node3" presStyleIdx="8" presStyleCnt="9"/>
      <dgm:spPr/>
      <dgm:t>
        <a:bodyPr/>
        <a:lstStyle/>
        <a:p>
          <a:pPr rtl="1"/>
          <a:endParaRPr lang="ar-SA"/>
        </a:p>
      </dgm:t>
    </dgm:pt>
    <dgm:pt modelId="{C3747751-DFC3-4BC2-84BF-A54E2251E181}" type="pres">
      <dgm:prSet presAssocID="{B3529DBE-1E47-4535-B908-7734295979F8}" presName="hierChild4" presStyleCnt="0"/>
      <dgm:spPr/>
    </dgm:pt>
    <dgm:pt modelId="{EAF7AECA-E4A2-46AD-985C-91D372F2B8D3}" type="pres">
      <dgm:prSet presAssocID="{B3529DBE-1E47-4535-B908-7734295979F8}" presName="hierChild5" presStyleCnt="0"/>
      <dgm:spPr/>
    </dgm:pt>
    <dgm:pt modelId="{64899A84-A0B4-457D-BC46-3CCFCE0855D6}" type="pres">
      <dgm:prSet presAssocID="{8AB20D3A-1DC3-43E1-A157-C22B14ED8371}" presName="hierChild5" presStyleCnt="0"/>
      <dgm:spPr/>
    </dgm:pt>
    <dgm:pt modelId="{DF9921AE-A40D-4624-9423-5550F1AAC64B}" type="pres">
      <dgm:prSet presAssocID="{C8B44B81-1824-4F84-B4D1-866522E976A3}" presName="hierChild3" presStyleCnt="0"/>
      <dgm:spPr/>
    </dgm:pt>
  </dgm:ptLst>
  <dgm:cxnLst>
    <dgm:cxn modelId="{9C2688C9-13AC-43B6-A748-C582A5EBACE6}" type="presOf" srcId="{A4AC850A-838A-424E-8641-5742DC820F3D}" destId="{C3C56D60-72F9-4FCE-8495-DA71686F52A5}" srcOrd="0" destOrd="0" presId="urn:microsoft.com/office/officeart/2005/8/layout/orgChart1"/>
    <dgm:cxn modelId="{C141CE43-5D56-4548-88AC-6B12B41B09B0}" srcId="{C8B44B81-1824-4F84-B4D1-866522E976A3}" destId="{C3EB7B24-E75E-46AE-A16A-07F24A26F55A}" srcOrd="0" destOrd="0" parTransId="{A4AC850A-838A-424E-8641-5742DC820F3D}" sibTransId="{47DB83E1-6F42-4F0A-8F44-4C0DEFB6D0A0}"/>
    <dgm:cxn modelId="{A8D430F5-FD6A-4DFB-BD04-714E7EFA9655}" type="presOf" srcId="{5CF9F66D-7904-4039-817A-3AC5C8A00E12}" destId="{4518C60D-A14B-4449-B554-CB151DF336FB}" srcOrd="0" destOrd="0" presId="urn:microsoft.com/office/officeart/2005/8/layout/orgChart1"/>
    <dgm:cxn modelId="{172043DF-E8B9-4A6F-AA76-3F225D0C7302}" type="presOf" srcId="{EF1E29B8-2E70-4E7A-B356-2C7F8976D3F4}" destId="{B13A2C09-F49E-4C32-A46B-8F3468A1BC32}" srcOrd="0" destOrd="0" presId="urn:microsoft.com/office/officeart/2005/8/layout/orgChart1"/>
    <dgm:cxn modelId="{CF6312A1-E60A-4322-B788-901C6E7D0E81}" type="presOf" srcId="{C3EB7B24-E75E-46AE-A16A-07F24A26F55A}" destId="{AEF1A2AB-C982-496B-85E5-A36E85C8DD66}" srcOrd="0" destOrd="0" presId="urn:microsoft.com/office/officeart/2005/8/layout/orgChart1"/>
    <dgm:cxn modelId="{D4E0EB5F-D580-4BE1-BA28-DFB836ED0919}" type="presOf" srcId="{4CBE9BD3-67D2-4122-8224-2507D2B9A288}" destId="{7A85FAB3-6B95-452D-9789-B9E37ED632DF}" srcOrd="0" destOrd="0" presId="urn:microsoft.com/office/officeart/2005/8/layout/orgChart1"/>
    <dgm:cxn modelId="{63E0FB61-52F4-4C10-8560-059918D18F51}" type="presOf" srcId="{C3EB7B24-E75E-46AE-A16A-07F24A26F55A}" destId="{6ED032E7-6EBC-4466-8E7A-02E1107E3A79}" srcOrd="1" destOrd="0" presId="urn:microsoft.com/office/officeart/2005/8/layout/orgChart1"/>
    <dgm:cxn modelId="{5D1CB143-30EB-4DFF-94D8-13D3E875F415}" type="presOf" srcId="{7CAF287E-1287-47E2-B91D-751267B99D7A}" destId="{196A747C-BD48-4C88-87B6-2FD0AA8F8C27}" srcOrd="0" destOrd="0" presId="urn:microsoft.com/office/officeart/2005/8/layout/orgChart1"/>
    <dgm:cxn modelId="{EE15C61D-1565-4F7B-A804-E395E70403D4}" type="presOf" srcId="{2D881F3E-27AF-45C7-AEE0-743C2CFACCF9}" destId="{AD57D561-15D1-45E3-B5E8-5FDCCCA1524D}" srcOrd="0" destOrd="0" presId="urn:microsoft.com/office/officeart/2005/8/layout/orgChart1"/>
    <dgm:cxn modelId="{B86CB038-D93F-4A71-B8C7-6F92392C357D}" type="presOf" srcId="{C8B44B81-1824-4F84-B4D1-866522E976A3}" destId="{DE0CA71C-A26B-495D-B721-F99E2E708FE6}" srcOrd="0" destOrd="0" presId="urn:microsoft.com/office/officeart/2005/8/layout/orgChart1"/>
    <dgm:cxn modelId="{A813C1FB-DDC7-4358-B48F-9199A722FCD8}" type="presOf" srcId="{8AB20D3A-1DC3-43E1-A157-C22B14ED8371}" destId="{8D099B7B-0022-4FCF-9EE2-808A748CB88D}" srcOrd="1" destOrd="0" presId="urn:microsoft.com/office/officeart/2005/8/layout/orgChart1"/>
    <dgm:cxn modelId="{482DD9C0-801C-48DF-A01E-06F1979E7B1F}" type="presOf" srcId="{B3529DBE-1E47-4535-B908-7734295979F8}" destId="{F8E16F9C-6627-4085-8666-175594A1D2C7}" srcOrd="0" destOrd="0" presId="urn:microsoft.com/office/officeart/2005/8/layout/orgChart1"/>
    <dgm:cxn modelId="{8C66CAE7-12D6-4693-AED1-4D2404E3A160}" type="presOf" srcId="{AEBE4AD2-C05F-4A07-92F7-A6ACEA588FDF}" destId="{B2170737-41BB-4188-A3F7-0668DD32174F}" srcOrd="0" destOrd="0" presId="urn:microsoft.com/office/officeart/2005/8/layout/orgChart1"/>
    <dgm:cxn modelId="{B9FB8796-DE55-44A5-AEC5-5B8430D8F0DE}" srcId="{C713ACE8-0E2D-4A8F-8EDF-EAA2D09B0027}" destId="{C8B44B81-1824-4F84-B4D1-866522E976A3}" srcOrd="0" destOrd="0" parTransId="{AA360986-63AC-4E9D-8AE8-E5DE8C2B7E92}" sibTransId="{72786B6C-C435-4242-BC87-6A063C5917F9}"/>
    <dgm:cxn modelId="{DC663CB6-6085-4851-9724-D0BFF8BBCF5E}" type="presOf" srcId="{EC654F42-536D-4998-A15A-EAB065F2512F}" destId="{BF0E90D3-B0DA-42C4-9C6A-4DD06388ED25}" srcOrd="0" destOrd="0" presId="urn:microsoft.com/office/officeart/2005/8/layout/orgChart1"/>
    <dgm:cxn modelId="{64AE73F9-3861-4773-AF35-01625FBD0AD1}" type="presOf" srcId="{4B3FC7D1-6DD6-45E2-8C0D-E0410594FD05}" destId="{544D3C59-5075-498D-8789-D2D94D193418}" srcOrd="0" destOrd="0" presId="urn:microsoft.com/office/officeart/2005/8/layout/orgChart1"/>
    <dgm:cxn modelId="{41EB7639-8247-4AD5-803F-0F03EF615550}" type="presOf" srcId="{DCAC812B-4B83-4BA5-9E6F-255C69E3B8FB}" destId="{152CA086-3207-44CB-9CFC-3E6E3DE7E8A2}" srcOrd="0" destOrd="0" presId="urn:microsoft.com/office/officeart/2005/8/layout/orgChart1"/>
    <dgm:cxn modelId="{3441C2C2-9CAD-4778-A48B-EBD55FB506FC}" type="presOf" srcId="{FB3E655D-611C-4F94-A12E-9E63695718C4}" destId="{6FEC58AC-E920-420C-B36A-18C54E8607B0}" srcOrd="1" destOrd="0" presId="urn:microsoft.com/office/officeart/2005/8/layout/orgChart1"/>
    <dgm:cxn modelId="{67530D0B-BBB1-49E2-A06D-1BA8781A0667}" srcId="{C3EB7B24-E75E-46AE-A16A-07F24A26F55A}" destId="{46D87385-B58E-4B04-85B5-40CDBA52E1EC}" srcOrd="0" destOrd="0" parTransId="{B3FF6FC5-6886-4371-A209-CBFD0E5688F0}" sibTransId="{4A676F6B-E349-4DBD-AAD5-CE97CF8FCA85}"/>
    <dgm:cxn modelId="{6593DDAC-7ECB-4C4A-94F6-CF838BA390FA}" type="presOf" srcId="{72A10D45-6FBA-43DD-8EBF-77BAA56AA6D5}" destId="{EF755F4D-5FB8-4862-BE02-D3827F38F45C}" srcOrd="0" destOrd="0" presId="urn:microsoft.com/office/officeart/2005/8/layout/orgChart1"/>
    <dgm:cxn modelId="{95BE75E0-3AAA-407A-A7BC-E3CD4FEA6FDE}" type="presOf" srcId="{4B3FC7D1-6DD6-45E2-8C0D-E0410594FD05}" destId="{01246E2A-0CCD-4C47-8B49-8FD7711B34AA}" srcOrd="1" destOrd="0" presId="urn:microsoft.com/office/officeart/2005/8/layout/orgChart1"/>
    <dgm:cxn modelId="{E333473D-E905-42B9-9A05-3CDD1406482E}" type="presOf" srcId="{C713ACE8-0E2D-4A8F-8EDF-EAA2D09B0027}" destId="{DAE8609D-97BA-48A7-B023-64BD79F234F0}" srcOrd="0" destOrd="0" presId="urn:microsoft.com/office/officeart/2005/8/layout/orgChart1"/>
    <dgm:cxn modelId="{D056BF4F-4429-4E7F-9C60-30E2FE8E0269}" type="presOf" srcId="{2D881F3E-27AF-45C7-AEE0-743C2CFACCF9}" destId="{A70A0643-AD0A-4611-BD46-B231F04FDF16}" srcOrd="1" destOrd="0" presId="urn:microsoft.com/office/officeart/2005/8/layout/orgChart1"/>
    <dgm:cxn modelId="{22A0645A-468A-446F-A51B-ECCE9A0744D5}" srcId="{8AB20D3A-1DC3-43E1-A157-C22B14ED8371}" destId="{5CF9F66D-7904-4039-817A-3AC5C8A00E12}" srcOrd="1" destOrd="0" parTransId="{4CC784E3-7D03-494B-A538-131E341506D7}" sibTransId="{7736C4D1-7B5F-4630-B08B-6B71DCF2541C}"/>
    <dgm:cxn modelId="{24CDB88F-A539-4F5C-9E69-3095552C3EC7}" type="presOf" srcId="{1D4D35F3-F8E9-4EE8-A277-1D27A318031A}" destId="{9BE85BC0-8D09-4C3F-89F9-2A988F46D565}" srcOrd="0" destOrd="0" presId="urn:microsoft.com/office/officeart/2005/8/layout/orgChart1"/>
    <dgm:cxn modelId="{845A0291-E47F-4BDB-B058-41EE3D92C79C}" srcId="{8AB20D3A-1DC3-43E1-A157-C22B14ED8371}" destId="{B3529DBE-1E47-4535-B908-7734295979F8}" srcOrd="2" destOrd="0" parTransId="{EF1E29B8-2E70-4E7A-B356-2C7F8976D3F4}" sibTransId="{D680E2D3-AEE8-4F99-908A-B375C0F59E52}"/>
    <dgm:cxn modelId="{2DE27327-19BE-43EB-BE5D-8866687B0568}" type="presOf" srcId="{B3FF6FC5-6886-4371-A209-CBFD0E5688F0}" destId="{9BC2A85B-7D2F-494B-9673-F69D4B20E7DF}" srcOrd="0" destOrd="0" presId="urn:microsoft.com/office/officeart/2005/8/layout/orgChart1"/>
    <dgm:cxn modelId="{320CDF25-93B0-48A4-BAD9-C17C4FE283C7}" type="presOf" srcId="{5CF9F66D-7904-4039-817A-3AC5C8A00E12}" destId="{C8EFC411-5EC8-4306-A490-82CDE1A2B11D}" srcOrd="1" destOrd="0" presId="urn:microsoft.com/office/officeart/2005/8/layout/orgChart1"/>
    <dgm:cxn modelId="{0068505C-9D9B-46F3-AD64-B16F432A7A66}" srcId="{C3EB7B24-E75E-46AE-A16A-07F24A26F55A}" destId="{7CAF287E-1287-47E2-B91D-751267B99D7A}" srcOrd="2" destOrd="0" parTransId="{0A846A58-7A75-4B09-BF2B-7DAB0889C409}" sibTransId="{644AEA2C-D599-4DC9-A522-A0755494AE8F}"/>
    <dgm:cxn modelId="{22BCBDF6-81CC-4124-B84A-F667BEC3B627}" type="presOf" srcId="{EC654F42-536D-4998-A15A-EAB065F2512F}" destId="{47175265-2CD1-4173-BB40-D55E9FC94A9B}" srcOrd="1" destOrd="0" presId="urn:microsoft.com/office/officeart/2005/8/layout/orgChart1"/>
    <dgm:cxn modelId="{5EEB0081-5BF9-4D9F-AA34-F373B8664E31}" type="presOf" srcId="{8AB20D3A-1DC3-43E1-A157-C22B14ED8371}" destId="{EBE8E435-6D06-417E-93ED-38A380924368}" srcOrd="0" destOrd="0" presId="urn:microsoft.com/office/officeart/2005/8/layout/orgChart1"/>
    <dgm:cxn modelId="{400F83F4-50BA-401E-AF94-8D877FA71649}" srcId="{FB3E655D-611C-4F94-A12E-9E63695718C4}" destId="{EC654F42-536D-4998-A15A-EAB065F2512F}" srcOrd="1" destOrd="0" parTransId="{A195A499-5981-4BEB-9E1B-73E91A7C1BC0}" sibTransId="{75102058-242B-4F37-83B0-27D218816C05}"/>
    <dgm:cxn modelId="{ACD66920-9B30-4780-ADDF-C2460661B78C}" srcId="{C8B44B81-1824-4F84-B4D1-866522E976A3}" destId="{8AB20D3A-1DC3-43E1-A157-C22B14ED8371}" srcOrd="2" destOrd="0" parTransId="{72A10D45-6FBA-43DD-8EBF-77BAA56AA6D5}" sibTransId="{A45421FD-90D2-4BFA-88E8-CA0DC20BF7F1}"/>
    <dgm:cxn modelId="{BE44D6CF-9FB2-49D2-B0D1-F17B5168FCA4}" srcId="{FB3E655D-611C-4F94-A12E-9E63695718C4}" destId="{2D881F3E-27AF-45C7-AEE0-743C2CFACCF9}" srcOrd="0" destOrd="0" parTransId="{DCAC812B-4B83-4BA5-9E6F-255C69E3B8FB}" sibTransId="{D712BC04-B29A-45E3-BA07-25FFF8B22A5B}"/>
    <dgm:cxn modelId="{A93DC704-1FA2-4838-BF2C-ADD20F9A124C}" srcId="{8AB20D3A-1DC3-43E1-A157-C22B14ED8371}" destId="{4CBE9BD3-67D2-4122-8224-2507D2B9A288}" srcOrd="0" destOrd="0" parTransId="{B3F5F44C-C3F4-4234-9317-84850CF6FF4C}" sibTransId="{3864321F-C4CE-4A14-8DA2-A6A58126C89C}"/>
    <dgm:cxn modelId="{7CE50BAC-DD47-4D0B-B472-145D6F8FEABE}" type="presOf" srcId="{B3529DBE-1E47-4535-B908-7734295979F8}" destId="{07EDC038-1FF5-49EC-88B5-B750122F8963}" srcOrd="1" destOrd="0" presId="urn:microsoft.com/office/officeart/2005/8/layout/orgChart1"/>
    <dgm:cxn modelId="{5D3ACDE2-15BD-413B-9C58-5AE115E72423}" type="presOf" srcId="{7CAF287E-1287-47E2-B91D-751267B99D7A}" destId="{83B0EFB3-82FC-49C8-B17B-679E284A3CFD}" srcOrd="1" destOrd="0" presId="urn:microsoft.com/office/officeart/2005/8/layout/orgChart1"/>
    <dgm:cxn modelId="{9A805787-FF79-4307-8595-203E7279E1DA}" type="presOf" srcId="{4CC784E3-7D03-494B-A538-131E341506D7}" destId="{18FB515A-B7BE-4523-936C-7F4E2CBA162B}" srcOrd="0" destOrd="0" presId="urn:microsoft.com/office/officeart/2005/8/layout/orgChart1"/>
    <dgm:cxn modelId="{619E7DC9-DB3C-449D-A5E7-477275D5ADC4}" type="presOf" srcId="{F1772454-6F71-4609-8FFA-98F34F27FAC5}" destId="{4FC88428-46F3-410B-9EA7-3E2C92F8886E}" srcOrd="1" destOrd="0" presId="urn:microsoft.com/office/officeart/2005/8/layout/orgChart1"/>
    <dgm:cxn modelId="{931131A1-67A4-46B4-BD71-3CF9831F0543}" type="presOf" srcId="{0A846A58-7A75-4B09-BF2B-7DAB0889C409}" destId="{E87EA10F-2C45-40D9-B0F7-54C1E1E35A1D}" srcOrd="0" destOrd="0" presId="urn:microsoft.com/office/officeart/2005/8/layout/orgChart1"/>
    <dgm:cxn modelId="{EB25C532-FA66-4E61-9DCC-374CE41A14EA}" type="presOf" srcId="{46D87385-B58E-4B04-85B5-40CDBA52E1EC}" destId="{8A0C8DBC-BA7F-44EB-949F-F9B4C5B4A8A2}" srcOrd="0" destOrd="0" presId="urn:microsoft.com/office/officeart/2005/8/layout/orgChart1"/>
    <dgm:cxn modelId="{BFAEB1DC-5605-47C7-90A8-FEF26E8829AC}" type="presOf" srcId="{B3F5F44C-C3F4-4234-9317-84850CF6FF4C}" destId="{28F70B74-AB7A-40DC-B2AE-0731C35C57ED}" srcOrd="0" destOrd="0" presId="urn:microsoft.com/office/officeart/2005/8/layout/orgChart1"/>
    <dgm:cxn modelId="{F284CBC7-1BE0-499C-ACE6-A1E1A7CBC11E}" srcId="{C3EB7B24-E75E-46AE-A16A-07F24A26F55A}" destId="{4B3FC7D1-6DD6-45E2-8C0D-E0410594FD05}" srcOrd="1" destOrd="0" parTransId="{AEBE4AD2-C05F-4A07-92F7-A6ACEA588FDF}" sibTransId="{700E5CF5-C213-48F0-AE0A-6743AC8F775B}"/>
    <dgm:cxn modelId="{28559D53-6A95-4D01-A5EC-1E91DD46E642}" type="presOf" srcId="{A195A499-5981-4BEB-9E1B-73E91A7C1BC0}" destId="{32841BA3-BF93-4986-BE36-38D6A76BDED8}" srcOrd="0" destOrd="0" presId="urn:microsoft.com/office/officeart/2005/8/layout/orgChart1"/>
    <dgm:cxn modelId="{64E60C20-03EF-4C26-8E02-5B2218812175}" srcId="{FB3E655D-611C-4F94-A12E-9E63695718C4}" destId="{F1772454-6F71-4609-8FFA-98F34F27FAC5}" srcOrd="2" destOrd="0" parTransId="{8EB3D574-99DE-487C-B43C-E1578B69AF4E}" sibTransId="{32DBF1C2-4001-481F-B768-EC927E1EEF80}"/>
    <dgm:cxn modelId="{CAD7958B-3342-4940-A6BE-B25BA57D5407}" type="presOf" srcId="{4CBE9BD3-67D2-4122-8224-2507D2B9A288}" destId="{C4CF9580-4C2E-47DC-96BB-D39A6C2A6D0B}" srcOrd="1" destOrd="0" presId="urn:microsoft.com/office/officeart/2005/8/layout/orgChart1"/>
    <dgm:cxn modelId="{FD600FF1-F819-4E0E-A8C3-2CB4717CC3E7}" type="presOf" srcId="{FB3E655D-611C-4F94-A12E-9E63695718C4}" destId="{5E38B9FC-8BE4-49BC-8105-1D350CF84DB5}" srcOrd="0" destOrd="0" presId="urn:microsoft.com/office/officeart/2005/8/layout/orgChart1"/>
    <dgm:cxn modelId="{AC287F92-C000-43B7-97B4-06DE2D511618}" type="presOf" srcId="{C8B44B81-1824-4F84-B4D1-866522E976A3}" destId="{37DB42F5-736B-4FA4-9BB2-92B9C90CF4A0}" srcOrd="1" destOrd="0" presId="urn:microsoft.com/office/officeart/2005/8/layout/orgChart1"/>
    <dgm:cxn modelId="{1482E8B3-78E7-46A2-8F68-CE9000C98C1B}" type="presOf" srcId="{8EB3D574-99DE-487C-B43C-E1578B69AF4E}" destId="{355DB5A6-C2F9-4A7E-B888-B395EF0840EE}" srcOrd="0" destOrd="0" presId="urn:microsoft.com/office/officeart/2005/8/layout/orgChart1"/>
    <dgm:cxn modelId="{6EC084DF-73B4-48BA-A570-BF3957965827}" srcId="{C8B44B81-1824-4F84-B4D1-866522E976A3}" destId="{FB3E655D-611C-4F94-A12E-9E63695718C4}" srcOrd="1" destOrd="0" parTransId="{1D4D35F3-F8E9-4EE8-A277-1D27A318031A}" sibTransId="{C9E97325-21DA-4F55-A254-78186501C27B}"/>
    <dgm:cxn modelId="{14665E19-954E-4655-9422-E49DA03A1113}" type="presOf" srcId="{46D87385-B58E-4B04-85B5-40CDBA52E1EC}" destId="{CB429075-5F7C-4767-986A-36A0F2456BD7}" srcOrd="1" destOrd="0" presId="urn:microsoft.com/office/officeart/2005/8/layout/orgChart1"/>
    <dgm:cxn modelId="{E932B733-2FF2-4508-9E18-066AD7785D0F}" type="presOf" srcId="{F1772454-6F71-4609-8FFA-98F34F27FAC5}" destId="{8D0ACE21-D643-47A1-A3AB-CD4ACB4938CF}" srcOrd="0" destOrd="0" presId="urn:microsoft.com/office/officeart/2005/8/layout/orgChart1"/>
    <dgm:cxn modelId="{60D8079E-75B3-48F5-8A10-124DEFDBDB02}" type="presParOf" srcId="{DAE8609D-97BA-48A7-B023-64BD79F234F0}" destId="{7510B32E-9942-465B-A189-1629F90BC7EE}" srcOrd="0" destOrd="0" presId="urn:microsoft.com/office/officeart/2005/8/layout/orgChart1"/>
    <dgm:cxn modelId="{9ADE7D6C-B6EA-4EEC-9CB4-3C069F23F898}" type="presParOf" srcId="{7510B32E-9942-465B-A189-1629F90BC7EE}" destId="{AE5160F4-E20D-417E-881F-71F83531D680}" srcOrd="0" destOrd="0" presId="urn:microsoft.com/office/officeart/2005/8/layout/orgChart1"/>
    <dgm:cxn modelId="{25CA9A27-6AE8-4162-ADC8-3799B93AFB0B}" type="presParOf" srcId="{AE5160F4-E20D-417E-881F-71F83531D680}" destId="{DE0CA71C-A26B-495D-B721-F99E2E708FE6}" srcOrd="0" destOrd="0" presId="urn:microsoft.com/office/officeart/2005/8/layout/orgChart1"/>
    <dgm:cxn modelId="{56E0981B-6C7F-4326-BF3E-3927A7191F38}" type="presParOf" srcId="{AE5160F4-E20D-417E-881F-71F83531D680}" destId="{37DB42F5-736B-4FA4-9BB2-92B9C90CF4A0}" srcOrd="1" destOrd="0" presId="urn:microsoft.com/office/officeart/2005/8/layout/orgChart1"/>
    <dgm:cxn modelId="{566ACCE2-1F2C-40CA-BA2D-B8EDBC580C64}" type="presParOf" srcId="{7510B32E-9942-465B-A189-1629F90BC7EE}" destId="{E8E825B2-BBFC-4A97-9B57-B4C3153849AD}" srcOrd="1" destOrd="0" presId="urn:microsoft.com/office/officeart/2005/8/layout/orgChart1"/>
    <dgm:cxn modelId="{9E0D0EBB-B338-42FF-804F-F4FC6357282D}" type="presParOf" srcId="{E8E825B2-BBFC-4A97-9B57-B4C3153849AD}" destId="{C3C56D60-72F9-4FCE-8495-DA71686F52A5}" srcOrd="0" destOrd="0" presId="urn:microsoft.com/office/officeart/2005/8/layout/orgChart1"/>
    <dgm:cxn modelId="{A5BA7A59-6889-47A9-AD49-3D54AC52D84B}" type="presParOf" srcId="{E8E825B2-BBFC-4A97-9B57-B4C3153849AD}" destId="{CFB7228A-E2FD-46F2-A7A1-EAE42F3B2592}" srcOrd="1" destOrd="0" presId="urn:microsoft.com/office/officeart/2005/8/layout/orgChart1"/>
    <dgm:cxn modelId="{84DA95CA-A662-4B19-A05E-0D9AE328D19E}" type="presParOf" srcId="{CFB7228A-E2FD-46F2-A7A1-EAE42F3B2592}" destId="{2FE172D6-9681-4DA8-8BAC-0498BC72DAE2}" srcOrd="0" destOrd="0" presId="urn:microsoft.com/office/officeart/2005/8/layout/orgChart1"/>
    <dgm:cxn modelId="{ABECCB07-7A59-43C7-839E-7E6A5D11CDBE}" type="presParOf" srcId="{2FE172D6-9681-4DA8-8BAC-0498BC72DAE2}" destId="{AEF1A2AB-C982-496B-85E5-A36E85C8DD66}" srcOrd="0" destOrd="0" presId="urn:microsoft.com/office/officeart/2005/8/layout/orgChart1"/>
    <dgm:cxn modelId="{70B97ABF-70DE-410A-B269-E23F4E9B591E}" type="presParOf" srcId="{2FE172D6-9681-4DA8-8BAC-0498BC72DAE2}" destId="{6ED032E7-6EBC-4466-8E7A-02E1107E3A79}" srcOrd="1" destOrd="0" presId="urn:microsoft.com/office/officeart/2005/8/layout/orgChart1"/>
    <dgm:cxn modelId="{A5A3FD7E-C31B-4576-BA27-723D1388BEC4}" type="presParOf" srcId="{CFB7228A-E2FD-46F2-A7A1-EAE42F3B2592}" destId="{A5A56B12-56AC-4246-95C9-11FCA4A4594F}" srcOrd="1" destOrd="0" presId="urn:microsoft.com/office/officeart/2005/8/layout/orgChart1"/>
    <dgm:cxn modelId="{5ACF25D7-041F-4371-BC9F-1F5601999452}" type="presParOf" srcId="{A5A56B12-56AC-4246-95C9-11FCA4A4594F}" destId="{9BC2A85B-7D2F-494B-9673-F69D4B20E7DF}" srcOrd="0" destOrd="0" presId="urn:microsoft.com/office/officeart/2005/8/layout/orgChart1"/>
    <dgm:cxn modelId="{E6FBDEA9-05E9-476D-B8FB-60FCCAD08E1A}" type="presParOf" srcId="{A5A56B12-56AC-4246-95C9-11FCA4A4594F}" destId="{77D06AFA-6104-486B-BB37-082CB9A3FF83}" srcOrd="1" destOrd="0" presId="urn:microsoft.com/office/officeart/2005/8/layout/orgChart1"/>
    <dgm:cxn modelId="{97403FE9-7A3D-4CA3-A517-C94B0128A5F8}" type="presParOf" srcId="{77D06AFA-6104-486B-BB37-082CB9A3FF83}" destId="{3EFBCF13-BF12-4807-A67A-CDB4C542DF11}" srcOrd="0" destOrd="0" presId="urn:microsoft.com/office/officeart/2005/8/layout/orgChart1"/>
    <dgm:cxn modelId="{9E1BEBF3-EA87-4011-A869-33A362C16C26}" type="presParOf" srcId="{3EFBCF13-BF12-4807-A67A-CDB4C542DF11}" destId="{8A0C8DBC-BA7F-44EB-949F-F9B4C5B4A8A2}" srcOrd="0" destOrd="0" presId="urn:microsoft.com/office/officeart/2005/8/layout/orgChart1"/>
    <dgm:cxn modelId="{4FB7C9CF-5264-4ECC-A259-7EF1E8F7B1B3}" type="presParOf" srcId="{3EFBCF13-BF12-4807-A67A-CDB4C542DF11}" destId="{CB429075-5F7C-4767-986A-36A0F2456BD7}" srcOrd="1" destOrd="0" presId="urn:microsoft.com/office/officeart/2005/8/layout/orgChart1"/>
    <dgm:cxn modelId="{D2510D4D-BAFD-47A4-BA75-35A8E641B068}" type="presParOf" srcId="{77D06AFA-6104-486B-BB37-082CB9A3FF83}" destId="{49693148-E0EA-4ACD-9153-97A41DC0872B}" srcOrd="1" destOrd="0" presId="urn:microsoft.com/office/officeart/2005/8/layout/orgChart1"/>
    <dgm:cxn modelId="{5DF63CAC-18A3-469F-87E7-6111F765E90C}" type="presParOf" srcId="{77D06AFA-6104-486B-BB37-082CB9A3FF83}" destId="{EE6066EB-ED93-4FC6-B93F-4BB9D151B706}" srcOrd="2" destOrd="0" presId="urn:microsoft.com/office/officeart/2005/8/layout/orgChart1"/>
    <dgm:cxn modelId="{CC8B62D4-A809-419D-A407-1D5DD4926F23}" type="presParOf" srcId="{A5A56B12-56AC-4246-95C9-11FCA4A4594F}" destId="{B2170737-41BB-4188-A3F7-0668DD32174F}" srcOrd="2" destOrd="0" presId="urn:microsoft.com/office/officeart/2005/8/layout/orgChart1"/>
    <dgm:cxn modelId="{C1EA1BB7-3EAA-45F1-AF97-DE4B52605524}" type="presParOf" srcId="{A5A56B12-56AC-4246-95C9-11FCA4A4594F}" destId="{60AEE045-53B9-4DF1-9A3A-E8513A666EB7}" srcOrd="3" destOrd="0" presId="urn:microsoft.com/office/officeart/2005/8/layout/orgChart1"/>
    <dgm:cxn modelId="{3ABAB2B5-1DD6-46AD-A652-480B93117FF4}" type="presParOf" srcId="{60AEE045-53B9-4DF1-9A3A-E8513A666EB7}" destId="{C1831A41-9E34-47DE-9E23-59A8B2908DB0}" srcOrd="0" destOrd="0" presId="urn:microsoft.com/office/officeart/2005/8/layout/orgChart1"/>
    <dgm:cxn modelId="{B3154C07-E5E0-4B4F-9C43-76BF4E2CBC01}" type="presParOf" srcId="{C1831A41-9E34-47DE-9E23-59A8B2908DB0}" destId="{544D3C59-5075-498D-8789-D2D94D193418}" srcOrd="0" destOrd="0" presId="urn:microsoft.com/office/officeart/2005/8/layout/orgChart1"/>
    <dgm:cxn modelId="{BE084372-1871-458C-9603-0F1A7588CF95}" type="presParOf" srcId="{C1831A41-9E34-47DE-9E23-59A8B2908DB0}" destId="{01246E2A-0CCD-4C47-8B49-8FD7711B34AA}" srcOrd="1" destOrd="0" presId="urn:microsoft.com/office/officeart/2005/8/layout/orgChart1"/>
    <dgm:cxn modelId="{3F89D7E1-3451-4A9D-BDFA-7DC435B026FB}" type="presParOf" srcId="{60AEE045-53B9-4DF1-9A3A-E8513A666EB7}" destId="{A291200E-1080-45EB-9CE4-E88A79763BAF}" srcOrd="1" destOrd="0" presId="urn:microsoft.com/office/officeart/2005/8/layout/orgChart1"/>
    <dgm:cxn modelId="{5A2785E6-9A77-48EA-8467-8E9CE37FA5D1}" type="presParOf" srcId="{60AEE045-53B9-4DF1-9A3A-E8513A666EB7}" destId="{7B78334A-685A-44B0-BA06-99E983341846}" srcOrd="2" destOrd="0" presId="urn:microsoft.com/office/officeart/2005/8/layout/orgChart1"/>
    <dgm:cxn modelId="{4DF429EE-1A56-452B-BF83-CF67FA91385A}" type="presParOf" srcId="{A5A56B12-56AC-4246-95C9-11FCA4A4594F}" destId="{E87EA10F-2C45-40D9-B0F7-54C1E1E35A1D}" srcOrd="4" destOrd="0" presId="urn:microsoft.com/office/officeart/2005/8/layout/orgChart1"/>
    <dgm:cxn modelId="{0E5A2901-D726-4CC9-BA8B-94B31C1FE21C}" type="presParOf" srcId="{A5A56B12-56AC-4246-95C9-11FCA4A4594F}" destId="{6B4643E9-93E5-4963-8055-5D8FBFD50C28}" srcOrd="5" destOrd="0" presId="urn:microsoft.com/office/officeart/2005/8/layout/orgChart1"/>
    <dgm:cxn modelId="{FB087182-517C-4B99-81CA-AAACD3FCDC84}" type="presParOf" srcId="{6B4643E9-93E5-4963-8055-5D8FBFD50C28}" destId="{C5C8CD47-90FB-43B5-B846-7476C8D60FAE}" srcOrd="0" destOrd="0" presId="urn:microsoft.com/office/officeart/2005/8/layout/orgChart1"/>
    <dgm:cxn modelId="{141B52B8-F0C9-48F0-BC3B-0ABEFD6A863B}" type="presParOf" srcId="{C5C8CD47-90FB-43B5-B846-7476C8D60FAE}" destId="{196A747C-BD48-4C88-87B6-2FD0AA8F8C27}" srcOrd="0" destOrd="0" presId="urn:microsoft.com/office/officeart/2005/8/layout/orgChart1"/>
    <dgm:cxn modelId="{3A38BF4F-63BA-4AD7-8730-AA34C31F159E}" type="presParOf" srcId="{C5C8CD47-90FB-43B5-B846-7476C8D60FAE}" destId="{83B0EFB3-82FC-49C8-B17B-679E284A3CFD}" srcOrd="1" destOrd="0" presId="urn:microsoft.com/office/officeart/2005/8/layout/orgChart1"/>
    <dgm:cxn modelId="{5BF40A31-02FE-4F2C-91A8-F54C91CB6970}" type="presParOf" srcId="{6B4643E9-93E5-4963-8055-5D8FBFD50C28}" destId="{F99AD157-12BC-4958-90BD-4FA99F56BDD7}" srcOrd="1" destOrd="0" presId="urn:microsoft.com/office/officeart/2005/8/layout/orgChart1"/>
    <dgm:cxn modelId="{F8E4D577-5497-4572-9A1F-85B8BB863024}" type="presParOf" srcId="{6B4643E9-93E5-4963-8055-5D8FBFD50C28}" destId="{2AD005E2-1B5A-4C32-9F00-3D84B8074427}" srcOrd="2" destOrd="0" presId="urn:microsoft.com/office/officeart/2005/8/layout/orgChart1"/>
    <dgm:cxn modelId="{6346FC4D-E1F8-410F-9C68-1B9AAE253B18}" type="presParOf" srcId="{CFB7228A-E2FD-46F2-A7A1-EAE42F3B2592}" destId="{51E3346B-8802-4F30-BB5C-773E6939C194}" srcOrd="2" destOrd="0" presId="urn:microsoft.com/office/officeart/2005/8/layout/orgChart1"/>
    <dgm:cxn modelId="{6BE37A07-101B-47DB-A6C0-80718888C608}" type="presParOf" srcId="{E8E825B2-BBFC-4A97-9B57-B4C3153849AD}" destId="{9BE85BC0-8D09-4C3F-89F9-2A988F46D565}" srcOrd="2" destOrd="0" presId="urn:microsoft.com/office/officeart/2005/8/layout/orgChart1"/>
    <dgm:cxn modelId="{47AF3C09-DBB2-41F8-8B2B-46459B346335}" type="presParOf" srcId="{E8E825B2-BBFC-4A97-9B57-B4C3153849AD}" destId="{29133671-2D8D-4192-AC9D-13B1209E876F}" srcOrd="3" destOrd="0" presId="urn:microsoft.com/office/officeart/2005/8/layout/orgChart1"/>
    <dgm:cxn modelId="{CA162D4C-A936-4F91-9176-C3D954953524}" type="presParOf" srcId="{29133671-2D8D-4192-AC9D-13B1209E876F}" destId="{AB6E20BE-AD54-42BB-9F1D-B02A6492252A}" srcOrd="0" destOrd="0" presId="urn:microsoft.com/office/officeart/2005/8/layout/orgChart1"/>
    <dgm:cxn modelId="{60EAC8AB-A675-47C4-BE12-51C48A313459}" type="presParOf" srcId="{AB6E20BE-AD54-42BB-9F1D-B02A6492252A}" destId="{5E38B9FC-8BE4-49BC-8105-1D350CF84DB5}" srcOrd="0" destOrd="0" presId="urn:microsoft.com/office/officeart/2005/8/layout/orgChart1"/>
    <dgm:cxn modelId="{20E4B6C2-F3BB-4A64-AF70-BE18C1B0750D}" type="presParOf" srcId="{AB6E20BE-AD54-42BB-9F1D-B02A6492252A}" destId="{6FEC58AC-E920-420C-B36A-18C54E8607B0}" srcOrd="1" destOrd="0" presId="urn:microsoft.com/office/officeart/2005/8/layout/orgChart1"/>
    <dgm:cxn modelId="{252B532C-436C-40CF-A218-5D6295CEAFDC}" type="presParOf" srcId="{29133671-2D8D-4192-AC9D-13B1209E876F}" destId="{E0445975-D124-4CA6-90CF-74B249212E4F}" srcOrd="1" destOrd="0" presId="urn:microsoft.com/office/officeart/2005/8/layout/orgChart1"/>
    <dgm:cxn modelId="{28E99BA7-D063-4386-881B-8C87F3E73A9D}" type="presParOf" srcId="{E0445975-D124-4CA6-90CF-74B249212E4F}" destId="{152CA086-3207-44CB-9CFC-3E6E3DE7E8A2}" srcOrd="0" destOrd="0" presId="urn:microsoft.com/office/officeart/2005/8/layout/orgChart1"/>
    <dgm:cxn modelId="{6444CA41-7F37-4B3A-A2B6-841962763C4D}" type="presParOf" srcId="{E0445975-D124-4CA6-90CF-74B249212E4F}" destId="{8639FE41-1504-411E-8D4C-0751A44D33DD}" srcOrd="1" destOrd="0" presId="urn:microsoft.com/office/officeart/2005/8/layout/orgChart1"/>
    <dgm:cxn modelId="{FFF01C30-D91F-47BE-8910-1FE3C7E72142}" type="presParOf" srcId="{8639FE41-1504-411E-8D4C-0751A44D33DD}" destId="{C448D6D1-B88F-4B59-9532-FA69D174C9D2}" srcOrd="0" destOrd="0" presId="urn:microsoft.com/office/officeart/2005/8/layout/orgChart1"/>
    <dgm:cxn modelId="{30203CD7-CE15-4CCD-B481-75F8884A3375}" type="presParOf" srcId="{C448D6D1-B88F-4B59-9532-FA69D174C9D2}" destId="{AD57D561-15D1-45E3-B5E8-5FDCCCA1524D}" srcOrd="0" destOrd="0" presId="urn:microsoft.com/office/officeart/2005/8/layout/orgChart1"/>
    <dgm:cxn modelId="{9D054DD7-9D17-456C-BF01-D05735F1DD06}" type="presParOf" srcId="{C448D6D1-B88F-4B59-9532-FA69D174C9D2}" destId="{A70A0643-AD0A-4611-BD46-B231F04FDF16}" srcOrd="1" destOrd="0" presId="urn:microsoft.com/office/officeart/2005/8/layout/orgChart1"/>
    <dgm:cxn modelId="{998087B3-18D5-46E9-AB07-7FA49B2175B6}" type="presParOf" srcId="{8639FE41-1504-411E-8D4C-0751A44D33DD}" destId="{0C59AE3E-A13C-432A-8B60-984D221608D0}" srcOrd="1" destOrd="0" presId="urn:microsoft.com/office/officeart/2005/8/layout/orgChart1"/>
    <dgm:cxn modelId="{2403999D-F36C-4B1B-B66F-8BFFD919999D}" type="presParOf" srcId="{8639FE41-1504-411E-8D4C-0751A44D33DD}" destId="{220193B8-C048-4859-927D-43D5D8568558}" srcOrd="2" destOrd="0" presId="urn:microsoft.com/office/officeart/2005/8/layout/orgChart1"/>
    <dgm:cxn modelId="{A298C898-5CA3-4467-916D-05CD04B51B4B}" type="presParOf" srcId="{E0445975-D124-4CA6-90CF-74B249212E4F}" destId="{32841BA3-BF93-4986-BE36-38D6A76BDED8}" srcOrd="2" destOrd="0" presId="urn:microsoft.com/office/officeart/2005/8/layout/orgChart1"/>
    <dgm:cxn modelId="{F6935213-595C-4CEC-A16E-8955A4038B3D}" type="presParOf" srcId="{E0445975-D124-4CA6-90CF-74B249212E4F}" destId="{870BEB77-7FA2-4631-AAFD-3C02E5603A94}" srcOrd="3" destOrd="0" presId="urn:microsoft.com/office/officeart/2005/8/layout/orgChart1"/>
    <dgm:cxn modelId="{353CD3F7-9540-4CA2-A1C8-B4B3B4859A20}" type="presParOf" srcId="{870BEB77-7FA2-4631-AAFD-3C02E5603A94}" destId="{BFD3646C-EA78-4F13-B9C8-2E0D3F740885}" srcOrd="0" destOrd="0" presId="urn:microsoft.com/office/officeart/2005/8/layout/orgChart1"/>
    <dgm:cxn modelId="{25AEC86C-B87B-440E-8ACD-2C133D177E98}" type="presParOf" srcId="{BFD3646C-EA78-4F13-B9C8-2E0D3F740885}" destId="{BF0E90D3-B0DA-42C4-9C6A-4DD06388ED25}" srcOrd="0" destOrd="0" presId="urn:microsoft.com/office/officeart/2005/8/layout/orgChart1"/>
    <dgm:cxn modelId="{960A920B-6FBC-4B0E-9BE1-032598AE882C}" type="presParOf" srcId="{BFD3646C-EA78-4F13-B9C8-2E0D3F740885}" destId="{47175265-2CD1-4173-BB40-D55E9FC94A9B}" srcOrd="1" destOrd="0" presId="urn:microsoft.com/office/officeart/2005/8/layout/orgChart1"/>
    <dgm:cxn modelId="{B85B279D-8DE3-4578-96AD-EBD811AB913B}" type="presParOf" srcId="{870BEB77-7FA2-4631-AAFD-3C02E5603A94}" destId="{8E1F8AB7-6D48-4483-80DD-73CBAB6555D8}" srcOrd="1" destOrd="0" presId="urn:microsoft.com/office/officeart/2005/8/layout/orgChart1"/>
    <dgm:cxn modelId="{E7459763-F2DD-4064-864A-7EE0837A83DB}" type="presParOf" srcId="{870BEB77-7FA2-4631-AAFD-3C02E5603A94}" destId="{63F22EFF-ED6C-477E-82FD-886A7C7FCA49}" srcOrd="2" destOrd="0" presId="urn:microsoft.com/office/officeart/2005/8/layout/orgChart1"/>
    <dgm:cxn modelId="{A2F4DA26-70A0-468F-85E8-957BDF7B350C}" type="presParOf" srcId="{E0445975-D124-4CA6-90CF-74B249212E4F}" destId="{355DB5A6-C2F9-4A7E-B888-B395EF0840EE}" srcOrd="4" destOrd="0" presId="urn:microsoft.com/office/officeart/2005/8/layout/orgChart1"/>
    <dgm:cxn modelId="{5CD98A3F-90E2-40F0-826C-CA43DD1CB703}" type="presParOf" srcId="{E0445975-D124-4CA6-90CF-74B249212E4F}" destId="{95CC38DE-634C-45B8-9195-7F88243439A3}" srcOrd="5" destOrd="0" presId="urn:microsoft.com/office/officeart/2005/8/layout/orgChart1"/>
    <dgm:cxn modelId="{417AB37A-D047-4463-B5B4-20E9821D69C2}" type="presParOf" srcId="{95CC38DE-634C-45B8-9195-7F88243439A3}" destId="{F2A15037-2325-4816-AF07-DE31CDFE4FC3}" srcOrd="0" destOrd="0" presId="urn:microsoft.com/office/officeart/2005/8/layout/orgChart1"/>
    <dgm:cxn modelId="{B32D0AA5-F553-4B9C-A7E2-E468EC98AE3D}" type="presParOf" srcId="{F2A15037-2325-4816-AF07-DE31CDFE4FC3}" destId="{8D0ACE21-D643-47A1-A3AB-CD4ACB4938CF}" srcOrd="0" destOrd="0" presId="urn:microsoft.com/office/officeart/2005/8/layout/orgChart1"/>
    <dgm:cxn modelId="{E2D193B7-3B60-4646-A335-7C44E0A2946B}" type="presParOf" srcId="{F2A15037-2325-4816-AF07-DE31CDFE4FC3}" destId="{4FC88428-46F3-410B-9EA7-3E2C92F8886E}" srcOrd="1" destOrd="0" presId="urn:microsoft.com/office/officeart/2005/8/layout/orgChart1"/>
    <dgm:cxn modelId="{39AA9F17-050C-461E-8DB9-77947874DD18}" type="presParOf" srcId="{95CC38DE-634C-45B8-9195-7F88243439A3}" destId="{06E3D7FC-255F-4514-A66D-92BE1E95B126}" srcOrd="1" destOrd="0" presId="urn:microsoft.com/office/officeart/2005/8/layout/orgChart1"/>
    <dgm:cxn modelId="{0F79B67E-110E-4229-98A7-DA7160365DE2}" type="presParOf" srcId="{95CC38DE-634C-45B8-9195-7F88243439A3}" destId="{DA92FF0F-CC32-456C-A0A4-AF343E66835A}" srcOrd="2" destOrd="0" presId="urn:microsoft.com/office/officeart/2005/8/layout/orgChart1"/>
    <dgm:cxn modelId="{27FCA2FC-FE3B-4463-BDA7-156FBEC9D962}" type="presParOf" srcId="{29133671-2D8D-4192-AC9D-13B1209E876F}" destId="{FCB53578-3819-4D7C-AD28-8779C4871E86}" srcOrd="2" destOrd="0" presId="urn:microsoft.com/office/officeart/2005/8/layout/orgChart1"/>
    <dgm:cxn modelId="{757D31E7-C9C3-473B-8352-F093CF078858}" type="presParOf" srcId="{E8E825B2-BBFC-4A97-9B57-B4C3153849AD}" destId="{EF755F4D-5FB8-4862-BE02-D3827F38F45C}" srcOrd="4" destOrd="0" presId="urn:microsoft.com/office/officeart/2005/8/layout/orgChart1"/>
    <dgm:cxn modelId="{C8C18FAC-03A4-4065-A997-2C919186C96D}" type="presParOf" srcId="{E8E825B2-BBFC-4A97-9B57-B4C3153849AD}" destId="{967EA2CA-2832-4DFB-8661-D857B54960A1}" srcOrd="5" destOrd="0" presId="urn:microsoft.com/office/officeart/2005/8/layout/orgChart1"/>
    <dgm:cxn modelId="{B02E4F9E-5944-456F-AC20-FE23715DF910}" type="presParOf" srcId="{967EA2CA-2832-4DFB-8661-D857B54960A1}" destId="{2F369FC6-06C7-4223-BBCD-9DC061A3224B}" srcOrd="0" destOrd="0" presId="urn:microsoft.com/office/officeart/2005/8/layout/orgChart1"/>
    <dgm:cxn modelId="{E5C9FAC8-5DD8-4F55-8404-9AF583C5CD70}" type="presParOf" srcId="{2F369FC6-06C7-4223-BBCD-9DC061A3224B}" destId="{EBE8E435-6D06-417E-93ED-38A380924368}" srcOrd="0" destOrd="0" presId="urn:microsoft.com/office/officeart/2005/8/layout/orgChart1"/>
    <dgm:cxn modelId="{E86BC743-6D3D-4F2B-BE59-D860529BE128}" type="presParOf" srcId="{2F369FC6-06C7-4223-BBCD-9DC061A3224B}" destId="{8D099B7B-0022-4FCF-9EE2-808A748CB88D}" srcOrd="1" destOrd="0" presId="urn:microsoft.com/office/officeart/2005/8/layout/orgChart1"/>
    <dgm:cxn modelId="{AD874E9F-BC1F-4E11-AC2C-759C85530EF7}" type="presParOf" srcId="{967EA2CA-2832-4DFB-8661-D857B54960A1}" destId="{0EB1D4C2-3697-4C6F-89C1-14592A611B1C}" srcOrd="1" destOrd="0" presId="urn:microsoft.com/office/officeart/2005/8/layout/orgChart1"/>
    <dgm:cxn modelId="{A183DF13-87C2-4608-A171-68BAAC0DFAD8}" type="presParOf" srcId="{0EB1D4C2-3697-4C6F-89C1-14592A611B1C}" destId="{28F70B74-AB7A-40DC-B2AE-0731C35C57ED}" srcOrd="0" destOrd="0" presId="urn:microsoft.com/office/officeart/2005/8/layout/orgChart1"/>
    <dgm:cxn modelId="{B8EF2D10-2A5E-4801-8B19-91662C57DE5B}" type="presParOf" srcId="{0EB1D4C2-3697-4C6F-89C1-14592A611B1C}" destId="{109C1013-342A-40A7-B19F-A0115BDDF8F2}" srcOrd="1" destOrd="0" presId="urn:microsoft.com/office/officeart/2005/8/layout/orgChart1"/>
    <dgm:cxn modelId="{3DB21C5B-0A36-40B9-8DB6-EC42704C8735}" type="presParOf" srcId="{109C1013-342A-40A7-B19F-A0115BDDF8F2}" destId="{870409CB-82E2-4BE0-A5FB-2A78200C19BC}" srcOrd="0" destOrd="0" presId="urn:microsoft.com/office/officeart/2005/8/layout/orgChart1"/>
    <dgm:cxn modelId="{E7A1A08A-9D87-418F-A41F-B8D9F44893DB}" type="presParOf" srcId="{870409CB-82E2-4BE0-A5FB-2A78200C19BC}" destId="{7A85FAB3-6B95-452D-9789-B9E37ED632DF}" srcOrd="0" destOrd="0" presId="urn:microsoft.com/office/officeart/2005/8/layout/orgChart1"/>
    <dgm:cxn modelId="{FFFDA195-E8A6-491F-A642-0F356EF28956}" type="presParOf" srcId="{870409CB-82E2-4BE0-A5FB-2A78200C19BC}" destId="{C4CF9580-4C2E-47DC-96BB-D39A6C2A6D0B}" srcOrd="1" destOrd="0" presId="urn:microsoft.com/office/officeart/2005/8/layout/orgChart1"/>
    <dgm:cxn modelId="{7237C45A-A4F2-4727-851D-FA8093415E1B}" type="presParOf" srcId="{109C1013-342A-40A7-B19F-A0115BDDF8F2}" destId="{0AA8C1ED-1EA6-432E-AAA5-8E69CFF7EED8}" srcOrd="1" destOrd="0" presId="urn:microsoft.com/office/officeart/2005/8/layout/orgChart1"/>
    <dgm:cxn modelId="{5A9AF4A0-EC2F-44B1-B417-E782437C51E7}" type="presParOf" srcId="{109C1013-342A-40A7-B19F-A0115BDDF8F2}" destId="{406B91BA-7D3D-49F3-9D33-72DCCFB86E17}" srcOrd="2" destOrd="0" presId="urn:microsoft.com/office/officeart/2005/8/layout/orgChart1"/>
    <dgm:cxn modelId="{6AEAB643-D423-4DA0-82ED-F5D7D597E86C}" type="presParOf" srcId="{0EB1D4C2-3697-4C6F-89C1-14592A611B1C}" destId="{18FB515A-B7BE-4523-936C-7F4E2CBA162B}" srcOrd="2" destOrd="0" presId="urn:microsoft.com/office/officeart/2005/8/layout/orgChart1"/>
    <dgm:cxn modelId="{36208E29-97FF-4D40-BE76-8B31367EED43}" type="presParOf" srcId="{0EB1D4C2-3697-4C6F-89C1-14592A611B1C}" destId="{9E27E046-3F1F-4525-94F3-14DEBB0DAA88}" srcOrd="3" destOrd="0" presId="urn:microsoft.com/office/officeart/2005/8/layout/orgChart1"/>
    <dgm:cxn modelId="{0C6E7BA8-70EF-4D9D-BE10-34AEE85E691B}" type="presParOf" srcId="{9E27E046-3F1F-4525-94F3-14DEBB0DAA88}" destId="{7B1D5D4A-E41B-49DF-8C9E-585CA60E1B6B}" srcOrd="0" destOrd="0" presId="urn:microsoft.com/office/officeart/2005/8/layout/orgChart1"/>
    <dgm:cxn modelId="{D85A9768-8DC1-400A-A05B-C7894E7D5374}" type="presParOf" srcId="{7B1D5D4A-E41B-49DF-8C9E-585CA60E1B6B}" destId="{4518C60D-A14B-4449-B554-CB151DF336FB}" srcOrd="0" destOrd="0" presId="urn:microsoft.com/office/officeart/2005/8/layout/orgChart1"/>
    <dgm:cxn modelId="{F434B305-B56E-403E-AB3C-1CCD36AEC931}" type="presParOf" srcId="{7B1D5D4A-E41B-49DF-8C9E-585CA60E1B6B}" destId="{C8EFC411-5EC8-4306-A490-82CDE1A2B11D}" srcOrd="1" destOrd="0" presId="urn:microsoft.com/office/officeart/2005/8/layout/orgChart1"/>
    <dgm:cxn modelId="{E65B6510-CE4A-4050-A10E-53E64263410A}" type="presParOf" srcId="{9E27E046-3F1F-4525-94F3-14DEBB0DAA88}" destId="{0693A4F6-6AA9-401F-9655-8EE48DD66259}" srcOrd="1" destOrd="0" presId="urn:microsoft.com/office/officeart/2005/8/layout/orgChart1"/>
    <dgm:cxn modelId="{3478E591-7C54-4BAF-8DB0-EF64067B5D1B}" type="presParOf" srcId="{9E27E046-3F1F-4525-94F3-14DEBB0DAA88}" destId="{9CAC5A17-E071-44B7-A547-FFF28F90EF41}" srcOrd="2" destOrd="0" presId="urn:microsoft.com/office/officeart/2005/8/layout/orgChart1"/>
    <dgm:cxn modelId="{4FE85295-AD4F-4630-960B-99477C7328B3}" type="presParOf" srcId="{0EB1D4C2-3697-4C6F-89C1-14592A611B1C}" destId="{B13A2C09-F49E-4C32-A46B-8F3468A1BC32}" srcOrd="4" destOrd="0" presId="urn:microsoft.com/office/officeart/2005/8/layout/orgChart1"/>
    <dgm:cxn modelId="{770B0A11-D911-4467-B9BF-1BD3E4D455D2}" type="presParOf" srcId="{0EB1D4C2-3697-4C6F-89C1-14592A611B1C}" destId="{3487A8E6-3661-41B2-9869-07A4CB46F5D3}" srcOrd="5" destOrd="0" presId="urn:microsoft.com/office/officeart/2005/8/layout/orgChart1"/>
    <dgm:cxn modelId="{4C5ED7D8-F975-42AF-A516-5C4D7A25C42B}" type="presParOf" srcId="{3487A8E6-3661-41B2-9869-07A4CB46F5D3}" destId="{26FD036D-2A00-44EA-B25F-226BF7D75D99}" srcOrd="0" destOrd="0" presId="urn:microsoft.com/office/officeart/2005/8/layout/orgChart1"/>
    <dgm:cxn modelId="{FEABB38F-C080-45B7-ACFC-E1C2DFAF2080}" type="presParOf" srcId="{26FD036D-2A00-44EA-B25F-226BF7D75D99}" destId="{F8E16F9C-6627-4085-8666-175594A1D2C7}" srcOrd="0" destOrd="0" presId="urn:microsoft.com/office/officeart/2005/8/layout/orgChart1"/>
    <dgm:cxn modelId="{CCD39833-9DC6-40D1-B094-F9A926401220}" type="presParOf" srcId="{26FD036D-2A00-44EA-B25F-226BF7D75D99}" destId="{07EDC038-1FF5-49EC-88B5-B750122F8963}" srcOrd="1" destOrd="0" presId="urn:microsoft.com/office/officeart/2005/8/layout/orgChart1"/>
    <dgm:cxn modelId="{231114EE-2214-491B-8826-62025D417F6F}" type="presParOf" srcId="{3487A8E6-3661-41B2-9869-07A4CB46F5D3}" destId="{C3747751-DFC3-4BC2-84BF-A54E2251E181}" srcOrd="1" destOrd="0" presId="urn:microsoft.com/office/officeart/2005/8/layout/orgChart1"/>
    <dgm:cxn modelId="{E940A563-82CC-46C0-BDD0-D3BD1C41767E}" type="presParOf" srcId="{3487A8E6-3661-41B2-9869-07A4CB46F5D3}" destId="{EAF7AECA-E4A2-46AD-985C-91D372F2B8D3}" srcOrd="2" destOrd="0" presId="urn:microsoft.com/office/officeart/2005/8/layout/orgChart1"/>
    <dgm:cxn modelId="{79E3B12C-72D4-43C2-92BE-0BA3C784C54B}" type="presParOf" srcId="{967EA2CA-2832-4DFB-8661-D857B54960A1}" destId="{64899A84-A0B4-457D-BC46-3CCFCE0855D6}" srcOrd="2" destOrd="0" presId="urn:microsoft.com/office/officeart/2005/8/layout/orgChart1"/>
    <dgm:cxn modelId="{4847AC95-AC80-4C99-8DE2-C5A2DB85B180}" type="presParOf" srcId="{7510B32E-9942-465B-A189-1629F90BC7EE}" destId="{DF9921AE-A40D-4624-9423-5550F1AAC64B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560B2F-8910-4641-BA2A-514C97221D53}" type="doc">
      <dgm:prSet loTypeId="urn:microsoft.com/office/officeart/2005/8/layout/hierarchy3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DA9E966E-51BB-4715-94B3-C769F8DCB368}">
      <dgm:prSet phldrT="[Text]"/>
      <dgm:spPr/>
      <dgm:t>
        <a:bodyPr/>
        <a:lstStyle/>
        <a:p>
          <a:pPr rtl="1"/>
          <a:r>
            <a:rPr lang="ar-SA" b="1" dirty="0" smtClean="0">
              <a:cs typeface="Simplified Arabic" pitchFamily="2" charset="-78"/>
            </a:rPr>
            <a:t>القادة المتسلطين</a:t>
          </a:r>
          <a:endParaRPr lang="ar-SA" dirty="0"/>
        </a:p>
      </dgm:t>
    </dgm:pt>
    <dgm:pt modelId="{6965D663-3E3C-417B-9224-7E868C6CA6D4}" type="parTrans" cxnId="{E5211C2B-9844-4CB2-BC6D-45B6A166676E}">
      <dgm:prSet/>
      <dgm:spPr/>
      <dgm:t>
        <a:bodyPr/>
        <a:lstStyle/>
        <a:p>
          <a:pPr rtl="1"/>
          <a:endParaRPr lang="ar-SA"/>
        </a:p>
      </dgm:t>
    </dgm:pt>
    <dgm:pt modelId="{91F7919F-44D6-4F0D-AE14-60CE7C82163C}" type="sibTrans" cxnId="{E5211C2B-9844-4CB2-BC6D-45B6A166676E}">
      <dgm:prSet/>
      <dgm:spPr/>
      <dgm:t>
        <a:bodyPr/>
        <a:lstStyle/>
        <a:p>
          <a:pPr rtl="1"/>
          <a:endParaRPr lang="ar-SA"/>
        </a:p>
      </dgm:t>
    </dgm:pt>
    <dgm:pt modelId="{8BE58255-18DC-4A54-B538-3F6FAA7B786B}">
      <dgm:prSet/>
      <dgm:spPr/>
      <dgm:t>
        <a:bodyPr/>
        <a:lstStyle/>
        <a:p>
          <a:pPr rtl="1"/>
          <a:r>
            <a:rPr lang="ar-SA" b="1" dirty="0" smtClean="0">
              <a:cs typeface="Simplified Arabic" pitchFamily="2" charset="-78"/>
            </a:rPr>
            <a:t>القادة الديمقراطيين</a:t>
          </a:r>
        </a:p>
      </dgm:t>
    </dgm:pt>
    <dgm:pt modelId="{8B37B54B-DF50-4A76-9A63-BE6CDC278163}" type="parTrans" cxnId="{A0BEC98C-1DDB-4182-BFE6-2899AADB9467}">
      <dgm:prSet/>
      <dgm:spPr/>
      <dgm:t>
        <a:bodyPr/>
        <a:lstStyle/>
        <a:p>
          <a:pPr rtl="1"/>
          <a:endParaRPr lang="ar-SA"/>
        </a:p>
      </dgm:t>
    </dgm:pt>
    <dgm:pt modelId="{2B8CEF2E-FB02-4C75-B55C-CEF7FBA65E47}" type="sibTrans" cxnId="{A0BEC98C-1DDB-4182-BFE6-2899AADB9467}">
      <dgm:prSet/>
      <dgm:spPr/>
      <dgm:t>
        <a:bodyPr/>
        <a:lstStyle/>
        <a:p>
          <a:pPr rtl="1"/>
          <a:endParaRPr lang="ar-SA"/>
        </a:p>
      </dgm:t>
    </dgm:pt>
    <dgm:pt modelId="{65FE95C0-0586-43C0-980F-EBEC79BFFDE1}">
      <dgm:prSet phldrT="[Text]"/>
      <dgm:spPr/>
      <dgm:t>
        <a:bodyPr/>
        <a:lstStyle/>
        <a:p>
          <a:pPr rtl="1"/>
          <a:r>
            <a:rPr lang="ar-SA" b="1" smtClean="0">
              <a:cs typeface="Simplified Arabic" pitchFamily="2" charset="-78"/>
            </a:rPr>
            <a:t> (لا يحب تفويض السلطة لمرؤوسيه)</a:t>
          </a:r>
          <a:endParaRPr lang="ar-SA" dirty="0"/>
        </a:p>
      </dgm:t>
    </dgm:pt>
    <dgm:pt modelId="{93BAE353-F59A-4BD8-BB8F-1E133EAAA174}" type="parTrans" cxnId="{256486C7-85D5-4AFD-9DDC-DAF0228C8941}">
      <dgm:prSet/>
      <dgm:spPr/>
      <dgm:t>
        <a:bodyPr/>
        <a:lstStyle/>
        <a:p>
          <a:pPr rtl="1"/>
          <a:endParaRPr lang="ar-SA"/>
        </a:p>
      </dgm:t>
    </dgm:pt>
    <dgm:pt modelId="{03D4EE8D-D8D5-4E7C-B410-77679DAB381A}" type="sibTrans" cxnId="{256486C7-85D5-4AFD-9DDC-DAF0228C8941}">
      <dgm:prSet/>
      <dgm:spPr/>
      <dgm:t>
        <a:bodyPr/>
        <a:lstStyle/>
        <a:p>
          <a:pPr rtl="1"/>
          <a:endParaRPr lang="ar-SA"/>
        </a:p>
      </dgm:t>
    </dgm:pt>
    <dgm:pt modelId="{11904559-C4A6-48A4-A171-EE2662A6D681}">
      <dgm:prSet/>
      <dgm:spPr/>
      <dgm:t>
        <a:bodyPr/>
        <a:lstStyle/>
        <a:p>
          <a:pPr rtl="1"/>
          <a:r>
            <a:rPr lang="ar-SA" b="1" smtClean="0">
              <a:cs typeface="Simplified Arabic" pitchFamily="2" charset="-78"/>
            </a:rPr>
            <a:t> </a:t>
          </a:r>
          <a:r>
            <a:rPr lang="ar-SA" b="1" dirty="0" smtClean="0">
              <a:cs typeface="Simplified Arabic" pitchFamily="2" charset="-78"/>
            </a:rPr>
            <a:t>(يميل إلى التفويض و المشاركة في العمل)</a:t>
          </a:r>
        </a:p>
      </dgm:t>
    </dgm:pt>
    <dgm:pt modelId="{CD528CED-0334-4BE4-B491-D6E751738B0A}" type="parTrans" cxnId="{27FF8CA9-2DE6-4B89-B9B4-681A2B8E84E3}">
      <dgm:prSet/>
      <dgm:spPr/>
      <dgm:t>
        <a:bodyPr/>
        <a:lstStyle/>
        <a:p>
          <a:pPr rtl="1"/>
          <a:endParaRPr lang="ar-SA"/>
        </a:p>
      </dgm:t>
    </dgm:pt>
    <dgm:pt modelId="{2FA0B4D6-6BB1-4087-A0EB-FBC9A163E455}" type="sibTrans" cxnId="{27FF8CA9-2DE6-4B89-B9B4-681A2B8E84E3}">
      <dgm:prSet/>
      <dgm:spPr/>
      <dgm:t>
        <a:bodyPr/>
        <a:lstStyle/>
        <a:p>
          <a:pPr rtl="1"/>
          <a:endParaRPr lang="ar-SA"/>
        </a:p>
      </dgm:t>
    </dgm:pt>
    <dgm:pt modelId="{67337E1B-0B9D-40D8-9165-62B2E08480BB}" type="pres">
      <dgm:prSet presAssocID="{A7560B2F-8910-4641-BA2A-514C97221D53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10CD618-31D2-43A6-8598-102D2B56DEFF}" type="pres">
      <dgm:prSet presAssocID="{DA9E966E-51BB-4715-94B3-C769F8DCB368}" presName="root" presStyleCnt="0"/>
      <dgm:spPr/>
    </dgm:pt>
    <dgm:pt modelId="{86F37192-064F-4076-93FF-DA7E57A84C07}" type="pres">
      <dgm:prSet presAssocID="{DA9E966E-51BB-4715-94B3-C769F8DCB368}" presName="rootComposite" presStyleCnt="0"/>
      <dgm:spPr/>
    </dgm:pt>
    <dgm:pt modelId="{BEAFE32E-B803-4B70-9AC4-BE23A99CB121}" type="pres">
      <dgm:prSet presAssocID="{DA9E966E-51BB-4715-94B3-C769F8DCB368}" presName="rootText" presStyleLbl="node1" presStyleIdx="0" presStyleCnt="2"/>
      <dgm:spPr/>
      <dgm:t>
        <a:bodyPr/>
        <a:lstStyle/>
        <a:p>
          <a:pPr rtl="1"/>
          <a:endParaRPr lang="ar-SA"/>
        </a:p>
      </dgm:t>
    </dgm:pt>
    <dgm:pt modelId="{9CE4C2BA-2EF4-485B-B952-50CD533DB317}" type="pres">
      <dgm:prSet presAssocID="{DA9E966E-51BB-4715-94B3-C769F8DCB368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14E42E59-519A-4134-A121-7B4A32986E84}" type="pres">
      <dgm:prSet presAssocID="{DA9E966E-51BB-4715-94B3-C769F8DCB368}" presName="childShape" presStyleCnt="0"/>
      <dgm:spPr/>
    </dgm:pt>
    <dgm:pt modelId="{67CA2A9B-1D77-4A88-8594-6FEBF103489B}" type="pres">
      <dgm:prSet presAssocID="{93BAE353-F59A-4BD8-BB8F-1E133EAAA174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978C752F-E240-49A9-A725-5113DFE609F4}" type="pres">
      <dgm:prSet presAssocID="{65FE95C0-0586-43C0-980F-EBEC79BFFDE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721E5E-19F5-47DF-AFBE-2A87D32C49A6}" type="pres">
      <dgm:prSet presAssocID="{8BE58255-18DC-4A54-B538-3F6FAA7B786B}" presName="root" presStyleCnt="0"/>
      <dgm:spPr/>
    </dgm:pt>
    <dgm:pt modelId="{3F73911E-ACD2-402C-B17A-E9AD7AC6D0C6}" type="pres">
      <dgm:prSet presAssocID="{8BE58255-18DC-4A54-B538-3F6FAA7B786B}" presName="rootComposite" presStyleCnt="0"/>
      <dgm:spPr/>
    </dgm:pt>
    <dgm:pt modelId="{1542E5C4-DE92-476E-B252-7D55441BFB47}" type="pres">
      <dgm:prSet presAssocID="{8BE58255-18DC-4A54-B538-3F6FAA7B786B}" presName="rootText" presStyleLbl="node1" presStyleIdx="1" presStyleCnt="2"/>
      <dgm:spPr/>
      <dgm:t>
        <a:bodyPr/>
        <a:lstStyle/>
        <a:p>
          <a:pPr rtl="1"/>
          <a:endParaRPr lang="ar-SA"/>
        </a:p>
      </dgm:t>
    </dgm:pt>
    <dgm:pt modelId="{36AE3DC7-E047-45D5-9CFF-B8104FB70195}" type="pres">
      <dgm:prSet presAssocID="{8BE58255-18DC-4A54-B538-3F6FAA7B786B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8834625D-623B-4AF9-BEC8-B2B79DEECC66}" type="pres">
      <dgm:prSet presAssocID="{8BE58255-18DC-4A54-B538-3F6FAA7B786B}" presName="childShape" presStyleCnt="0"/>
      <dgm:spPr/>
    </dgm:pt>
    <dgm:pt modelId="{3371527E-014E-4C6B-BC43-73E1C308AAF6}" type="pres">
      <dgm:prSet presAssocID="{CD528CED-0334-4BE4-B491-D6E751738B0A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B0353EC6-2766-4DFF-BF30-D07CF7451F23}" type="pres">
      <dgm:prSet presAssocID="{11904559-C4A6-48A4-A171-EE2662A6D68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670297C-D9C2-4DAD-8E70-179E3C6D9380}" type="presOf" srcId="{65FE95C0-0586-43C0-980F-EBEC79BFFDE1}" destId="{978C752F-E240-49A9-A725-5113DFE609F4}" srcOrd="0" destOrd="0" presId="urn:microsoft.com/office/officeart/2005/8/layout/hierarchy3"/>
    <dgm:cxn modelId="{87FF134E-5AAA-495F-B445-A6BFD9ABD4E1}" type="presOf" srcId="{CD528CED-0334-4BE4-B491-D6E751738B0A}" destId="{3371527E-014E-4C6B-BC43-73E1C308AAF6}" srcOrd="0" destOrd="0" presId="urn:microsoft.com/office/officeart/2005/8/layout/hierarchy3"/>
    <dgm:cxn modelId="{C9595BC4-899C-4929-A63A-B5FFC6C8338C}" type="presOf" srcId="{DA9E966E-51BB-4715-94B3-C769F8DCB368}" destId="{9CE4C2BA-2EF4-485B-B952-50CD533DB317}" srcOrd="1" destOrd="0" presId="urn:microsoft.com/office/officeart/2005/8/layout/hierarchy3"/>
    <dgm:cxn modelId="{27FF8CA9-2DE6-4B89-B9B4-681A2B8E84E3}" srcId="{8BE58255-18DC-4A54-B538-3F6FAA7B786B}" destId="{11904559-C4A6-48A4-A171-EE2662A6D681}" srcOrd="0" destOrd="0" parTransId="{CD528CED-0334-4BE4-B491-D6E751738B0A}" sibTransId="{2FA0B4D6-6BB1-4087-A0EB-FBC9A163E455}"/>
    <dgm:cxn modelId="{E5211C2B-9844-4CB2-BC6D-45B6A166676E}" srcId="{A7560B2F-8910-4641-BA2A-514C97221D53}" destId="{DA9E966E-51BB-4715-94B3-C769F8DCB368}" srcOrd="0" destOrd="0" parTransId="{6965D663-3E3C-417B-9224-7E868C6CA6D4}" sibTransId="{91F7919F-44D6-4F0D-AE14-60CE7C82163C}"/>
    <dgm:cxn modelId="{5D4F2E08-2130-4AFD-877C-2D04CF041782}" type="presOf" srcId="{11904559-C4A6-48A4-A171-EE2662A6D681}" destId="{B0353EC6-2766-4DFF-BF30-D07CF7451F23}" srcOrd="0" destOrd="0" presId="urn:microsoft.com/office/officeart/2005/8/layout/hierarchy3"/>
    <dgm:cxn modelId="{A0BEC98C-1DDB-4182-BFE6-2899AADB9467}" srcId="{A7560B2F-8910-4641-BA2A-514C97221D53}" destId="{8BE58255-18DC-4A54-B538-3F6FAA7B786B}" srcOrd="1" destOrd="0" parTransId="{8B37B54B-DF50-4A76-9A63-BE6CDC278163}" sibTransId="{2B8CEF2E-FB02-4C75-B55C-CEF7FBA65E47}"/>
    <dgm:cxn modelId="{F57E2C87-FE4F-44A6-B2F2-17A1D16C8C73}" type="presOf" srcId="{DA9E966E-51BB-4715-94B3-C769F8DCB368}" destId="{BEAFE32E-B803-4B70-9AC4-BE23A99CB121}" srcOrd="0" destOrd="0" presId="urn:microsoft.com/office/officeart/2005/8/layout/hierarchy3"/>
    <dgm:cxn modelId="{CFC39038-955E-40F8-846B-3754810D488D}" type="presOf" srcId="{93BAE353-F59A-4BD8-BB8F-1E133EAAA174}" destId="{67CA2A9B-1D77-4A88-8594-6FEBF103489B}" srcOrd="0" destOrd="0" presId="urn:microsoft.com/office/officeart/2005/8/layout/hierarchy3"/>
    <dgm:cxn modelId="{256486C7-85D5-4AFD-9DDC-DAF0228C8941}" srcId="{DA9E966E-51BB-4715-94B3-C769F8DCB368}" destId="{65FE95C0-0586-43C0-980F-EBEC79BFFDE1}" srcOrd="0" destOrd="0" parTransId="{93BAE353-F59A-4BD8-BB8F-1E133EAAA174}" sibTransId="{03D4EE8D-D8D5-4E7C-B410-77679DAB381A}"/>
    <dgm:cxn modelId="{FD5165B4-20B9-4F69-97E0-FC0AA2D626B7}" type="presOf" srcId="{A7560B2F-8910-4641-BA2A-514C97221D53}" destId="{67337E1B-0B9D-40D8-9165-62B2E08480BB}" srcOrd="0" destOrd="0" presId="urn:microsoft.com/office/officeart/2005/8/layout/hierarchy3"/>
    <dgm:cxn modelId="{7D2AFEDC-0897-4022-91D5-EF5A55BAA5DC}" type="presOf" srcId="{8BE58255-18DC-4A54-B538-3F6FAA7B786B}" destId="{1542E5C4-DE92-476E-B252-7D55441BFB47}" srcOrd="0" destOrd="0" presId="urn:microsoft.com/office/officeart/2005/8/layout/hierarchy3"/>
    <dgm:cxn modelId="{56BE7AC9-B80B-40A7-B247-7A5CAD18ED9C}" type="presOf" srcId="{8BE58255-18DC-4A54-B538-3F6FAA7B786B}" destId="{36AE3DC7-E047-45D5-9CFF-B8104FB70195}" srcOrd="1" destOrd="0" presId="urn:microsoft.com/office/officeart/2005/8/layout/hierarchy3"/>
    <dgm:cxn modelId="{E6A811EF-C6EE-4603-912B-CFE79E145372}" type="presParOf" srcId="{67337E1B-0B9D-40D8-9165-62B2E08480BB}" destId="{110CD618-31D2-43A6-8598-102D2B56DEFF}" srcOrd="0" destOrd="0" presId="urn:microsoft.com/office/officeart/2005/8/layout/hierarchy3"/>
    <dgm:cxn modelId="{0234605E-1A04-498E-B517-8177A0105F55}" type="presParOf" srcId="{110CD618-31D2-43A6-8598-102D2B56DEFF}" destId="{86F37192-064F-4076-93FF-DA7E57A84C07}" srcOrd="0" destOrd="0" presId="urn:microsoft.com/office/officeart/2005/8/layout/hierarchy3"/>
    <dgm:cxn modelId="{DCAFCCE9-8F9E-459B-A2F8-9608A71DE124}" type="presParOf" srcId="{86F37192-064F-4076-93FF-DA7E57A84C07}" destId="{BEAFE32E-B803-4B70-9AC4-BE23A99CB121}" srcOrd="0" destOrd="0" presId="urn:microsoft.com/office/officeart/2005/8/layout/hierarchy3"/>
    <dgm:cxn modelId="{93A7DEA5-396D-4FCB-93BE-E0B386B56E64}" type="presParOf" srcId="{86F37192-064F-4076-93FF-DA7E57A84C07}" destId="{9CE4C2BA-2EF4-485B-B952-50CD533DB317}" srcOrd="1" destOrd="0" presId="urn:microsoft.com/office/officeart/2005/8/layout/hierarchy3"/>
    <dgm:cxn modelId="{442C8FDB-CC0E-4E29-912D-604FD9D5EFBF}" type="presParOf" srcId="{110CD618-31D2-43A6-8598-102D2B56DEFF}" destId="{14E42E59-519A-4134-A121-7B4A32986E84}" srcOrd="1" destOrd="0" presId="urn:microsoft.com/office/officeart/2005/8/layout/hierarchy3"/>
    <dgm:cxn modelId="{446B122A-131E-43F6-953E-80B1D0E92ED5}" type="presParOf" srcId="{14E42E59-519A-4134-A121-7B4A32986E84}" destId="{67CA2A9B-1D77-4A88-8594-6FEBF103489B}" srcOrd="0" destOrd="0" presId="urn:microsoft.com/office/officeart/2005/8/layout/hierarchy3"/>
    <dgm:cxn modelId="{84EBB399-A4DF-4FEB-8DC5-9398AB8B5EFF}" type="presParOf" srcId="{14E42E59-519A-4134-A121-7B4A32986E84}" destId="{978C752F-E240-49A9-A725-5113DFE609F4}" srcOrd="1" destOrd="0" presId="urn:microsoft.com/office/officeart/2005/8/layout/hierarchy3"/>
    <dgm:cxn modelId="{56D9F9C2-83DE-47FA-BB22-6E142A62CC4C}" type="presParOf" srcId="{67337E1B-0B9D-40D8-9165-62B2E08480BB}" destId="{DD721E5E-19F5-47DF-AFBE-2A87D32C49A6}" srcOrd="1" destOrd="0" presId="urn:microsoft.com/office/officeart/2005/8/layout/hierarchy3"/>
    <dgm:cxn modelId="{75281874-9980-4778-AED6-90938E191651}" type="presParOf" srcId="{DD721E5E-19F5-47DF-AFBE-2A87D32C49A6}" destId="{3F73911E-ACD2-402C-B17A-E9AD7AC6D0C6}" srcOrd="0" destOrd="0" presId="urn:microsoft.com/office/officeart/2005/8/layout/hierarchy3"/>
    <dgm:cxn modelId="{D2EE170B-E0EE-45AF-9D63-962CFECA9BDE}" type="presParOf" srcId="{3F73911E-ACD2-402C-B17A-E9AD7AC6D0C6}" destId="{1542E5C4-DE92-476E-B252-7D55441BFB47}" srcOrd="0" destOrd="0" presId="urn:microsoft.com/office/officeart/2005/8/layout/hierarchy3"/>
    <dgm:cxn modelId="{66FF65DB-D5EE-4677-A64C-8D58957B244E}" type="presParOf" srcId="{3F73911E-ACD2-402C-B17A-E9AD7AC6D0C6}" destId="{36AE3DC7-E047-45D5-9CFF-B8104FB70195}" srcOrd="1" destOrd="0" presId="urn:microsoft.com/office/officeart/2005/8/layout/hierarchy3"/>
    <dgm:cxn modelId="{86A2FF31-5C8F-45C2-B1AC-D180FAF7ABA1}" type="presParOf" srcId="{DD721E5E-19F5-47DF-AFBE-2A87D32C49A6}" destId="{8834625D-623B-4AF9-BEC8-B2B79DEECC66}" srcOrd="1" destOrd="0" presId="urn:microsoft.com/office/officeart/2005/8/layout/hierarchy3"/>
    <dgm:cxn modelId="{8F16FBDB-65ED-405A-9353-BA8784D09AF8}" type="presParOf" srcId="{8834625D-623B-4AF9-BEC8-B2B79DEECC66}" destId="{3371527E-014E-4C6B-BC43-73E1C308AAF6}" srcOrd="0" destOrd="0" presId="urn:microsoft.com/office/officeart/2005/8/layout/hierarchy3"/>
    <dgm:cxn modelId="{681BA2F8-9487-4C86-B617-4AB404448671}" type="presParOf" srcId="{8834625D-623B-4AF9-BEC8-B2B79DEECC66}" destId="{B0353EC6-2766-4DFF-BF30-D07CF7451F23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A6B6D3-0D22-48EB-8DDE-C1E586C115B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BE2B059-A395-405B-B038-9700DFD84096}">
      <dgm:prSet phldrT="[Text]"/>
      <dgm:spPr/>
      <dgm:t>
        <a:bodyPr/>
        <a:lstStyle/>
        <a:p>
          <a:pPr rtl="1"/>
          <a:r>
            <a:rPr lang="ar-SA" b="1" dirty="0" smtClean="0">
              <a:cs typeface="Simplified Arabic" pitchFamily="2" charset="-78"/>
            </a:rPr>
            <a:t>مادية</a:t>
          </a:r>
          <a:endParaRPr lang="ar-SA" dirty="0"/>
        </a:p>
      </dgm:t>
    </dgm:pt>
    <dgm:pt modelId="{CCCF02AE-ACEE-4E52-B039-D6B2D5751720}" type="parTrans" cxnId="{56DC5921-C7B9-4363-AC7B-45B1DEEBE6D3}">
      <dgm:prSet/>
      <dgm:spPr/>
      <dgm:t>
        <a:bodyPr/>
        <a:lstStyle/>
        <a:p>
          <a:pPr rtl="1"/>
          <a:endParaRPr lang="ar-SA"/>
        </a:p>
      </dgm:t>
    </dgm:pt>
    <dgm:pt modelId="{B05E0041-E97A-48C4-8C06-A5225229BC31}" type="sibTrans" cxnId="{56DC5921-C7B9-4363-AC7B-45B1DEEBE6D3}">
      <dgm:prSet/>
      <dgm:spPr/>
      <dgm:t>
        <a:bodyPr/>
        <a:lstStyle/>
        <a:p>
          <a:pPr rtl="1"/>
          <a:endParaRPr lang="ar-SA"/>
        </a:p>
      </dgm:t>
    </dgm:pt>
    <dgm:pt modelId="{B8910CC5-EB8B-44A2-90A6-C701245CA1F5}">
      <dgm:prSet/>
      <dgm:spPr/>
      <dgm:t>
        <a:bodyPr/>
        <a:lstStyle/>
        <a:p>
          <a:pPr rtl="1"/>
          <a:r>
            <a:rPr lang="ar-SA" b="1" dirty="0" smtClean="0">
              <a:cs typeface="Simplified Arabic" pitchFamily="2" charset="-78"/>
            </a:rPr>
            <a:t>معنوية</a:t>
          </a:r>
        </a:p>
      </dgm:t>
    </dgm:pt>
    <dgm:pt modelId="{5402F65B-B2FE-4AAA-83BF-1F58F2E1757C}" type="parTrans" cxnId="{1E3F0352-E106-46A8-BB8B-3FFCFCE55E91}">
      <dgm:prSet/>
      <dgm:spPr/>
      <dgm:t>
        <a:bodyPr/>
        <a:lstStyle/>
        <a:p>
          <a:pPr rtl="1"/>
          <a:endParaRPr lang="ar-SA"/>
        </a:p>
      </dgm:t>
    </dgm:pt>
    <dgm:pt modelId="{24ADD7C4-2B33-46F4-82A2-259F9F6017CD}" type="sibTrans" cxnId="{1E3F0352-E106-46A8-BB8B-3FFCFCE55E91}">
      <dgm:prSet/>
      <dgm:spPr/>
      <dgm:t>
        <a:bodyPr/>
        <a:lstStyle/>
        <a:p>
          <a:pPr rtl="1"/>
          <a:endParaRPr lang="ar-SA"/>
        </a:p>
      </dgm:t>
    </dgm:pt>
    <dgm:pt modelId="{CC26C06F-CD7B-4D8D-8964-23EDB8A734A8}" type="pres">
      <dgm:prSet presAssocID="{3CA6B6D3-0D22-48EB-8DDE-C1E586C115B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1576EB2-B47A-4C0E-B73C-774F48B84F4D}" type="pres">
      <dgm:prSet presAssocID="{0BE2B059-A395-405B-B038-9700DFD84096}" presName="compNode" presStyleCnt="0"/>
      <dgm:spPr/>
    </dgm:pt>
    <dgm:pt modelId="{BB64DF26-2F8C-49C2-A3CF-3E52158F2A3E}" type="pres">
      <dgm:prSet presAssocID="{0BE2B059-A395-405B-B038-9700DFD84096}" presName="pictRect" presStyleLbl="node1" presStyleIdx="0" presStyleCnt="2" custScaleX="87372" custScaleY="106720" custLinFactNeighborX="2352" custLinFactNeighborY="-5024"/>
      <dgm:spPr>
        <a:blipFill rotWithShape="0">
          <a:blip xmlns:r="http://schemas.openxmlformats.org/officeDocument/2006/relationships" r:embed="rId1">
            <a:lum contrast="10000"/>
          </a:blip>
          <a:stretch>
            <a:fillRect/>
          </a:stretch>
        </a:blipFill>
      </dgm:spPr>
    </dgm:pt>
    <dgm:pt modelId="{AF459AE3-2D87-490D-81BE-38EB29B2B4D5}" type="pres">
      <dgm:prSet presAssocID="{0BE2B059-A395-405B-B038-9700DFD84096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969E24-0A51-4375-85AA-F6DE5D8CEC25}" type="pres">
      <dgm:prSet presAssocID="{B05E0041-E97A-48C4-8C06-A5225229BC31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3018D9-8F46-4A3D-A277-5334A6FEB049}" type="pres">
      <dgm:prSet presAssocID="{B8910CC5-EB8B-44A2-90A6-C701245CA1F5}" presName="compNode" presStyleCnt="0"/>
      <dgm:spPr/>
    </dgm:pt>
    <dgm:pt modelId="{C6737E7A-2691-49B7-842B-48A4D8F50C69}" type="pres">
      <dgm:prSet presAssocID="{B8910CC5-EB8B-44A2-90A6-C701245CA1F5}" presName="pictRect" presStyleLbl="node1" presStyleIdx="1" presStyleCnt="2" custScaleX="68215" custScaleY="103504"/>
      <dgm:spPr>
        <a:blipFill rotWithShape="0">
          <a:blip xmlns:r="http://schemas.openxmlformats.org/officeDocument/2006/relationships" r:embed="rId2">
            <a:lum bright="-10000" contrast="20000"/>
          </a:blip>
          <a:stretch>
            <a:fillRect/>
          </a:stretch>
        </a:blipFill>
      </dgm:spPr>
    </dgm:pt>
    <dgm:pt modelId="{CDBD5453-D0C7-4A90-BDD4-26F72DDB26DC}" type="pres">
      <dgm:prSet presAssocID="{B8910CC5-EB8B-44A2-90A6-C701245CA1F5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6DC5921-C7B9-4363-AC7B-45B1DEEBE6D3}" srcId="{3CA6B6D3-0D22-48EB-8DDE-C1E586C115B8}" destId="{0BE2B059-A395-405B-B038-9700DFD84096}" srcOrd="0" destOrd="0" parTransId="{CCCF02AE-ACEE-4E52-B039-D6B2D5751720}" sibTransId="{B05E0041-E97A-48C4-8C06-A5225229BC31}"/>
    <dgm:cxn modelId="{0508FE77-E2D6-4A31-A70E-15C0D563317B}" type="presOf" srcId="{0BE2B059-A395-405B-B038-9700DFD84096}" destId="{AF459AE3-2D87-490D-81BE-38EB29B2B4D5}" srcOrd="0" destOrd="0" presId="urn:microsoft.com/office/officeart/2005/8/layout/pList1"/>
    <dgm:cxn modelId="{E3419938-2C7D-42A0-AEC0-444EEFC15234}" type="presOf" srcId="{3CA6B6D3-0D22-48EB-8DDE-C1E586C115B8}" destId="{CC26C06F-CD7B-4D8D-8964-23EDB8A734A8}" srcOrd="0" destOrd="0" presId="urn:microsoft.com/office/officeart/2005/8/layout/pList1"/>
    <dgm:cxn modelId="{8E297D63-F90A-4769-BD89-ECB9AC86F03A}" type="presOf" srcId="{B05E0041-E97A-48C4-8C06-A5225229BC31}" destId="{AD969E24-0A51-4375-85AA-F6DE5D8CEC25}" srcOrd="0" destOrd="0" presId="urn:microsoft.com/office/officeart/2005/8/layout/pList1"/>
    <dgm:cxn modelId="{B6B988AF-8673-4622-B383-F0BC5007FE5B}" type="presOf" srcId="{B8910CC5-EB8B-44A2-90A6-C701245CA1F5}" destId="{CDBD5453-D0C7-4A90-BDD4-26F72DDB26DC}" srcOrd="0" destOrd="0" presId="urn:microsoft.com/office/officeart/2005/8/layout/pList1"/>
    <dgm:cxn modelId="{1E3F0352-E106-46A8-BB8B-3FFCFCE55E91}" srcId="{3CA6B6D3-0D22-48EB-8DDE-C1E586C115B8}" destId="{B8910CC5-EB8B-44A2-90A6-C701245CA1F5}" srcOrd="1" destOrd="0" parTransId="{5402F65B-B2FE-4AAA-83BF-1F58F2E1757C}" sibTransId="{24ADD7C4-2B33-46F4-82A2-259F9F6017CD}"/>
    <dgm:cxn modelId="{DFBE281F-1C08-42E0-B6D6-F3B8F02BD6D1}" type="presParOf" srcId="{CC26C06F-CD7B-4D8D-8964-23EDB8A734A8}" destId="{61576EB2-B47A-4C0E-B73C-774F48B84F4D}" srcOrd="0" destOrd="0" presId="urn:microsoft.com/office/officeart/2005/8/layout/pList1"/>
    <dgm:cxn modelId="{8C097CB1-F902-4531-B0C4-166D24CADC8D}" type="presParOf" srcId="{61576EB2-B47A-4C0E-B73C-774F48B84F4D}" destId="{BB64DF26-2F8C-49C2-A3CF-3E52158F2A3E}" srcOrd="0" destOrd="0" presId="urn:microsoft.com/office/officeart/2005/8/layout/pList1"/>
    <dgm:cxn modelId="{EBC6AC93-2B16-49CB-ACDA-B34FF9E9F4F9}" type="presParOf" srcId="{61576EB2-B47A-4C0E-B73C-774F48B84F4D}" destId="{AF459AE3-2D87-490D-81BE-38EB29B2B4D5}" srcOrd="1" destOrd="0" presId="urn:microsoft.com/office/officeart/2005/8/layout/pList1"/>
    <dgm:cxn modelId="{DAE775C9-9326-43FB-9CB8-2D0774C5DC81}" type="presParOf" srcId="{CC26C06F-CD7B-4D8D-8964-23EDB8A734A8}" destId="{AD969E24-0A51-4375-85AA-F6DE5D8CEC25}" srcOrd="1" destOrd="0" presId="urn:microsoft.com/office/officeart/2005/8/layout/pList1"/>
    <dgm:cxn modelId="{F3D187C8-4780-4DD3-B22C-FAD776203A47}" type="presParOf" srcId="{CC26C06F-CD7B-4D8D-8964-23EDB8A734A8}" destId="{B63018D9-8F46-4A3D-A277-5334A6FEB049}" srcOrd="2" destOrd="0" presId="urn:microsoft.com/office/officeart/2005/8/layout/pList1"/>
    <dgm:cxn modelId="{81F34F5F-EAA3-4CE7-9049-057B4BBEC4EB}" type="presParOf" srcId="{B63018D9-8F46-4A3D-A277-5334A6FEB049}" destId="{C6737E7A-2691-49B7-842B-48A4D8F50C69}" srcOrd="0" destOrd="0" presId="urn:microsoft.com/office/officeart/2005/8/layout/pList1"/>
    <dgm:cxn modelId="{F801ADB7-ACB1-4DA9-B090-9C320C468286}" type="presParOf" srcId="{B63018D9-8F46-4A3D-A277-5334A6FEB049}" destId="{CDBD5453-D0C7-4A90-BDD4-26F72DDB26DC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442F6-5E26-4682-BE35-DABBB57BF270}">
      <dsp:nvSpPr>
        <dsp:cNvPr id="0" name=""/>
        <dsp:cNvSpPr/>
      </dsp:nvSpPr>
      <dsp:spPr>
        <a:xfrm>
          <a:off x="1393507" y="365772"/>
          <a:ext cx="4029607" cy="4029607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cs typeface="Simplified Arabic" pitchFamily="2" charset="-78"/>
            </a:rPr>
            <a:t>الأهداف العامة على مستوى المنشأة</a:t>
          </a:r>
          <a:endParaRPr lang="ar-SA" sz="2800" kern="1200" dirty="0"/>
        </a:p>
      </dsp:txBody>
      <dsp:txXfrm>
        <a:off x="3595399" y="1421145"/>
        <a:ext cx="1439145" cy="1918860"/>
      </dsp:txXfrm>
    </dsp:sp>
    <dsp:sp modelId="{2E772595-662F-45BF-B3B3-A0A1734D3EB4}">
      <dsp:nvSpPr>
        <dsp:cNvPr id="0" name=""/>
        <dsp:cNvSpPr/>
      </dsp:nvSpPr>
      <dsp:spPr>
        <a:xfrm>
          <a:off x="1201621" y="365772"/>
          <a:ext cx="4029607" cy="40296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cs typeface="Simplified Arabic" pitchFamily="2" charset="-78"/>
            </a:rPr>
            <a:t>الأهداف الفرعية للوظائف أو الأنشطة الفرعية</a:t>
          </a:r>
          <a:endParaRPr lang="ar-SA" sz="2800" b="1" kern="1200" dirty="0" smtClean="0">
            <a:cs typeface="Simplified Arabic" pitchFamily="2" charset="-78"/>
          </a:endParaRPr>
        </a:p>
      </dsp:txBody>
      <dsp:txXfrm>
        <a:off x="1590190" y="1421145"/>
        <a:ext cx="1439145" cy="1918860"/>
      </dsp:txXfrm>
    </dsp:sp>
    <dsp:sp modelId="{96E63DC1-2B2D-4D2C-B456-6CAE33CD51EB}">
      <dsp:nvSpPr>
        <dsp:cNvPr id="0" name=""/>
        <dsp:cNvSpPr/>
      </dsp:nvSpPr>
      <dsp:spPr>
        <a:xfrm>
          <a:off x="1144055" y="116320"/>
          <a:ext cx="4528511" cy="452851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C8AEA-C68A-4E0D-8F8B-E78BDEAF936E}">
      <dsp:nvSpPr>
        <dsp:cNvPr id="0" name=""/>
        <dsp:cNvSpPr/>
      </dsp:nvSpPr>
      <dsp:spPr>
        <a:xfrm>
          <a:off x="952169" y="116320"/>
          <a:ext cx="4528511" cy="452851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D7520-ED64-46DB-937C-B86E12C09C3D}">
      <dsp:nvSpPr>
        <dsp:cNvPr id="0" name=""/>
        <dsp:cNvSpPr/>
      </dsp:nvSpPr>
      <dsp:spPr>
        <a:xfrm rot="10800000">
          <a:off x="3052757" y="977"/>
          <a:ext cx="2809161" cy="112366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تقديم الخدمة</a:t>
          </a:r>
          <a:endParaRPr lang="ar-SA" sz="2400" b="1" kern="1200" dirty="0"/>
        </a:p>
      </dsp:txBody>
      <dsp:txXfrm rot="10800000">
        <a:off x="3052757" y="977"/>
        <a:ext cx="2809161" cy="1123664"/>
      </dsp:txXfrm>
    </dsp:sp>
    <dsp:sp modelId="{B0AFC430-C873-4F96-9307-65501895FCB7}">
      <dsp:nvSpPr>
        <dsp:cNvPr id="0" name=""/>
        <dsp:cNvSpPr/>
      </dsp:nvSpPr>
      <dsp:spPr>
        <a:xfrm rot="10800000">
          <a:off x="1086344" y="96488"/>
          <a:ext cx="2331603" cy="93264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Service</a:t>
          </a:r>
          <a:endParaRPr lang="ar-SA" sz="2400" b="1" kern="1200" dirty="0"/>
        </a:p>
      </dsp:txBody>
      <dsp:txXfrm rot="10800000">
        <a:off x="1086344" y="96488"/>
        <a:ext cx="2331603" cy="932641"/>
      </dsp:txXfrm>
    </dsp:sp>
    <dsp:sp modelId="{BBA92B49-2248-4B5F-B77D-3A970E49E94D}">
      <dsp:nvSpPr>
        <dsp:cNvPr id="0" name=""/>
        <dsp:cNvSpPr/>
      </dsp:nvSpPr>
      <dsp:spPr>
        <a:xfrm rot="10800000">
          <a:off x="3052757" y="1281954"/>
          <a:ext cx="2809161" cy="112366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الربح</a:t>
          </a:r>
          <a:endParaRPr lang="ar-SA" sz="2400" b="1" kern="1200" dirty="0"/>
        </a:p>
      </dsp:txBody>
      <dsp:txXfrm rot="10800000">
        <a:off x="3052757" y="1281954"/>
        <a:ext cx="2809161" cy="1123664"/>
      </dsp:txXfrm>
    </dsp:sp>
    <dsp:sp modelId="{F03F12E5-9BB8-4C3A-918C-DEA36E2E7BA8}">
      <dsp:nvSpPr>
        <dsp:cNvPr id="0" name=""/>
        <dsp:cNvSpPr/>
      </dsp:nvSpPr>
      <dsp:spPr>
        <a:xfrm rot="10800000">
          <a:off x="1086344" y="1377466"/>
          <a:ext cx="2331603" cy="93264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Profit</a:t>
          </a:r>
          <a:endParaRPr lang="ar-SA" sz="2400" b="1" kern="1200" dirty="0"/>
        </a:p>
      </dsp:txBody>
      <dsp:txXfrm rot="10800000">
        <a:off x="1086344" y="1377466"/>
        <a:ext cx="2331603" cy="932641"/>
      </dsp:txXfrm>
    </dsp:sp>
    <dsp:sp modelId="{B759B2C6-DC03-43EF-99EC-68DD483DDE07}">
      <dsp:nvSpPr>
        <dsp:cNvPr id="0" name=""/>
        <dsp:cNvSpPr/>
      </dsp:nvSpPr>
      <dsp:spPr>
        <a:xfrm rot="10800000">
          <a:off x="3052757" y="2562932"/>
          <a:ext cx="2809161" cy="112366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الأهداف الاجتماعية</a:t>
          </a:r>
          <a:endParaRPr lang="ar-SA" sz="2400" b="1" kern="1200" dirty="0"/>
        </a:p>
      </dsp:txBody>
      <dsp:txXfrm rot="10800000">
        <a:off x="3052757" y="2562932"/>
        <a:ext cx="2809161" cy="1123664"/>
      </dsp:txXfrm>
    </dsp:sp>
    <dsp:sp modelId="{CF918E10-BEAC-4E48-8E62-7823419FAC29}">
      <dsp:nvSpPr>
        <dsp:cNvPr id="0" name=""/>
        <dsp:cNvSpPr/>
      </dsp:nvSpPr>
      <dsp:spPr>
        <a:xfrm rot="10800000">
          <a:off x="1086344" y="2658444"/>
          <a:ext cx="2331603" cy="93264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Social Goals</a:t>
          </a:r>
          <a:endParaRPr lang="ar-SA" sz="2400" b="1" kern="1200" dirty="0"/>
        </a:p>
      </dsp:txBody>
      <dsp:txXfrm rot="10800000">
        <a:off x="1086344" y="2658444"/>
        <a:ext cx="2331603" cy="932641"/>
      </dsp:txXfrm>
    </dsp:sp>
    <dsp:sp modelId="{AD6671F1-11CF-40ED-8052-3F5CE89C1C9B}">
      <dsp:nvSpPr>
        <dsp:cNvPr id="0" name=""/>
        <dsp:cNvSpPr/>
      </dsp:nvSpPr>
      <dsp:spPr>
        <a:xfrm rot="10800000">
          <a:off x="3052757" y="3843910"/>
          <a:ext cx="2809161" cy="112366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النمو</a:t>
          </a:r>
          <a:endParaRPr lang="ar-SA" sz="2400" b="1" kern="1200" dirty="0"/>
        </a:p>
      </dsp:txBody>
      <dsp:txXfrm rot="10800000">
        <a:off x="3052757" y="3843910"/>
        <a:ext cx="2809161" cy="1123664"/>
      </dsp:txXfrm>
    </dsp:sp>
    <dsp:sp modelId="{31C6ED12-3410-4D07-87D4-12CB12270644}">
      <dsp:nvSpPr>
        <dsp:cNvPr id="0" name=""/>
        <dsp:cNvSpPr/>
      </dsp:nvSpPr>
      <dsp:spPr>
        <a:xfrm rot="10800000">
          <a:off x="1086344" y="3939421"/>
          <a:ext cx="2331603" cy="93264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Growth</a:t>
          </a:r>
          <a:endParaRPr lang="ar-SA" sz="2400" b="1" kern="1200" dirty="0"/>
        </a:p>
      </dsp:txBody>
      <dsp:txXfrm rot="10800000">
        <a:off x="1086344" y="3939421"/>
        <a:ext cx="2331603" cy="9326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D7520-ED64-46DB-937C-B86E12C09C3D}">
      <dsp:nvSpPr>
        <dsp:cNvPr id="0" name=""/>
        <dsp:cNvSpPr/>
      </dsp:nvSpPr>
      <dsp:spPr>
        <a:xfrm rot="10800000">
          <a:off x="3815433" y="857"/>
          <a:ext cx="2809296" cy="11237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تحديد و تعريف الوظائف المطلوبة</a:t>
          </a:r>
          <a:endParaRPr lang="ar-SA" sz="2400" b="1" kern="1200" dirty="0"/>
        </a:p>
      </dsp:txBody>
      <dsp:txXfrm rot="10800000">
        <a:off x="3815433" y="857"/>
        <a:ext cx="2809296" cy="1123718"/>
      </dsp:txXfrm>
    </dsp:sp>
    <dsp:sp modelId="{C34BEDD0-41C1-4B00-8498-615DCCD69859}">
      <dsp:nvSpPr>
        <dsp:cNvPr id="0" name=""/>
        <dsp:cNvSpPr/>
      </dsp:nvSpPr>
      <dsp:spPr>
        <a:xfrm rot="10800000">
          <a:off x="181912" y="96373"/>
          <a:ext cx="3998729" cy="932686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Job Definitions</a:t>
          </a:r>
          <a:endParaRPr lang="ar-SA" sz="2400" b="1" kern="1200" dirty="0"/>
        </a:p>
      </dsp:txBody>
      <dsp:txXfrm rot="10800000">
        <a:off x="181912" y="96373"/>
        <a:ext cx="3998729" cy="932686"/>
      </dsp:txXfrm>
    </dsp:sp>
    <dsp:sp modelId="{F57D8039-4F5B-4393-B877-81B1DA10BAA3}">
      <dsp:nvSpPr>
        <dsp:cNvPr id="0" name=""/>
        <dsp:cNvSpPr/>
      </dsp:nvSpPr>
      <dsp:spPr>
        <a:xfrm rot="10800000">
          <a:off x="3815433" y="1281897"/>
          <a:ext cx="2809296" cy="11237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تقسيم إعمال أنشطة المشروع</a:t>
          </a:r>
          <a:endParaRPr lang="ar-SA" sz="2400" b="1" kern="1200" dirty="0"/>
        </a:p>
      </dsp:txBody>
      <dsp:txXfrm rot="10800000">
        <a:off x="3815433" y="1281897"/>
        <a:ext cx="2809296" cy="1123718"/>
      </dsp:txXfrm>
    </dsp:sp>
    <dsp:sp modelId="{64873284-8CC6-4A27-B41D-1E10EA908B66}">
      <dsp:nvSpPr>
        <dsp:cNvPr id="0" name=""/>
        <dsp:cNvSpPr/>
      </dsp:nvSpPr>
      <dsp:spPr>
        <a:xfrm rot="10800000">
          <a:off x="179207" y="1377413"/>
          <a:ext cx="4001434" cy="932686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Departmentalization</a:t>
          </a:r>
          <a:endParaRPr lang="ar-SA" sz="2400" b="1" kern="1200" dirty="0"/>
        </a:p>
      </dsp:txBody>
      <dsp:txXfrm rot="10800000">
        <a:off x="179207" y="1377413"/>
        <a:ext cx="4001434" cy="932686"/>
      </dsp:txXfrm>
    </dsp:sp>
    <dsp:sp modelId="{370703E3-1D4A-4D72-B375-6158387282E8}">
      <dsp:nvSpPr>
        <dsp:cNvPr id="0" name=""/>
        <dsp:cNvSpPr/>
      </dsp:nvSpPr>
      <dsp:spPr>
        <a:xfrm rot="10800000">
          <a:off x="3815433" y="2562936"/>
          <a:ext cx="2809296" cy="11237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تحديد نطاق الإشراف</a:t>
          </a:r>
          <a:endParaRPr lang="ar-SA" sz="2400" b="1" kern="1200" dirty="0"/>
        </a:p>
      </dsp:txBody>
      <dsp:txXfrm rot="10800000">
        <a:off x="3815433" y="2562936"/>
        <a:ext cx="2809296" cy="1123718"/>
      </dsp:txXfrm>
    </dsp:sp>
    <dsp:sp modelId="{51845D21-54C8-4ED3-AA11-AAA202700130}">
      <dsp:nvSpPr>
        <dsp:cNvPr id="0" name=""/>
        <dsp:cNvSpPr/>
      </dsp:nvSpPr>
      <dsp:spPr>
        <a:xfrm rot="10800000">
          <a:off x="144021" y="2658452"/>
          <a:ext cx="4036620" cy="932686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Span of Control</a:t>
          </a:r>
          <a:endParaRPr lang="ar-SA" sz="2400" b="1" kern="1200" dirty="0"/>
        </a:p>
      </dsp:txBody>
      <dsp:txXfrm rot="10800000">
        <a:off x="144021" y="2658452"/>
        <a:ext cx="4036620" cy="932686"/>
      </dsp:txXfrm>
    </dsp:sp>
    <dsp:sp modelId="{BEA71107-420A-4E06-9E87-2F998B0BE451}">
      <dsp:nvSpPr>
        <dsp:cNvPr id="0" name=""/>
        <dsp:cNvSpPr/>
      </dsp:nvSpPr>
      <dsp:spPr>
        <a:xfrm rot="10800000">
          <a:off x="3815433" y="3843975"/>
          <a:ext cx="2809296" cy="11237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تفويض السلطة</a:t>
          </a:r>
          <a:endParaRPr lang="ar-SA" sz="2400" b="1" kern="1200" dirty="0"/>
        </a:p>
      </dsp:txBody>
      <dsp:txXfrm rot="10800000">
        <a:off x="3815433" y="3843975"/>
        <a:ext cx="2809296" cy="1123718"/>
      </dsp:txXfrm>
    </dsp:sp>
    <dsp:sp modelId="{2376F7D3-1C25-40CC-A177-97460D71B1BB}">
      <dsp:nvSpPr>
        <dsp:cNvPr id="0" name=""/>
        <dsp:cNvSpPr/>
      </dsp:nvSpPr>
      <dsp:spPr>
        <a:xfrm rot="10800000">
          <a:off x="167292" y="3939491"/>
          <a:ext cx="4013349" cy="932686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Delegation of Authority</a:t>
          </a:r>
          <a:endParaRPr lang="ar-SA" sz="2400" b="1" kern="1200" dirty="0"/>
        </a:p>
      </dsp:txBody>
      <dsp:txXfrm rot="10800000">
        <a:off x="167292" y="3939491"/>
        <a:ext cx="4013349" cy="9326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271B7-5209-4314-A575-E0083B23A83F}">
      <dsp:nvSpPr>
        <dsp:cNvPr id="0" name=""/>
        <dsp:cNvSpPr/>
      </dsp:nvSpPr>
      <dsp:spPr>
        <a:xfrm>
          <a:off x="1021497" y="1837811"/>
          <a:ext cx="2470890" cy="428832"/>
        </a:xfrm>
        <a:custGeom>
          <a:avLst/>
          <a:gdLst/>
          <a:ahLst/>
          <a:cxnLst/>
          <a:rect l="0" t="0" r="0" b="0"/>
          <a:pathLst>
            <a:path>
              <a:moveTo>
                <a:pt x="2470890" y="0"/>
              </a:moveTo>
              <a:lnTo>
                <a:pt x="2470890" y="214416"/>
              </a:lnTo>
              <a:lnTo>
                <a:pt x="0" y="214416"/>
              </a:lnTo>
              <a:lnTo>
                <a:pt x="0" y="4288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D7516-F163-4538-A9CF-393A7E72C30E}">
      <dsp:nvSpPr>
        <dsp:cNvPr id="0" name=""/>
        <dsp:cNvSpPr/>
      </dsp:nvSpPr>
      <dsp:spPr>
        <a:xfrm>
          <a:off x="3446668" y="1837811"/>
          <a:ext cx="91440" cy="428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8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6D60-72F9-4FCE-8495-DA71686F52A5}">
      <dsp:nvSpPr>
        <dsp:cNvPr id="0" name=""/>
        <dsp:cNvSpPr/>
      </dsp:nvSpPr>
      <dsp:spPr>
        <a:xfrm>
          <a:off x="3492388" y="1837811"/>
          <a:ext cx="2470890" cy="42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16"/>
              </a:lnTo>
              <a:lnTo>
                <a:pt x="2470890" y="214416"/>
              </a:lnTo>
              <a:lnTo>
                <a:pt x="2470890" y="4288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CA71C-A26B-495D-B721-F99E2E708FE6}">
      <dsp:nvSpPr>
        <dsp:cNvPr id="0" name=""/>
        <dsp:cNvSpPr/>
      </dsp:nvSpPr>
      <dsp:spPr>
        <a:xfrm>
          <a:off x="2227680" y="816782"/>
          <a:ext cx="2529415" cy="10210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المدير/المالك</a:t>
          </a:r>
          <a:endParaRPr lang="ar-SA" sz="3200" kern="1200" dirty="0"/>
        </a:p>
      </dsp:txBody>
      <dsp:txXfrm>
        <a:off x="2227680" y="816782"/>
        <a:ext cx="2529415" cy="1021028"/>
      </dsp:txXfrm>
    </dsp:sp>
    <dsp:sp modelId="{AEF1A2AB-C982-496B-85E5-A36E85C8DD66}">
      <dsp:nvSpPr>
        <dsp:cNvPr id="0" name=""/>
        <dsp:cNvSpPr/>
      </dsp:nvSpPr>
      <dsp:spPr>
        <a:xfrm>
          <a:off x="4942249" y="2266644"/>
          <a:ext cx="2042057" cy="10210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التسويق</a:t>
          </a:r>
          <a:endParaRPr lang="ar-SA" sz="3200" kern="1200" dirty="0"/>
        </a:p>
      </dsp:txBody>
      <dsp:txXfrm>
        <a:off x="4942249" y="2266644"/>
        <a:ext cx="2042057" cy="1021028"/>
      </dsp:txXfrm>
    </dsp:sp>
    <dsp:sp modelId="{659F95D4-C9A8-4754-8715-E4D8237C2C74}">
      <dsp:nvSpPr>
        <dsp:cNvPr id="0" name=""/>
        <dsp:cNvSpPr/>
      </dsp:nvSpPr>
      <dsp:spPr>
        <a:xfrm>
          <a:off x="2471359" y="2266644"/>
          <a:ext cx="2042057" cy="10210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الإنتاج</a:t>
          </a:r>
          <a:endParaRPr lang="ar-SA" sz="3200" kern="1200" dirty="0"/>
        </a:p>
      </dsp:txBody>
      <dsp:txXfrm>
        <a:off x="2471359" y="2266644"/>
        <a:ext cx="2042057" cy="1021028"/>
      </dsp:txXfrm>
    </dsp:sp>
    <dsp:sp modelId="{37E33064-E1D9-40F6-955B-9BA8AA5D6BDA}">
      <dsp:nvSpPr>
        <dsp:cNvPr id="0" name=""/>
        <dsp:cNvSpPr/>
      </dsp:nvSpPr>
      <dsp:spPr>
        <a:xfrm>
          <a:off x="468" y="2266644"/>
          <a:ext cx="2042057" cy="10210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التمويل</a:t>
          </a:r>
          <a:endParaRPr lang="ar-SA" sz="3200" kern="1200" dirty="0"/>
        </a:p>
      </dsp:txBody>
      <dsp:txXfrm>
        <a:off x="468" y="2266644"/>
        <a:ext cx="2042057" cy="10210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31240-C798-49F0-B870-5948B11BCBB6}">
      <dsp:nvSpPr>
        <dsp:cNvPr id="0" name=""/>
        <dsp:cNvSpPr/>
      </dsp:nvSpPr>
      <dsp:spPr>
        <a:xfrm>
          <a:off x="1042559" y="2517466"/>
          <a:ext cx="2521836" cy="437674"/>
        </a:xfrm>
        <a:custGeom>
          <a:avLst/>
          <a:gdLst/>
          <a:ahLst/>
          <a:cxnLst/>
          <a:rect l="0" t="0" r="0" b="0"/>
          <a:pathLst>
            <a:path>
              <a:moveTo>
                <a:pt x="2521836" y="0"/>
              </a:moveTo>
              <a:lnTo>
                <a:pt x="2521836" y="218837"/>
              </a:lnTo>
              <a:lnTo>
                <a:pt x="0" y="218837"/>
              </a:lnTo>
              <a:lnTo>
                <a:pt x="0" y="4376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D7516-F163-4538-A9CF-393A7E72C30E}">
      <dsp:nvSpPr>
        <dsp:cNvPr id="0" name=""/>
        <dsp:cNvSpPr/>
      </dsp:nvSpPr>
      <dsp:spPr>
        <a:xfrm>
          <a:off x="3518675" y="2517466"/>
          <a:ext cx="91440" cy="437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6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6D60-72F9-4FCE-8495-DA71686F52A5}">
      <dsp:nvSpPr>
        <dsp:cNvPr id="0" name=""/>
        <dsp:cNvSpPr/>
      </dsp:nvSpPr>
      <dsp:spPr>
        <a:xfrm>
          <a:off x="3564395" y="2517466"/>
          <a:ext cx="2521836" cy="43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37"/>
              </a:lnTo>
              <a:lnTo>
                <a:pt x="2521836" y="218837"/>
              </a:lnTo>
              <a:lnTo>
                <a:pt x="2521836" y="4376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CA71C-A26B-495D-B721-F99E2E708FE6}">
      <dsp:nvSpPr>
        <dsp:cNvPr id="0" name=""/>
        <dsp:cNvSpPr/>
      </dsp:nvSpPr>
      <dsp:spPr>
        <a:xfrm>
          <a:off x="2273611" y="1475385"/>
          <a:ext cx="2581568" cy="1042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المدير/المالك</a:t>
          </a:r>
          <a:endParaRPr lang="ar-SA" sz="3200" kern="1200" dirty="0"/>
        </a:p>
      </dsp:txBody>
      <dsp:txXfrm>
        <a:off x="2273611" y="1475385"/>
        <a:ext cx="2581568" cy="1042081"/>
      </dsp:txXfrm>
    </dsp:sp>
    <dsp:sp modelId="{AEF1A2AB-C982-496B-85E5-A36E85C8DD66}">
      <dsp:nvSpPr>
        <dsp:cNvPr id="0" name=""/>
        <dsp:cNvSpPr/>
      </dsp:nvSpPr>
      <dsp:spPr>
        <a:xfrm>
          <a:off x="5044151" y="2955141"/>
          <a:ext cx="2084162" cy="1042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ملابس رجال</a:t>
          </a:r>
          <a:endParaRPr lang="ar-SA" sz="3200" kern="1200" dirty="0"/>
        </a:p>
      </dsp:txBody>
      <dsp:txXfrm>
        <a:off x="5044151" y="2955141"/>
        <a:ext cx="2084162" cy="1042081"/>
      </dsp:txXfrm>
    </dsp:sp>
    <dsp:sp modelId="{659F95D4-C9A8-4754-8715-E4D8237C2C74}">
      <dsp:nvSpPr>
        <dsp:cNvPr id="0" name=""/>
        <dsp:cNvSpPr/>
      </dsp:nvSpPr>
      <dsp:spPr>
        <a:xfrm>
          <a:off x="2522314" y="2955141"/>
          <a:ext cx="2084162" cy="1042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ملابس نساء</a:t>
          </a:r>
          <a:endParaRPr lang="ar-SA" sz="3200" kern="1200" dirty="0"/>
        </a:p>
      </dsp:txBody>
      <dsp:txXfrm>
        <a:off x="2522314" y="2955141"/>
        <a:ext cx="2084162" cy="1042081"/>
      </dsp:txXfrm>
    </dsp:sp>
    <dsp:sp modelId="{24F589B4-45EF-4012-BE0A-7DCCDD4A8FAF}">
      <dsp:nvSpPr>
        <dsp:cNvPr id="0" name=""/>
        <dsp:cNvSpPr/>
      </dsp:nvSpPr>
      <dsp:spPr>
        <a:xfrm>
          <a:off x="478" y="2955141"/>
          <a:ext cx="2084162" cy="1042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ملابس أطفال</a:t>
          </a:r>
          <a:endParaRPr lang="ar-SA" sz="3200" kern="1200" dirty="0"/>
        </a:p>
      </dsp:txBody>
      <dsp:txXfrm>
        <a:off x="478" y="2955141"/>
        <a:ext cx="2084162" cy="10420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5ECDC-77F5-4ED3-89B0-21DA490E2F78}">
      <dsp:nvSpPr>
        <dsp:cNvPr id="0" name=""/>
        <dsp:cNvSpPr/>
      </dsp:nvSpPr>
      <dsp:spPr>
        <a:xfrm>
          <a:off x="772739" y="1170647"/>
          <a:ext cx="2791656" cy="323001"/>
        </a:xfrm>
        <a:custGeom>
          <a:avLst/>
          <a:gdLst/>
          <a:ahLst/>
          <a:cxnLst/>
          <a:rect l="0" t="0" r="0" b="0"/>
          <a:pathLst>
            <a:path>
              <a:moveTo>
                <a:pt x="2791656" y="0"/>
              </a:moveTo>
              <a:lnTo>
                <a:pt x="2791656" y="161500"/>
              </a:lnTo>
              <a:lnTo>
                <a:pt x="0" y="161500"/>
              </a:lnTo>
              <a:lnTo>
                <a:pt x="0" y="3230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55F4D-5FB8-4862-BE02-D3827F38F45C}">
      <dsp:nvSpPr>
        <dsp:cNvPr id="0" name=""/>
        <dsp:cNvSpPr/>
      </dsp:nvSpPr>
      <dsp:spPr>
        <a:xfrm>
          <a:off x="2633843" y="1170647"/>
          <a:ext cx="930552" cy="323001"/>
        </a:xfrm>
        <a:custGeom>
          <a:avLst/>
          <a:gdLst/>
          <a:ahLst/>
          <a:cxnLst/>
          <a:rect l="0" t="0" r="0" b="0"/>
          <a:pathLst>
            <a:path>
              <a:moveTo>
                <a:pt x="930552" y="0"/>
              </a:moveTo>
              <a:lnTo>
                <a:pt x="930552" y="161500"/>
              </a:lnTo>
              <a:lnTo>
                <a:pt x="0" y="161500"/>
              </a:lnTo>
              <a:lnTo>
                <a:pt x="0" y="3230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85BC0-8D09-4C3F-89F9-2A988F46D565}">
      <dsp:nvSpPr>
        <dsp:cNvPr id="0" name=""/>
        <dsp:cNvSpPr/>
      </dsp:nvSpPr>
      <dsp:spPr>
        <a:xfrm>
          <a:off x="3564395" y="1170647"/>
          <a:ext cx="930552" cy="32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0"/>
              </a:lnTo>
              <a:lnTo>
                <a:pt x="930552" y="161500"/>
              </a:lnTo>
              <a:lnTo>
                <a:pt x="930552" y="3230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6D60-72F9-4FCE-8495-DA71686F52A5}">
      <dsp:nvSpPr>
        <dsp:cNvPr id="0" name=""/>
        <dsp:cNvSpPr/>
      </dsp:nvSpPr>
      <dsp:spPr>
        <a:xfrm>
          <a:off x="3564395" y="1170647"/>
          <a:ext cx="2791656" cy="32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0"/>
              </a:lnTo>
              <a:lnTo>
                <a:pt x="2791656" y="161500"/>
              </a:lnTo>
              <a:lnTo>
                <a:pt x="2791656" y="3230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CA71C-A26B-495D-B721-F99E2E708FE6}">
      <dsp:nvSpPr>
        <dsp:cNvPr id="0" name=""/>
        <dsp:cNvSpPr/>
      </dsp:nvSpPr>
      <dsp:spPr>
        <a:xfrm>
          <a:off x="2611802" y="401595"/>
          <a:ext cx="1905186" cy="7690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المدير/المالك</a:t>
          </a:r>
          <a:endParaRPr lang="ar-SA" sz="2400" b="1" kern="1200" dirty="0"/>
        </a:p>
      </dsp:txBody>
      <dsp:txXfrm>
        <a:off x="2611802" y="401595"/>
        <a:ext cx="1905186" cy="769051"/>
      </dsp:txXfrm>
    </dsp:sp>
    <dsp:sp modelId="{AEF1A2AB-C982-496B-85E5-A36E85C8DD66}">
      <dsp:nvSpPr>
        <dsp:cNvPr id="0" name=""/>
        <dsp:cNvSpPr/>
      </dsp:nvSpPr>
      <dsp:spPr>
        <a:xfrm>
          <a:off x="5587001" y="1493648"/>
          <a:ext cx="1538103" cy="7690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موظف 1</a:t>
          </a:r>
          <a:endParaRPr lang="ar-SA" sz="2400" b="1" kern="1200" dirty="0"/>
        </a:p>
      </dsp:txBody>
      <dsp:txXfrm>
        <a:off x="5587001" y="1493648"/>
        <a:ext cx="1538103" cy="769051"/>
      </dsp:txXfrm>
    </dsp:sp>
    <dsp:sp modelId="{5E38B9FC-8BE4-49BC-8105-1D350CF84DB5}">
      <dsp:nvSpPr>
        <dsp:cNvPr id="0" name=""/>
        <dsp:cNvSpPr/>
      </dsp:nvSpPr>
      <dsp:spPr>
        <a:xfrm>
          <a:off x="3725896" y="1493648"/>
          <a:ext cx="1538103" cy="7690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موظف 2</a:t>
          </a:r>
          <a:endParaRPr lang="ar-SA" sz="2400" b="1" kern="1200" dirty="0"/>
        </a:p>
      </dsp:txBody>
      <dsp:txXfrm>
        <a:off x="3725896" y="1493648"/>
        <a:ext cx="1538103" cy="769051"/>
      </dsp:txXfrm>
    </dsp:sp>
    <dsp:sp modelId="{EBE8E435-6D06-417E-93ED-38A380924368}">
      <dsp:nvSpPr>
        <dsp:cNvPr id="0" name=""/>
        <dsp:cNvSpPr/>
      </dsp:nvSpPr>
      <dsp:spPr>
        <a:xfrm>
          <a:off x="1864792" y="1493648"/>
          <a:ext cx="1538103" cy="7690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موظف 3</a:t>
          </a:r>
          <a:endParaRPr lang="ar-SA" sz="2400" b="1" kern="1200" dirty="0"/>
        </a:p>
      </dsp:txBody>
      <dsp:txXfrm>
        <a:off x="1864792" y="1493648"/>
        <a:ext cx="1538103" cy="769051"/>
      </dsp:txXfrm>
    </dsp:sp>
    <dsp:sp modelId="{6531B707-3F85-4589-8201-A1BB043808CF}">
      <dsp:nvSpPr>
        <dsp:cNvPr id="0" name=""/>
        <dsp:cNvSpPr/>
      </dsp:nvSpPr>
      <dsp:spPr>
        <a:xfrm>
          <a:off x="3687" y="1493648"/>
          <a:ext cx="1538103" cy="7690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موظف 4</a:t>
          </a:r>
          <a:endParaRPr lang="ar-SA" sz="2400" b="1" kern="1200" dirty="0"/>
        </a:p>
      </dsp:txBody>
      <dsp:txXfrm>
        <a:off x="3687" y="1493648"/>
        <a:ext cx="1538103" cy="76905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A2C09-F49E-4C32-A46B-8F3468A1BC32}">
      <dsp:nvSpPr>
        <dsp:cNvPr id="0" name=""/>
        <dsp:cNvSpPr/>
      </dsp:nvSpPr>
      <dsp:spPr>
        <a:xfrm>
          <a:off x="131663" y="1853161"/>
          <a:ext cx="194057" cy="2432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189"/>
              </a:lnTo>
              <a:lnTo>
                <a:pt x="194057" y="243218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B515A-B7BE-4523-936C-7F4E2CBA162B}">
      <dsp:nvSpPr>
        <dsp:cNvPr id="0" name=""/>
        <dsp:cNvSpPr/>
      </dsp:nvSpPr>
      <dsp:spPr>
        <a:xfrm>
          <a:off x="131663" y="1853161"/>
          <a:ext cx="194057" cy="151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650"/>
              </a:lnTo>
              <a:lnTo>
                <a:pt x="194057" y="15136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70B74-AB7A-40DC-B2AE-0731C35C57ED}">
      <dsp:nvSpPr>
        <dsp:cNvPr id="0" name=""/>
        <dsp:cNvSpPr/>
      </dsp:nvSpPr>
      <dsp:spPr>
        <a:xfrm>
          <a:off x="131663" y="1853161"/>
          <a:ext cx="194057" cy="595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10"/>
              </a:lnTo>
              <a:lnTo>
                <a:pt x="194057" y="59511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55F4D-5FB8-4862-BE02-D3827F38F45C}">
      <dsp:nvSpPr>
        <dsp:cNvPr id="0" name=""/>
        <dsp:cNvSpPr/>
      </dsp:nvSpPr>
      <dsp:spPr>
        <a:xfrm>
          <a:off x="649150" y="934621"/>
          <a:ext cx="1565398" cy="271680"/>
        </a:xfrm>
        <a:custGeom>
          <a:avLst/>
          <a:gdLst/>
          <a:ahLst/>
          <a:cxnLst/>
          <a:rect l="0" t="0" r="0" b="0"/>
          <a:pathLst>
            <a:path>
              <a:moveTo>
                <a:pt x="1565398" y="0"/>
              </a:moveTo>
              <a:lnTo>
                <a:pt x="1565398" y="135840"/>
              </a:lnTo>
              <a:lnTo>
                <a:pt x="0" y="135840"/>
              </a:lnTo>
              <a:lnTo>
                <a:pt x="0" y="271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DB5A6-C2F9-4A7E-B888-B395EF0840EE}">
      <dsp:nvSpPr>
        <dsp:cNvPr id="0" name=""/>
        <dsp:cNvSpPr/>
      </dsp:nvSpPr>
      <dsp:spPr>
        <a:xfrm>
          <a:off x="1697062" y="1853161"/>
          <a:ext cx="194057" cy="2432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189"/>
              </a:lnTo>
              <a:lnTo>
                <a:pt x="194057" y="243218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41BA3-BF93-4986-BE36-38D6A76BDED8}">
      <dsp:nvSpPr>
        <dsp:cNvPr id="0" name=""/>
        <dsp:cNvSpPr/>
      </dsp:nvSpPr>
      <dsp:spPr>
        <a:xfrm>
          <a:off x="1697062" y="1853161"/>
          <a:ext cx="194057" cy="151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650"/>
              </a:lnTo>
              <a:lnTo>
                <a:pt x="194057" y="15136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CA086-3207-44CB-9CFC-3E6E3DE7E8A2}">
      <dsp:nvSpPr>
        <dsp:cNvPr id="0" name=""/>
        <dsp:cNvSpPr/>
      </dsp:nvSpPr>
      <dsp:spPr>
        <a:xfrm>
          <a:off x="1697062" y="1853161"/>
          <a:ext cx="194057" cy="595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10"/>
              </a:lnTo>
              <a:lnTo>
                <a:pt x="194057" y="59511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85BC0-8D09-4C3F-89F9-2A988F46D565}">
      <dsp:nvSpPr>
        <dsp:cNvPr id="0" name=""/>
        <dsp:cNvSpPr/>
      </dsp:nvSpPr>
      <dsp:spPr>
        <a:xfrm>
          <a:off x="2168829" y="934621"/>
          <a:ext cx="91440" cy="271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EA10F-2C45-40D9-B0F7-54C1E1E35A1D}">
      <dsp:nvSpPr>
        <dsp:cNvPr id="0" name=""/>
        <dsp:cNvSpPr/>
      </dsp:nvSpPr>
      <dsp:spPr>
        <a:xfrm>
          <a:off x="3262460" y="1853161"/>
          <a:ext cx="194057" cy="2432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189"/>
              </a:lnTo>
              <a:lnTo>
                <a:pt x="194057" y="243218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70737-41BB-4188-A3F7-0668DD32174F}">
      <dsp:nvSpPr>
        <dsp:cNvPr id="0" name=""/>
        <dsp:cNvSpPr/>
      </dsp:nvSpPr>
      <dsp:spPr>
        <a:xfrm>
          <a:off x="3262460" y="1853161"/>
          <a:ext cx="194057" cy="151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650"/>
              </a:lnTo>
              <a:lnTo>
                <a:pt x="194057" y="15136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A85B-7D2F-494B-9673-F69D4B20E7DF}">
      <dsp:nvSpPr>
        <dsp:cNvPr id="0" name=""/>
        <dsp:cNvSpPr/>
      </dsp:nvSpPr>
      <dsp:spPr>
        <a:xfrm>
          <a:off x="3262460" y="1853161"/>
          <a:ext cx="194057" cy="595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10"/>
              </a:lnTo>
              <a:lnTo>
                <a:pt x="194057" y="59511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6D60-72F9-4FCE-8495-DA71686F52A5}">
      <dsp:nvSpPr>
        <dsp:cNvPr id="0" name=""/>
        <dsp:cNvSpPr/>
      </dsp:nvSpPr>
      <dsp:spPr>
        <a:xfrm>
          <a:off x="2214549" y="934621"/>
          <a:ext cx="1565398" cy="27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40"/>
              </a:lnTo>
              <a:lnTo>
                <a:pt x="1565398" y="135840"/>
              </a:lnTo>
              <a:lnTo>
                <a:pt x="1565398" y="2716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CA71C-A26B-495D-B721-F99E2E708FE6}">
      <dsp:nvSpPr>
        <dsp:cNvPr id="0" name=""/>
        <dsp:cNvSpPr/>
      </dsp:nvSpPr>
      <dsp:spPr>
        <a:xfrm>
          <a:off x="1413310" y="287763"/>
          <a:ext cx="1602476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المدير/المالك</a:t>
          </a:r>
          <a:endParaRPr lang="ar-SA" sz="2400" b="1" kern="1200" dirty="0"/>
        </a:p>
      </dsp:txBody>
      <dsp:txXfrm>
        <a:off x="1413310" y="287763"/>
        <a:ext cx="1602476" cy="646858"/>
      </dsp:txXfrm>
    </dsp:sp>
    <dsp:sp modelId="{AEF1A2AB-C982-496B-85E5-A36E85C8DD66}">
      <dsp:nvSpPr>
        <dsp:cNvPr id="0" name=""/>
        <dsp:cNvSpPr/>
      </dsp:nvSpPr>
      <dsp:spPr>
        <a:xfrm>
          <a:off x="3133089" y="120630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1</a:t>
          </a:r>
          <a:endParaRPr lang="ar-SA" sz="2400" b="1" kern="1200" dirty="0"/>
        </a:p>
      </dsp:txBody>
      <dsp:txXfrm>
        <a:off x="3133089" y="1206302"/>
        <a:ext cx="1293717" cy="646858"/>
      </dsp:txXfrm>
    </dsp:sp>
    <dsp:sp modelId="{8A0C8DBC-BA7F-44EB-949F-F9B4C5B4A8A2}">
      <dsp:nvSpPr>
        <dsp:cNvPr id="0" name=""/>
        <dsp:cNvSpPr/>
      </dsp:nvSpPr>
      <dsp:spPr>
        <a:xfrm>
          <a:off x="3456518" y="212484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4</a:t>
          </a:r>
          <a:endParaRPr lang="ar-SA" sz="2400" b="1" kern="1200" dirty="0"/>
        </a:p>
      </dsp:txBody>
      <dsp:txXfrm>
        <a:off x="3456518" y="2124842"/>
        <a:ext cx="1293717" cy="646858"/>
      </dsp:txXfrm>
    </dsp:sp>
    <dsp:sp modelId="{544D3C59-5075-498D-8789-D2D94D193418}">
      <dsp:nvSpPr>
        <dsp:cNvPr id="0" name=""/>
        <dsp:cNvSpPr/>
      </dsp:nvSpPr>
      <dsp:spPr>
        <a:xfrm>
          <a:off x="3456518" y="304338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5</a:t>
          </a:r>
          <a:endParaRPr lang="ar-SA" sz="2400" b="1" kern="1200" dirty="0"/>
        </a:p>
      </dsp:txBody>
      <dsp:txXfrm>
        <a:off x="3456518" y="3043382"/>
        <a:ext cx="1293717" cy="646858"/>
      </dsp:txXfrm>
    </dsp:sp>
    <dsp:sp modelId="{196A747C-BD48-4C88-87B6-2FD0AA8F8C27}">
      <dsp:nvSpPr>
        <dsp:cNvPr id="0" name=""/>
        <dsp:cNvSpPr/>
      </dsp:nvSpPr>
      <dsp:spPr>
        <a:xfrm>
          <a:off x="3456518" y="396192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6</a:t>
          </a:r>
          <a:endParaRPr lang="ar-SA" sz="2400" b="1" kern="1200" dirty="0"/>
        </a:p>
      </dsp:txBody>
      <dsp:txXfrm>
        <a:off x="3456518" y="3961922"/>
        <a:ext cx="1293717" cy="646858"/>
      </dsp:txXfrm>
    </dsp:sp>
    <dsp:sp modelId="{5E38B9FC-8BE4-49BC-8105-1D350CF84DB5}">
      <dsp:nvSpPr>
        <dsp:cNvPr id="0" name=""/>
        <dsp:cNvSpPr/>
      </dsp:nvSpPr>
      <dsp:spPr>
        <a:xfrm>
          <a:off x="1567690" y="120630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2</a:t>
          </a:r>
          <a:endParaRPr lang="ar-SA" sz="2400" b="1" kern="1200" dirty="0"/>
        </a:p>
      </dsp:txBody>
      <dsp:txXfrm>
        <a:off x="1567690" y="1206302"/>
        <a:ext cx="1293717" cy="646858"/>
      </dsp:txXfrm>
    </dsp:sp>
    <dsp:sp modelId="{AD57D561-15D1-45E3-B5E8-5FDCCCA1524D}">
      <dsp:nvSpPr>
        <dsp:cNvPr id="0" name=""/>
        <dsp:cNvSpPr/>
      </dsp:nvSpPr>
      <dsp:spPr>
        <a:xfrm>
          <a:off x="1891119" y="212484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7</a:t>
          </a:r>
          <a:endParaRPr lang="ar-SA" sz="2400" b="1" kern="1200" dirty="0"/>
        </a:p>
      </dsp:txBody>
      <dsp:txXfrm>
        <a:off x="1891119" y="2124842"/>
        <a:ext cx="1293717" cy="646858"/>
      </dsp:txXfrm>
    </dsp:sp>
    <dsp:sp modelId="{BF0E90D3-B0DA-42C4-9C6A-4DD06388ED25}">
      <dsp:nvSpPr>
        <dsp:cNvPr id="0" name=""/>
        <dsp:cNvSpPr/>
      </dsp:nvSpPr>
      <dsp:spPr>
        <a:xfrm>
          <a:off x="1891119" y="304338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8</a:t>
          </a:r>
          <a:endParaRPr lang="ar-SA" sz="2400" b="1" kern="1200" dirty="0"/>
        </a:p>
      </dsp:txBody>
      <dsp:txXfrm>
        <a:off x="1891119" y="3043382"/>
        <a:ext cx="1293717" cy="646858"/>
      </dsp:txXfrm>
    </dsp:sp>
    <dsp:sp modelId="{8D0ACE21-D643-47A1-A3AB-CD4ACB4938CF}">
      <dsp:nvSpPr>
        <dsp:cNvPr id="0" name=""/>
        <dsp:cNvSpPr/>
      </dsp:nvSpPr>
      <dsp:spPr>
        <a:xfrm>
          <a:off x="1891119" y="396192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9</a:t>
          </a:r>
          <a:endParaRPr lang="ar-SA" sz="2400" b="1" kern="1200" dirty="0"/>
        </a:p>
      </dsp:txBody>
      <dsp:txXfrm>
        <a:off x="1891119" y="3961922"/>
        <a:ext cx="1293717" cy="646858"/>
      </dsp:txXfrm>
    </dsp:sp>
    <dsp:sp modelId="{EBE8E435-6D06-417E-93ED-38A380924368}">
      <dsp:nvSpPr>
        <dsp:cNvPr id="0" name=""/>
        <dsp:cNvSpPr/>
      </dsp:nvSpPr>
      <dsp:spPr>
        <a:xfrm>
          <a:off x="2291" y="120630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3</a:t>
          </a:r>
          <a:endParaRPr lang="ar-SA" sz="2400" b="1" kern="1200" dirty="0"/>
        </a:p>
      </dsp:txBody>
      <dsp:txXfrm>
        <a:off x="2291" y="1206302"/>
        <a:ext cx="1293717" cy="646858"/>
      </dsp:txXfrm>
    </dsp:sp>
    <dsp:sp modelId="{7A85FAB3-6B95-452D-9789-B9E37ED632DF}">
      <dsp:nvSpPr>
        <dsp:cNvPr id="0" name=""/>
        <dsp:cNvSpPr/>
      </dsp:nvSpPr>
      <dsp:spPr>
        <a:xfrm>
          <a:off x="325721" y="212484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10</a:t>
          </a:r>
          <a:endParaRPr lang="ar-SA" sz="2400" b="1" kern="1200" dirty="0"/>
        </a:p>
      </dsp:txBody>
      <dsp:txXfrm>
        <a:off x="325721" y="2124842"/>
        <a:ext cx="1293717" cy="646858"/>
      </dsp:txXfrm>
    </dsp:sp>
    <dsp:sp modelId="{4518C60D-A14B-4449-B554-CB151DF336FB}">
      <dsp:nvSpPr>
        <dsp:cNvPr id="0" name=""/>
        <dsp:cNvSpPr/>
      </dsp:nvSpPr>
      <dsp:spPr>
        <a:xfrm>
          <a:off x="325721" y="304338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11</a:t>
          </a:r>
          <a:endParaRPr lang="ar-SA" sz="2400" b="1" kern="1200" dirty="0"/>
        </a:p>
      </dsp:txBody>
      <dsp:txXfrm>
        <a:off x="325721" y="3043382"/>
        <a:ext cx="1293717" cy="646858"/>
      </dsp:txXfrm>
    </dsp:sp>
    <dsp:sp modelId="{F8E16F9C-6627-4085-8666-175594A1D2C7}">
      <dsp:nvSpPr>
        <dsp:cNvPr id="0" name=""/>
        <dsp:cNvSpPr/>
      </dsp:nvSpPr>
      <dsp:spPr>
        <a:xfrm>
          <a:off x="325721" y="3961922"/>
          <a:ext cx="1293717" cy="64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12</a:t>
          </a:r>
          <a:endParaRPr lang="ar-SA" sz="2400" b="1" kern="1200" dirty="0"/>
        </a:p>
      </dsp:txBody>
      <dsp:txXfrm>
        <a:off x="325721" y="3961922"/>
        <a:ext cx="1293717" cy="6468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FE32E-B803-4B70-9AC4-BE23A99CB121}">
      <dsp:nvSpPr>
        <dsp:cNvPr id="0" name=""/>
        <dsp:cNvSpPr/>
      </dsp:nvSpPr>
      <dsp:spPr>
        <a:xfrm>
          <a:off x="4720478" y="180210"/>
          <a:ext cx="3775552" cy="1887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1" kern="1200" dirty="0" smtClean="0">
              <a:cs typeface="Simplified Arabic" pitchFamily="2" charset="-78"/>
            </a:rPr>
            <a:t>القادة المتسلطين</a:t>
          </a:r>
          <a:endParaRPr lang="ar-SA" sz="4500" kern="1200" dirty="0"/>
        </a:p>
      </dsp:txBody>
      <dsp:txXfrm>
        <a:off x="4720478" y="180210"/>
        <a:ext cx="3775552" cy="1887776"/>
      </dsp:txXfrm>
    </dsp:sp>
    <dsp:sp modelId="{67CA2A9B-1D77-4A88-8594-6FEBF103489B}">
      <dsp:nvSpPr>
        <dsp:cNvPr id="0" name=""/>
        <dsp:cNvSpPr/>
      </dsp:nvSpPr>
      <dsp:spPr>
        <a:xfrm>
          <a:off x="7740920" y="2067986"/>
          <a:ext cx="377555" cy="1415832"/>
        </a:xfrm>
        <a:custGeom>
          <a:avLst/>
          <a:gdLst/>
          <a:ahLst/>
          <a:cxnLst/>
          <a:rect l="0" t="0" r="0" b="0"/>
          <a:pathLst>
            <a:path>
              <a:moveTo>
                <a:pt x="377555" y="0"/>
              </a:moveTo>
              <a:lnTo>
                <a:pt x="377555" y="1415832"/>
              </a:lnTo>
              <a:lnTo>
                <a:pt x="0" y="14158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C752F-E240-49A9-A725-5113DFE609F4}">
      <dsp:nvSpPr>
        <dsp:cNvPr id="0" name=""/>
        <dsp:cNvSpPr/>
      </dsp:nvSpPr>
      <dsp:spPr>
        <a:xfrm>
          <a:off x="4720478" y="2539930"/>
          <a:ext cx="3020442" cy="1887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kern="1200" smtClean="0">
              <a:cs typeface="Simplified Arabic" pitchFamily="2" charset="-78"/>
            </a:rPr>
            <a:t> (لا يحب تفويض السلطة لمرؤوسيه)</a:t>
          </a:r>
          <a:endParaRPr lang="ar-SA" sz="3000" kern="1200" dirty="0"/>
        </a:p>
      </dsp:txBody>
      <dsp:txXfrm>
        <a:off x="4720478" y="2539930"/>
        <a:ext cx="3020442" cy="1887776"/>
      </dsp:txXfrm>
    </dsp:sp>
    <dsp:sp modelId="{1542E5C4-DE92-476E-B252-7D55441BFB47}">
      <dsp:nvSpPr>
        <dsp:cNvPr id="0" name=""/>
        <dsp:cNvSpPr/>
      </dsp:nvSpPr>
      <dsp:spPr>
        <a:xfrm>
          <a:off x="1037" y="180210"/>
          <a:ext cx="3775552" cy="1887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1" kern="1200" dirty="0" smtClean="0">
              <a:cs typeface="Simplified Arabic" pitchFamily="2" charset="-78"/>
            </a:rPr>
            <a:t>القادة الديمقراطيين</a:t>
          </a:r>
          <a:endParaRPr lang="ar-SA" sz="4500" b="1" kern="1200" dirty="0" smtClean="0">
            <a:cs typeface="Simplified Arabic" pitchFamily="2" charset="-78"/>
          </a:endParaRPr>
        </a:p>
      </dsp:txBody>
      <dsp:txXfrm>
        <a:off x="1037" y="180210"/>
        <a:ext cx="3775552" cy="1887776"/>
      </dsp:txXfrm>
    </dsp:sp>
    <dsp:sp modelId="{3371527E-014E-4C6B-BC43-73E1C308AAF6}">
      <dsp:nvSpPr>
        <dsp:cNvPr id="0" name=""/>
        <dsp:cNvSpPr/>
      </dsp:nvSpPr>
      <dsp:spPr>
        <a:xfrm>
          <a:off x="3021479" y="2067986"/>
          <a:ext cx="377555" cy="1415832"/>
        </a:xfrm>
        <a:custGeom>
          <a:avLst/>
          <a:gdLst/>
          <a:ahLst/>
          <a:cxnLst/>
          <a:rect l="0" t="0" r="0" b="0"/>
          <a:pathLst>
            <a:path>
              <a:moveTo>
                <a:pt x="377555" y="0"/>
              </a:moveTo>
              <a:lnTo>
                <a:pt x="377555" y="1415832"/>
              </a:lnTo>
              <a:lnTo>
                <a:pt x="0" y="14158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53EC6-2766-4DFF-BF30-D07CF7451F23}">
      <dsp:nvSpPr>
        <dsp:cNvPr id="0" name=""/>
        <dsp:cNvSpPr/>
      </dsp:nvSpPr>
      <dsp:spPr>
        <a:xfrm>
          <a:off x="1037" y="2539930"/>
          <a:ext cx="3020442" cy="1887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kern="1200" smtClean="0">
              <a:cs typeface="Simplified Arabic" pitchFamily="2" charset="-78"/>
            </a:rPr>
            <a:t> </a:t>
          </a:r>
          <a:r>
            <a:rPr lang="ar-SA" sz="3000" b="1" kern="1200" dirty="0" smtClean="0">
              <a:cs typeface="Simplified Arabic" pitchFamily="2" charset="-78"/>
            </a:rPr>
            <a:t>(يميل إلى التفويض و المشاركة في العمل)</a:t>
          </a:r>
          <a:endParaRPr lang="ar-SA" sz="3000" b="1" kern="1200" dirty="0" smtClean="0">
            <a:cs typeface="Simplified Arabic" pitchFamily="2" charset="-78"/>
          </a:endParaRPr>
        </a:p>
      </dsp:txBody>
      <dsp:txXfrm>
        <a:off x="1037" y="2539930"/>
        <a:ext cx="3020442" cy="18877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4DF26-2F8C-49C2-A3CF-3E52158F2A3E}">
      <dsp:nvSpPr>
        <dsp:cNvPr id="0" name=""/>
        <dsp:cNvSpPr/>
      </dsp:nvSpPr>
      <dsp:spPr>
        <a:xfrm>
          <a:off x="3743260" y="323547"/>
          <a:ext cx="2754438" cy="2318066"/>
        </a:xfrm>
        <a:prstGeom prst="roundRect">
          <a:avLst/>
        </a:prstGeom>
        <a:blipFill rotWithShape="0">
          <a:blip xmlns:r="http://schemas.openxmlformats.org/officeDocument/2006/relationships" r:embed="rId1">
            <a:lum contrast="1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59AE3-2D87-490D-81BE-38EB29B2B4D5}">
      <dsp:nvSpPr>
        <dsp:cNvPr id="0" name=""/>
        <dsp:cNvSpPr/>
      </dsp:nvSpPr>
      <dsp:spPr>
        <a:xfrm>
          <a:off x="3470061" y="2677757"/>
          <a:ext cx="3152541" cy="116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b="1" kern="1200" dirty="0" smtClean="0">
              <a:cs typeface="Simplified Arabic" pitchFamily="2" charset="-78"/>
            </a:rPr>
            <a:t>مادية</a:t>
          </a:r>
          <a:endParaRPr lang="ar-SA" sz="4300" kern="1200" dirty="0"/>
        </a:p>
      </dsp:txBody>
      <dsp:txXfrm>
        <a:off x="3470061" y="2677757"/>
        <a:ext cx="3152541" cy="1169592"/>
      </dsp:txXfrm>
    </dsp:sp>
    <dsp:sp modelId="{C6737E7A-2691-49B7-842B-48A4D8F50C69}">
      <dsp:nvSpPr>
        <dsp:cNvPr id="0" name=""/>
        <dsp:cNvSpPr/>
      </dsp:nvSpPr>
      <dsp:spPr>
        <a:xfrm>
          <a:off x="503150" y="450137"/>
          <a:ext cx="2150506" cy="2248211"/>
        </a:xfrm>
        <a:prstGeom prst="roundRect">
          <a:avLst/>
        </a:prstGeom>
        <a:blipFill rotWithShape="0">
          <a:blip xmlns:r="http://schemas.openxmlformats.org/officeDocument/2006/relationships" r:embed="rId2">
            <a:lum bright="-10000"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D5453-D0C7-4A90-BDD4-26F72DDB26DC}">
      <dsp:nvSpPr>
        <dsp:cNvPr id="0" name=""/>
        <dsp:cNvSpPr/>
      </dsp:nvSpPr>
      <dsp:spPr>
        <a:xfrm>
          <a:off x="2133" y="2660293"/>
          <a:ext cx="3152541" cy="116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b="1" kern="1200" dirty="0" smtClean="0">
              <a:cs typeface="Simplified Arabic" pitchFamily="2" charset="-78"/>
            </a:rPr>
            <a:t>معنوية</a:t>
          </a:r>
          <a:endParaRPr lang="ar-SA" sz="4300" b="1" kern="1200" dirty="0" smtClean="0">
            <a:cs typeface="Simplified Arabic" pitchFamily="2" charset="-78"/>
          </a:endParaRPr>
        </a:p>
      </dsp:txBody>
      <dsp:txXfrm>
        <a:off x="2133" y="2660293"/>
        <a:ext cx="3152541" cy="1169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87AD1ABE-B75A-4474-9A20-B6A324072B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3CA9604A-F206-4A57-99F0-5ABFD6483C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9604A-F206-4A57-99F0-5ABFD6483C65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9604A-F206-4A57-99F0-5ABFD6483C65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9604A-F206-4A57-99F0-5ABFD6483C65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9604A-F206-4A57-99F0-5ABFD6483C65}" type="slidenum">
              <a:rPr lang="ar-SA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908720"/>
            <a:ext cx="8208912" cy="3025105"/>
          </a:xfrm>
        </p:spPr>
        <p:txBody>
          <a:bodyPr>
            <a:normAutofit/>
          </a:bodyPr>
          <a:lstStyle/>
          <a:p>
            <a:pPr eaLnBrk="1" hangingPunct="1"/>
            <a:r>
              <a:rPr lang="ar-SA" sz="5400" b="1" dirty="0" smtClean="0">
                <a:cs typeface="Simplified Arabic" pitchFamily="2" charset="-78"/>
              </a:rPr>
              <a:t>إدارة المنشآت الصغيرة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b="1" dirty="0" smtClean="0">
                <a:cs typeface="Simplified Arabic" pitchFamily="2" charset="-78"/>
              </a:rPr>
              <a:t>د. وفاء المبيريك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endParaRPr lang="en-US" sz="2800" dirty="0" smtClean="0">
              <a:cs typeface="Simplified Arabic" pitchFamily="2" charset="-78"/>
            </a:endParaRPr>
          </a:p>
        </p:txBody>
      </p:sp>
      <p:pic>
        <p:nvPicPr>
          <p:cNvPr id="8" name="Picture 7" descr="five-ways-to-avoid-enterprise-20-fail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229">
            <a:off x="1115616" y="3140967"/>
            <a:ext cx="2161337" cy="1896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atw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2112929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man_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5075">
            <a:off x="3419872" y="3861048"/>
            <a:ext cx="2592288" cy="208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iStock_000005735314X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28602">
            <a:off x="6069986" y="2663304"/>
            <a:ext cx="2062900" cy="2056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660232" y="5661248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mtClean="0"/>
              <a:t>الفصل التاسع</a:t>
            </a:r>
            <a:endParaRPr lang="ar-SA" sz="3200" b="1" dirty="0"/>
          </a:p>
        </p:txBody>
      </p:sp>
      <p:pic>
        <p:nvPicPr>
          <p:cNvPr id="13" name="Picture 12" descr="busin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289" y="2887267"/>
            <a:ext cx="2566372" cy="2002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hoto-mergers-and-acquisitions-plann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22041">
            <a:off x="5764655" y="2576793"/>
            <a:ext cx="2669281" cy="2001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marketingBudgetRecess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005064"/>
            <a:ext cx="2844054" cy="167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351838" cy="5112568"/>
          </a:xfrm>
        </p:spPr>
        <p:txBody>
          <a:bodyPr/>
          <a:lstStyle/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التعرف باستمرار على الفرص المتاحة أمام المنشأة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وضع الأهداف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تقييم أثر الظروف المحيطة على المنشأة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تقييم الإمكانات الداخلية للمشروع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تحديد و تقييم البدائل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اختيار البديل المناسب لتطبيقه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صياغة الخطط اللازمة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وضع ميزانية الخطة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خطوات التخطيط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322098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المفهوم الحديث لنجاح المنشأة يقوم على قدرته على أن يقدم للعميل المنتج الذي يحتاجه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أن حاجة العميل معرضة للتغيير المستمر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لابد من تعديل المنتجات وفقاً لحاجة العميل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1. التعرف باستمرار على الفرص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يجب على صاحب المنشأة أن يسأل نفسه دائماً: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ما هي المنتجات و الخدمات التي يحتاجها العميل خلال 3 سنوات القادمة؟ 5 سنوات؟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خلال إجابة هذه الأسئلة يعمل صاحب المنشأة على معرفة الفرص المتاحة في السوق قبل غيره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1. التعرف باستمرار على الفرص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وضع الأهداف على ضوء الفرص الحالية و المتوقعة</a:t>
            </a:r>
          </a:p>
          <a:p>
            <a:pPr marL="571500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تعتبر هذه الخطوة من أهم الوظائف التي يقوم بها المالك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business-goal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89040"/>
            <a:ext cx="3933390" cy="2588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496944" cy="4968552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هناك نوعان من الأهداف: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1403648" y="1916832"/>
          <a:ext cx="662473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6047656" y="2132856"/>
            <a:ext cx="3096344" cy="3168352"/>
          </a:xfrm>
        </p:spPr>
        <p:txBody>
          <a:bodyPr/>
          <a:lstStyle/>
          <a:p>
            <a:pPr marL="571500" indent="-457200">
              <a:buNone/>
            </a:pPr>
            <a:r>
              <a:rPr lang="ar-SA" sz="3600" b="1" dirty="0" smtClean="0">
                <a:cs typeface="Simplified Arabic" pitchFamily="2" charset="-78"/>
              </a:rPr>
              <a:t>	</a:t>
            </a:r>
            <a:r>
              <a:rPr lang="ar-SA" sz="3600" b="1" u="sng" dirty="0" smtClean="0">
                <a:solidFill>
                  <a:srgbClr val="0000FF"/>
                </a:solidFill>
                <a:cs typeface="Simplified Arabic" pitchFamily="2" charset="-78"/>
              </a:rPr>
              <a:t>الأهداف العامة </a:t>
            </a:r>
            <a:r>
              <a:rPr lang="ar-SA" sz="3600" b="1" dirty="0" smtClean="0">
                <a:cs typeface="Simplified Arabic" pitchFamily="2" charset="-78"/>
              </a:rPr>
              <a:t>للمشروع و هي تشمل:</a:t>
            </a:r>
          </a:p>
          <a:p>
            <a:pPr marL="971550" lvl="1" indent="-457200">
              <a:buNone/>
            </a:pPr>
            <a:endParaRPr lang="ar-SA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0" y="1772816"/>
          <a:ext cx="69482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351838" cy="4896544"/>
          </a:xfrm>
        </p:spPr>
        <p:txBody>
          <a:bodyPr/>
          <a:lstStyle/>
          <a:p>
            <a:pPr marL="571500" indent="-457200"/>
            <a:r>
              <a:rPr lang="ar-SA" sz="3600" b="1" u="sng" dirty="0" smtClean="0">
                <a:solidFill>
                  <a:srgbClr val="0000FF"/>
                </a:solidFill>
                <a:cs typeface="Simplified Arabic" pitchFamily="2" charset="-78"/>
              </a:rPr>
              <a:t>هدف الخدمة: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تقديم خدمة للمجتمع من خلال المنتج (سلعة أو خدمة)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تحقيق ذلك بتكلفة عادلة ترضي العميل و تحقق الربح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351838" cy="4896544"/>
          </a:xfrm>
        </p:spPr>
        <p:txBody>
          <a:bodyPr/>
          <a:lstStyle/>
          <a:p>
            <a:pPr marL="571500" indent="-457200"/>
            <a:r>
              <a:rPr lang="ar-SA" sz="3600" b="1" u="sng" dirty="0" smtClean="0">
                <a:solidFill>
                  <a:srgbClr val="0000FF"/>
                </a:solidFill>
                <a:cs typeface="Simplified Arabic" pitchFamily="2" charset="-78"/>
              </a:rPr>
              <a:t>هدف الربحية: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تحقيق الربح مقابل مخاطرة صاحب المشروع بأمواله 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الربح مطلوب لكي تتوسع المنشأة و تتلبي حاجات العملاء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يتيح فرص العمل للداخلين إلى سوق العمل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/>
            <a:r>
              <a:rPr lang="ar-SA" sz="3600" b="1" u="sng" dirty="0" smtClean="0">
                <a:solidFill>
                  <a:srgbClr val="0000FF"/>
                </a:solidFill>
                <a:cs typeface="Simplified Arabic" pitchFamily="2" charset="-78"/>
              </a:rPr>
              <a:t>الهدف الإجتماعي: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هناك مجموعة من المهتمين  الذين يتأثرون بالمشروع الاستثماري القائم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مثل: العاملين, الموردين, الحكومة, المجتمع بأكمله...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يجب ألا نتجاهل مصالح هؤلاء مقابل تحقيق مصلحة المستهلكين فقط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يطلق على هذا التوجه مفهوم ”المسئولية الاجتماعية“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352928" cy="4752528"/>
          </a:xfrm>
        </p:spPr>
        <p:txBody>
          <a:bodyPr/>
          <a:lstStyle/>
          <a:p>
            <a:pPr marL="571500" indent="-457200"/>
            <a:r>
              <a:rPr lang="ar-SA" sz="3600" b="1" u="sng" dirty="0" smtClean="0">
                <a:solidFill>
                  <a:srgbClr val="0000FF"/>
                </a:solidFill>
                <a:cs typeface="Simplified Arabic" pitchFamily="2" charset="-78"/>
              </a:rPr>
              <a:t>هدف النمو: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لا بد من أن تكبر المنشأة الصغيرة و تنمو بالتدرج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لابد من تحديد أهداف النمو و وضوحه لأن تحقيقه يحتاج إلى متطلبات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080120"/>
          </a:xfrm>
        </p:spPr>
        <p:txBody>
          <a:bodyPr/>
          <a:lstStyle/>
          <a:p>
            <a:pPr eaLnBrk="1" hangingPunct="1"/>
            <a:r>
              <a:rPr lang="ar-SA" b="1" dirty="0" smtClean="0">
                <a:cs typeface="Simplified Arabic" pitchFamily="2" charset="-78"/>
              </a:rPr>
              <a:t>المحتويات</a:t>
            </a:r>
            <a:endParaRPr lang="en-US" b="1" dirty="0" smtClean="0">
              <a:cs typeface="Simplified Arabic" pitchFamily="2" charset="-78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0322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ar-SA" b="1" dirty="0" smtClean="0"/>
              <a:t>التخطيط</a:t>
            </a:r>
          </a:p>
          <a:p>
            <a:pPr eaLnBrk="1" hangingPunct="1">
              <a:lnSpc>
                <a:spcPct val="150000"/>
              </a:lnSpc>
            </a:pPr>
            <a:r>
              <a:rPr lang="ar-SA" b="1" dirty="0" smtClean="0"/>
              <a:t>التنظيم</a:t>
            </a:r>
          </a:p>
          <a:p>
            <a:pPr eaLnBrk="1" hangingPunct="1">
              <a:lnSpc>
                <a:spcPct val="150000"/>
              </a:lnSpc>
            </a:pPr>
            <a:r>
              <a:rPr lang="ar-SA" b="1" dirty="0" smtClean="0"/>
              <a:t>التوجيه</a:t>
            </a:r>
          </a:p>
          <a:p>
            <a:pPr eaLnBrk="1" hangingPunct="1">
              <a:lnSpc>
                <a:spcPct val="150000"/>
              </a:lnSpc>
            </a:pPr>
            <a:r>
              <a:rPr lang="ar-SA" b="1" dirty="0" smtClean="0"/>
              <a:t>الرقابة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424936" cy="4824536"/>
          </a:xfrm>
        </p:spPr>
        <p:txBody>
          <a:bodyPr/>
          <a:lstStyle/>
          <a:p>
            <a:pPr marL="571500" indent="-457200"/>
            <a:r>
              <a:rPr lang="ar-SA" sz="3600" b="1" u="sng" dirty="0" smtClean="0">
                <a:solidFill>
                  <a:srgbClr val="0000FF"/>
                </a:solidFill>
                <a:cs typeface="Simplified Arabic" pitchFamily="2" charset="-78"/>
              </a:rPr>
              <a:t>الأهداف العامة: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الأهداف المرتبطة بالوظائف داخل المنشأة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مثل: الإنتاج, التسويق, التمويل, الأفراد, و غيرها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من الضروري تنسيق ما بين هذه الأهداف حتى لا تتعارض و تتأثر المنشأة 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2. وضع الأهداف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351838" cy="4824536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يجب أخذ في الاعتبار التغيرات التي ستحدث في البيئة المحيطة و التي يمكن أن تؤثر في المنشأة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u="sng" dirty="0" smtClean="0">
                <a:cs typeface="Simplified Arabic" pitchFamily="2" charset="-78"/>
              </a:rPr>
              <a:t>يجب معرفة...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أنواع السلع و الخدمات في السوق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الصفات الديموغرافية للسكان المحيطين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التكاليف التي تتحملها المنشأة لإنتاج منتجاته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التغيير في الأنظمة و القوانين التي لها صلة بالمنشأة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3. تقييم أثر الظروف المحيطة بالمنشأة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تهتم هذه الخطوة بمعرفة إمكانيات المنشأة الداخلية مثل: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الإدارة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توفير التمويل اللازم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توفر الإمكانيات التسويقية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الاحتياجات البشرية للازمة 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4. تقييم الإمكانات الداخلية للمشروع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Peop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3384375" cy="3384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351838" cy="4464496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يمكن أن تظهر العديد من البدائل لتحقيق الأهداف 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لابد من تقييم البدائل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مقارنة البدائل و اختيار الأفضل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5. اختيار و تقييم البدائل (الخطة البديلة)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tfall-2-small-web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68144" y="3717032"/>
            <a:ext cx="2839864" cy="2839864"/>
          </a:xfrm>
          <a:prstGeom prst="rect">
            <a:avLst/>
          </a:prstGeom>
        </p:spPr>
      </p:pic>
      <p:pic>
        <p:nvPicPr>
          <p:cNvPr id="10" name="Picture 9" descr="pitfall-2-small-web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847976" cy="3847976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39870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بعد تقييم البدائل... فإن صاحب المنشأة يستطيع اختيار البديل المناسب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اختيار الأنسب للمنشأة و للمجتمع و البيئة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6. اختيار البديل المناسب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639870" cy="4824536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عند اختيار البديل المناسب... يبدأ وضع الخطة اللازمة للتطبيق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يجب الإجابة على العديد من الأسئلة التي تساعد في وضع الخطة: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كيف سيطبق البديل الذي تم اختياره؟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ما هي الأهداف بالتحديد؟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ما هي القوة البيعية اللازمة لذلك؟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ما هي أهداف الأقسام الداخلية مثل الإنتاج, التمويل, ... الخ؟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و على ضوء الإجابة يتم وضع الخطة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7. صياغة الخطط اللازمة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ney%20and%20Marketing%204%20Business%20Model%20Blunders%20to%20Av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55235">
            <a:off x="323528" y="2564904"/>
            <a:ext cx="2808312" cy="2410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1700808"/>
            <a:ext cx="5615534" cy="4968552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بعد وضع الخطة... يتم تحديد الاحتياجات المالية اللازمة للتنفيذ شهراًَ بشهر و أسبوعاَ بأسبوع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بالتالي فإنه عند التنفيذ يتم الاسترشاد بالخطة الموضوعة لعلاج الانحرافات و تعزيز الايجابيات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7. صياغة الخطط اللازمة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Money%20and%20Marketing%204%20Business%20Model%20Blunders%20to%20Av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2808312" cy="2410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8229600" cy="1080120"/>
          </a:xfrm>
        </p:spPr>
        <p:txBody>
          <a:bodyPr/>
          <a:lstStyle/>
          <a:p>
            <a:r>
              <a:rPr lang="ar-SA" sz="6600" b="1" dirty="0" smtClean="0"/>
              <a:t>التنظيم  </a:t>
            </a:r>
            <a:r>
              <a:rPr lang="en-US" sz="6600" b="1" dirty="0" smtClean="0"/>
              <a:t>Organization</a:t>
            </a:r>
            <a:endParaRPr lang="en-US" sz="66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organiz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47625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639870" cy="4824536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u="sng" dirty="0" smtClean="0">
                <a:cs typeface="Simplified Arabic" pitchFamily="2" charset="-78"/>
              </a:rPr>
              <a:t>التعريف: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التوزيع المناسب للأفراد و الواجبات و تحديد الاختصاصات و توضيح السلطات و المئوليات داخل المنظمة من أجل تحقيق الاهداف بالكفاءة المطلوبة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التنظيم  </a:t>
            </a:r>
            <a:r>
              <a:rPr lang="en-US" b="1" dirty="0" smtClean="0"/>
              <a:t>Organization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target_mar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2862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gan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645024"/>
            <a:ext cx="3810000" cy="2952750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639870" cy="4464496"/>
          </a:xfrm>
        </p:spPr>
        <p:txBody>
          <a:bodyPr/>
          <a:lstStyle/>
          <a:p>
            <a:pPr marL="571500" indent="-457200" algn="ctr">
              <a:lnSpc>
                <a:spcPct val="150000"/>
              </a:lnSpc>
              <a:buNone/>
            </a:pPr>
            <a:r>
              <a:rPr lang="ar-SA" sz="3600" b="1" dirty="0" smtClean="0">
                <a:cs typeface="Simplified Arabic" pitchFamily="2" charset="-78"/>
              </a:rPr>
              <a:t>للتنظيم الإداري أهمية خاصة تنبع من كونه يقوم بدور حيوي في المنظمات بشكل عام</a:t>
            </a:r>
            <a:endParaRPr lang="ar-SA" sz="28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التنظيم  </a:t>
            </a:r>
            <a:r>
              <a:rPr lang="en-US" b="1" dirty="0" smtClean="0"/>
              <a:t>Organization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/>
          <a:lstStyle/>
          <a:p>
            <a:r>
              <a:rPr lang="ar-SA" sz="6600" b="1" dirty="0" smtClean="0"/>
              <a:t>التخطيط  </a:t>
            </a:r>
            <a:r>
              <a:rPr lang="en-US" sz="6600" b="1" dirty="0" smtClean="0"/>
              <a:t>Planning</a:t>
            </a:r>
            <a:endParaRPr lang="en-US" sz="66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plann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4968552" cy="3947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639870" cy="4752528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كما ان التنظيم الإداري تأثيرة في الأفراد الذين يعملون في نطاقه كالتالي: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التنظيم يقسم العمل بين أعضائه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التنظيم ينشئ إجراءات معيارية لأداء العمل 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يساعد التنظيم في وضع نظام اتصالات فعالة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يساعد التنظيم في تحقيق التنمية للموظفين </a:t>
            </a:r>
          </a:p>
          <a:p>
            <a:pPr marL="971550" lvl="1" indent="-457200">
              <a:lnSpc>
                <a:spcPct val="15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التنظيم  </a:t>
            </a:r>
            <a:r>
              <a:rPr lang="en-US" b="1" dirty="0" smtClean="0"/>
              <a:t>Organization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successionplann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2734843" cy="18214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639870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التنظيم يأخذ أبسط الأشكال و أسهلها و ذلك يمنحه المرونة و القابلية للتعديل و التغيير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لابد من تحديد المهام و الواجبات المطلوب أداؤها داخل المنشأة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التنظيم  </a:t>
            </a:r>
            <a:r>
              <a:rPr lang="en-US" b="1" dirty="0" smtClean="0"/>
              <a:t>Organization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Train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365104"/>
            <a:ext cx="3096344" cy="23061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 rot="322402">
            <a:off x="6776718" y="2170829"/>
            <a:ext cx="2143294" cy="2588349"/>
          </a:xfrm>
          <a:prstGeom prst="wedgeRectCallou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71500" indent="-457200">
              <a:buNone/>
            </a:pPr>
            <a:r>
              <a:rPr lang="ar-SA" sz="2800" b="1" dirty="0" smtClean="0">
                <a:cs typeface="Simplified Arabic" pitchFamily="2" charset="-78"/>
              </a:rPr>
              <a:t>هناك العديد من المبادئ و الخطوات التي يجب مراعاتها... من أهمها:</a:t>
            </a:r>
            <a:endParaRPr lang="ar-SA" sz="2400" b="1" dirty="0" smtClean="0">
              <a:cs typeface="Simplified Arabic" pitchFamily="2" charset="-78"/>
            </a:endParaRPr>
          </a:p>
          <a:p>
            <a:pPr marL="971550" lvl="1" indent="-457200">
              <a:buNone/>
            </a:pPr>
            <a:endParaRPr lang="ar-SA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التنظيم  </a:t>
            </a:r>
            <a:r>
              <a:rPr lang="en-US" b="1" dirty="0" smtClean="0"/>
              <a:t>Organization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179512" y="1772816"/>
          <a:ext cx="67687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639870" cy="4536504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وصف وظيفة كل فرد بشكل مكتوب و موثق داخل المنشأة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المفترض أن كل موظف يعرف ما سوف يفعله بالضبط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فإن الأسلوب الغير رسمي في توزيع العمل بين الموظفين يساعد على تدهور المنشأة تدريجياً</a:t>
            </a: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أولاً: </a:t>
            </a:r>
            <a:r>
              <a:rPr lang="ar-SA" sz="3600" b="1" dirty="0" smtClean="0">
                <a:cs typeface="Simplified Arabic" pitchFamily="2" charset="-78"/>
              </a:rPr>
              <a:t>تحديد و تعريف الوظائف و المهام المطلوبة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What%20Every%20Small%20Business%20Owner%20Should%20Know%20About%20Background%20Che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149080"/>
            <a:ext cx="3072341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639870" cy="4536504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وضع الأفراد العاملين في المنشأة في مجموعات طبقاً للأعمال و الأنشطة التي يقومون بها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أكثر طرق التقسيم شيوعاً: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التقسيم الوظيفي		</a:t>
            </a:r>
            <a:r>
              <a:rPr lang="en-US" sz="2000" b="1" dirty="0" smtClean="0">
                <a:cs typeface="Simplified Arabic" pitchFamily="2" charset="-78"/>
              </a:rPr>
              <a:t>Functional Departmentalization</a:t>
            </a:r>
            <a:endParaRPr lang="ar-SA" sz="20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التقسيم على أساس المنتج	</a:t>
            </a:r>
            <a:r>
              <a:rPr lang="en-US" sz="2000" b="1" dirty="0" smtClean="0">
                <a:cs typeface="Simplified Arabic" pitchFamily="2" charset="-78"/>
              </a:rPr>
              <a:t>Product Departmentalization</a:t>
            </a: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ثانياً: تقسيم أعمال و أنشطة المنشأة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ral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4104456" cy="3084206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639870" cy="4536504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و هو من أكثر التقسيما شيوعاً في المنشآت الصغيرة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تجمع الأفراد الذين يعملون الأنشطة المتشابهة في وظيفة واحدة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من أسهل عمليات التنظيم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152128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التقسيم الوظيفي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39870" cy="5256584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مثال: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المنشأة تحتاج إلى قسم لتحويل الموادد الخام إلى منتج (الإنتاج) و قسم لتسويق المنتج (التسويق). كما يحتاج إلى أموال للتشغيل (التمويل)</a:t>
            </a: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224136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التقسيم الوظيفي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1187624" y="2636912"/>
          <a:ext cx="69847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987824" y="1772816"/>
            <a:ext cx="5903566" cy="4536504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يستخدم بشكل أكبر في محلات التجزئة و المنشآت الصناعية التي تقدم أكثر من منتج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يعمل في اعتبار بأن كل منتج مركز على ربحية قائمة بذاته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و بشكل عام فإنه كلما كبر حجم المنشأة تبدأ بالانتقال من التقسيم الوظيفي إلى التقسيم على أساس المنتج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152128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التقسيم على أساس الإنتاج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wholes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271672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639870" cy="4824536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None/>
            </a:pPr>
            <a:r>
              <a:rPr lang="ar-SA" b="1" dirty="0" smtClean="0">
                <a:cs typeface="Simplified Arabic" pitchFamily="2" charset="-78"/>
              </a:rPr>
              <a:t>مثال:</a:t>
            </a:r>
            <a:endParaRPr lang="ar-SA" sz="28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224136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التقسيم على أساس الإنتاج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1187624" y="1268760"/>
          <a:ext cx="71287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lb_marketi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851104"/>
            <a:ext cx="4788024" cy="4006896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12776"/>
            <a:ext cx="5832648" cy="5184576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None/>
            </a:pPr>
            <a:r>
              <a:rPr lang="ar-SA" sz="4000" b="1" dirty="0" smtClean="0">
                <a:cs typeface="Simplified Arabic" pitchFamily="2" charset="-78"/>
              </a:rPr>
              <a:t>	بشكل عام فإنه كلما كبر حجم المنشأة تبدأ بالانتقال من التقسيم الوظيفي إلى التقسيم على أساس المنتج</a:t>
            </a:r>
          </a:p>
          <a:p>
            <a:pPr marL="971550" lvl="1" indent="-457200">
              <a:lnSpc>
                <a:spcPct val="15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annin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476155" cy="269965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b="1" dirty="0" smtClean="0"/>
              <a:t>التخطيط  </a:t>
            </a:r>
            <a:r>
              <a:rPr lang="en-US" b="1" dirty="0" smtClean="0"/>
              <a:t>Planning</a:t>
            </a:r>
            <a:endParaRPr lang="ar-SA" b="1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580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b="1" dirty="0" smtClean="0"/>
              <a:t>التعريف:</a:t>
            </a:r>
          </a:p>
          <a:p>
            <a:pPr lvl="1">
              <a:lnSpc>
                <a:spcPct val="150000"/>
              </a:lnSpc>
            </a:pPr>
            <a:r>
              <a:rPr lang="ar-SA" b="1" dirty="0" smtClean="0"/>
              <a:t>التخطيط هو عملية وضع أهداف للمشروع الصغير من تحديد الخطوات اللازمة لتحقيق هذه الأهداف</a:t>
            </a:r>
            <a:endParaRPr lang="ar-SA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784976" cy="4968552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التعريف: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هو عدد المرؤوسين الذين يشرف عليهم صاحب المنشأة (المدير/المالك) 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عادة يبدأ بأبسط أشكال التنظيم الإداري </a:t>
            </a:r>
          </a:p>
          <a:p>
            <a:pPr marL="1371600" lvl="2" indent="-457200"/>
            <a:r>
              <a:rPr lang="ar-SA" sz="2000" b="1" dirty="0" smtClean="0">
                <a:cs typeface="Simplified Arabic" pitchFamily="2" charset="-78"/>
              </a:rPr>
              <a:t>يعتاد المدير على أداء كل شيء بنفسه و يحرص على الإشراف المباشر على جميع العاملين</a:t>
            </a:r>
          </a:p>
          <a:p>
            <a:pPr marL="1371600" lvl="2" indent="-457200"/>
            <a:r>
              <a:rPr lang="ar-SA" sz="2000" b="1" dirty="0" smtClean="0">
                <a:cs typeface="Simplified Arabic" pitchFamily="2" charset="-78"/>
              </a:rPr>
              <a:t>هذه الحالة تسمى: ”نطاق الإشراف الواسع</a:t>
            </a:r>
            <a:r>
              <a:rPr lang="ar-SA" sz="1800" b="1" dirty="0" smtClean="0">
                <a:cs typeface="Simplified Arabic" pitchFamily="2" charset="-78"/>
              </a:rPr>
              <a:t>“</a:t>
            </a:r>
          </a:p>
          <a:p>
            <a:pPr marL="1371600" lvl="2" indent="-457200">
              <a:lnSpc>
                <a:spcPct val="15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152128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ثالثاً: تحديد نطاق الإشراف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1187624" y="4077072"/>
          <a:ext cx="71287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716016" y="2132856"/>
            <a:ext cx="4320480" cy="4176464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عندما تبدأ المنشأة بالنمو و ينظم المنشأة أفراد أكثر... تزداد المسئوليات على المدير</a:t>
            </a:r>
          </a:p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لذا تظهر أهمية تحديد نطاق الإشراف... ”نطاق الإشراف الضيق“</a:t>
            </a:r>
            <a:endParaRPr lang="ar-SA" sz="18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15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ثالثاً: تحديد نطاق الإشراف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179512" y="1772816"/>
          <a:ext cx="47525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856984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التعريف</a:t>
            </a:r>
            <a:r>
              <a:rPr lang="ar-SA" sz="2800" b="1" dirty="0" smtClean="0">
                <a:cs typeface="Simplified Arabic" pitchFamily="2" charset="-78"/>
              </a:rPr>
              <a:t>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هو إسناد جزء من العمليات (الوظائف الإدارية) لأشخاص آخرين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يترتب على تفويض السلظة من الرؤساء للمرؤوسين هيكل هرمي يسمى...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”الهرم التنظيمي“ 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أو ”الهيكل التنظيمي“ 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000" b="1" dirty="0" smtClean="0">
                <a:cs typeface="Simplified Arabic" pitchFamily="2" charset="-78"/>
              </a:rPr>
              <a:t>أو ”الخريطة التنظيمية“</a:t>
            </a:r>
          </a:p>
          <a:p>
            <a:pPr marL="1371600" lvl="2" indent="-457200">
              <a:lnSpc>
                <a:spcPct val="15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رابعاً: تفويض السلطة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2816"/>
            <a:ext cx="8856984" cy="4536504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هناك العديد من العوامل التي يحسن أخذها في الاعتبار عند تفويض السلطة:</a:t>
            </a:r>
            <a:endParaRPr lang="ar-SA" sz="10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15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رابعاً: تفويض السلطة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512" y="2708920"/>
          <a:ext cx="8784976" cy="3312368"/>
        </p:xfrm>
        <a:graphic>
          <a:graphicData uri="http://schemas.openxmlformats.org/drawingml/2006/table">
            <a:tbl>
              <a:tblPr rt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1610615"/>
                <a:gridCol w="1679680"/>
                <a:gridCol w="5494681"/>
              </a:tblGrid>
              <a:tr h="136815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الحجم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Size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r" rtl="1">
                        <a:buFont typeface="Arial" pitchFamily="34" charset="0"/>
                        <a:buChar char="•"/>
                      </a:pPr>
                      <a:r>
                        <a:rPr lang="ar-SA" b="1" dirty="0" smtClean="0"/>
                        <a:t>كلما كبر حجم المنشأة تزداد صعوبة الإشراف المباشر على جميع</a:t>
                      </a:r>
                      <a:r>
                        <a:rPr lang="ar-SA" b="1" baseline="0" dirty="0" smtClean="0"/>
                        <a:t> الأنشطة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التكلفة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Cost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r" rtl="1">
                        <a:buFont typeface="Arial" pitchFamily="34" charset="0"/>
                        <a:buChar char="•"/>
                      </a:pPr>
                      <a:r>
                        <a:rPr lang="ar-SA" b="1" dirty="0" smtClean="0"/>
                        <a:t>إذا كان القرار روتيني غير مكلف فمن الأفضل</a:t>
                      </a:r>
                      <a:r>
                        <a:rPr lang="ar-SA" b="1" baseline="0" dirty="0" smtClean="0"/>
                        <a:t> تفويض السلطة للمرؤوسين </a:t>
                      </a:r>
                    </a:p>
                    <a:p>
                      <a:pPr lvl="1" algn="r" rtl="1">
                        <a:buFont typeface="Arial" pitchFamily="34" charset="0"/>
                        <a:buChar char="•"/>
                      </a:pPr>
                      <a:r>
                        <a:rPr lang="ar-SA" b="1" baseline="0" dirty="0" smtClean="0"/>
                        <a:t>أما إذا كان مكلفاً فمن الأفضل أن يحتفظ المدير بالسلطة أو بجزء كبير منها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رابعاً: تفويض السلطة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1520" y="2348880"/>
          <a:ext cx="8712968" cy="3760418"/>
        </p:xfrm>
        <a:graphic>
          <a:graphicData uri="http://schemas.openxmlformats.org/drawingml/2006/table">
            <a:tbl>
              <a:tblPr rt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1860847"/>
                <a:gridCol w="1953940"/>
                <a:gridCol w="4898181"/>
              </a:tblGrid>
              <a:tr h="144016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طاقة صاحب</a:t>
                      </a:r>
                      <a:r>
                        <a:rPr lang="ar-SA" b="1" baseline="0" dirty="0" smtClean="0"/>
                        <a:t> المنشأة و إمكاناته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Energy</a:t>
                      </a:r>
                      <a:r>
                        <a:rPr lang="en-US" b="1" baseline="0" dirty="0" smtClean="0"/>
                        <a:t> of the owner/manager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b="1" dirty="0" smtClean="0"/>
                        <a:t>هناك صنفان من</a:t>
                      </a:r>
                      <a:r>
                        <a:rPr lang="ar-SA" b="1" baseline="0" dirty="0" smtClean="0"/>
                        <a:t> أصحاب المشاريع:</a:t>
                      </a:r>
                    </a:p>
                    <a:p>
                      <a:pPr lvl="1" algn="r" rtl="1">
                        <a:buFont typeface="Arial" pitchFamily="34" charset="0"/>
                        <a:buChar char="•"/>
                      </a:pPr>
                      <a:r>
                        <a:rPr lang="ar-SA" b="1" baseline="0" dirty="0" smtClean="0"/>
                        <a:t> من لديه طاقة و يفضل اتخاذ القرارت بنفسه</a:t>
                      </a:r>
                    </a:p>
                    <a:p>
                      <a:pPr lvl="1" algn="r" rtl="1">
                        <a:buFont typeface="Arial" pitchFamily="34" charset="0"/>
                        <a:buChar char="•"/>
                      </a:pPr>
                      <a:r>
                        <a:rPr lang="ar-SA" b="1" baseline="0" dirty="0" smtClean="0"/>
                        <a:t> من يميل إلى تفويض السلطة في جميع القرارات التنفيذية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16012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طبيعة العمل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Nature</a:t>
                      </a:r>
                      <a:r>
                        <a:rPr lang="en-US" b="1" baseline="0" dirty="0" smtClean="0"/>
                        <a:t> of Work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b="1" dirty="0" smtClean="0"/>
                        <a:t>فبعض الوظائف سهلة و التى ينصح</a:t>
                      </a:r>
                      <a:r>
                        <a:rPr lang="ar-SA" b="1" baseline="0" dirty="0" smtClean="0"/>
                        <a:t> بتفويض السلطة لأدائها بينما المهام الصعبة يحتفظ بها صاحب المنشأة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16012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المنافسة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Competition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b="1" dirty="0" smtClean="0"/>
                        <a:t>فكلما</a:t>
                      </a:r>
                      <a:r>
                        <a:rPr lang="ar-SA" b="1" baseline="0" dirty="0" smtClean="0"/>
                        <a:t> اشتدت المنافسة ينصح بالتفويض و ذلك لضمان سرعة أداء العمل</a:t>
                      </a:r>
                      <a:endParaRPr lang="ar-S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/>
          <a:lstStyle/>
          <a:p>
            <a:r>
              <a:rPr lang="ar-SA" sz="6600" b="1" dirty="0" smtClean="0"/>
              <a:t>التوجيه</a:t>
            </a:r>
            <a:endParaRPr lang="en-US" sz="66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test-4man_v2_fi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76872"/>
            <a:ext cx="6039036" cy="402602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u="sng" dirty="0" smtClean="0">
                <a:cs typeface="Simplified Arabic" pitchFamily="2" charset="-78"/>
              </a:rPr>
              <a:t>العريف: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”هو الكيفية التي تتمكن بها الإدارة من تحقيق التعاون بين العاملين في المنشأة و حفزهم للعمل بأقصى طاقاتهم و توفير بيئة العمل الملائمة“</a:t>
            </a:r>
            <a:endParaRPr lang="ar-SA" sz="24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15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التوجيه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أن عملية التوجيه تكون أكثر سهولة و مرونة حيث أن بساطة التنظيم في المنشأة تخلق جواً من التعاون مما يسهل تحقيق الأهداف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و لاشك في أن تحقيق ذلك يرتبط بشخصية المدير/مالك و قدراته القيادية</a:t>
            </a:r>
            <a:endParaRPr lang="ar-SA" sz="24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التوجيه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adershi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5316544" cy="3599300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856984" cy="4968552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u="sng" dirty="0" smtClean="0">
                <a:cs typeface="Simplified Arabic" pitchFamily="2" charset="-78"/>
              </a:rPr>
              <a:t>التعريف: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”القدرة على التأثير في سلوك الآخرين و دفعهم نحو تحقيق الأهداف المرغوبة“</a:t>
            </a: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القيادة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ader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348880"/>
            <a:ext cx="3672408" cy="3672408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856984" cy="4968552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فإن القائد لابد أن يمتلك قدرات تمكنه من تنسيق العمل بنجاح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هناك العديد من المهارات التي تؤهل القائد الإداري: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الطاقة الجسمية والعقلية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الاستقرار النفسي و بعده على التوتر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المعرفة بالسلوك الإنساني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الموضوعية في مواجهة المواقف و المشاكل 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المهارة في الاتصال و القدرة على التفهم و الاستماع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القدرة الفنية (التخطيط و التنظيم و التفويض و التحليل)</a:t>
            </a: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القيادة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b="1" dirty="0" smtClean="0"/>
              <a:t>التخطيط  </a:t>
            </a:r>
            <a:r>
              <a:rPr lang="en-US" b="1" dirty="0" smtClean="0"/>
              <a:t>Planning</a:t>
            </a:r>
            <a:endParaRPr lang="ar-SA" b="1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23928" y="1772816"/>
            <a:ext cx="491723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b="1" dirty="0" smtClean="0"/>
              <a:t>الأهداف:</a:t>
            </a:r>
          </a:p>
          <a:p>
            <a:pPr lvl="1">
              <a:lnSpc>
                <a:spcPct val="150000"/>
              </a:lnSpc>
            </a:pPr>
            <a:r>
              <a:rPr lang="ar-SA" b="1" dirty="0" smtClean="0"/>
              <a:t>عملية التخطيط تمثل عنصراً اساسياً في العمل الإداري</a:t>
            </a:r>
          </a:p>
          <a:p>
            <a:pPr lvl="1">
              <a:lnSpc>
                <a:spcPct val="150000"/>
              </a:lnSpc>
            </a:pPr>
            <a:r>
              <a:rPr lang="ar-SA" b="1" dirty="0" smtClean="0"/>
              <a:t>التخطيط يتم بوضع أهداف المنشأة </a:t>
            </a:r>
          </a:p>
          <a:p>
            <a:pPr lvl="1">
              <a:lnSpc>
                <a:spcPct val="150000"/>
              </a:lnSpc>
            </a:pPr>
            <a:r>
              <a:rPr lang="ar-SA" b="1" dirty="0" smtClean="0"/>
              <a:t>حجم الإمكانيات المادية و البشرية تتحدد على ضوء هذه الأهداف</a:t>
            </a:r>
          </a:p>
          <a:p>
            <a:pPr lvl="1">
              <a:buNone/>
            </a:pPr>
            <a:endParaRPr lang="ar-SA" dirty="0"/>
          </a:p>
        </p:txBody>
      </p:sp>
      <p:pic>
        <p:nvPicPr>
          <p:cNvPr id="11" name="Picture 10" descr="sme-marketing_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2801502" cy="2846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497068" cy="46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القيادة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adership-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772737" cy="4657700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856984" cy="5040560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القيادة المتسلطة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القيادة المشاركة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القيادة التي لا تتدخل و تفوض كل شيء</a:t>
            </a: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 أنماط القيادة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_Leadership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920480" cy="3920480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856984" cy="5184576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هذا النوع من القيادة تركز السلطات في يدها حيث تهتم بالعمل و تتهذ القرارات بشكل فردي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اهتمامها بالعنصر البشري محدود جداً</a:t>
            </a: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 القيادة المتسلطة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adership-cross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3923275" cy="2942456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84976" cy="5472608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هذه القيادة تهتم بكل من العمل و الأفراد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تعطي فرصة للمرؤوسين في عملية اتخاذ القرار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لاكن تحتفظ بالقرارات الهامة لنفسها</a:t>
            </a: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 القيادة المشاركة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1052736"/>
            <a:ext cx="5400600" cy="5256584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لا يتدخل في شئون المنشأة و نادراً ما يتم تبادل المعلومات مع المرؤوسين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يفيد هذا النوع من القيادة في حالة وجود موظفين ذوي قدرات عالية جداً</a:t>
            </a: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 القيادة المتساهلة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leadershi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3337021" cy="2353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w-employ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4797644" cy="3344416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923928" y="980728"/>
            <a:ext cx="5112568" cy="5760640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المقصود بالاتصال: نقل معلومات محددة و مفهومة من شخص لآخر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لابد تجنب ضعف عملية الاتصال داخل المنشأة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المقصود: ضعف إدراك العاملين لما قصده المدير أو تفسير أو التوجيه بأسلوب مختلف عما يقصد</a:t>
            </a: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 </a:t>
            </a:r>
            <a:r>
              <a:rPr lang="ar-SA" b="1" dirty="0" smtClean="0"/>
              <a:t>الاتصال </a:t>
            </a:r>
            <a:r>
              <a:rPr lang="en-US" b="1" dirty="0" smtClean="0"/>
              <a:t>Communication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lite-communication-etiquette_id1396301_size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88840"/>
            <a:ext cx="3024336" cy="3312368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1700808"/>
            <a:ext cx="6264696" cy="4896544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None/>
            </a:pPr>
            <a:r>
              <a:rPr lang="ar-SA" sz="2400" b="1" u="sng" dirty="0" smtClean="0">
                <a:cs typeface="Simplified Arabic" pitchFamily="2" charset="-78"/>
              </a:rPr>
              <a:t>هناك أربعة مراحل أو أسس لتتم عملية الاتصال بنجاح: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الانتباه للمرسل ووقف جميع الأنشطة و التركيز على المتحدث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الفهم الصحيح للرسالة 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الموافقة... بمعنى لابد من اهتمام المدير المباشر من موافقة المرؤوس و استجابيه لما تم إرساله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التعرف... حيث لا تتوقف عملية الاتصال إلا عندما يتم التأكد من تنفيذ الرسالة</a:t>
            </a:r>
            <a:endParaRPr lang="ar-SA" sz="20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 </a:t>
            </a:r>
            <a:r>
              <a:rPr lang="ar-SA" b="1" dirty="0" smtClean="0"/>
              <a:t>الاتصال </a:t>
            </a:r>
            <a:r>
              <a:rPr lang="en-US" b="1" dirty="0" smtClean="0"/>
              <a:t>Communication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التعريف: مجموعة العوامل أو المؤثرات التى تدفع أو تجعل الشخص يبذل مجهوداً في عمله أو الامتناع عن الخطأ</a:t>
            </a:r>
          </a:p>
          <a:p>
            <a:pPr marL="571500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200000"/>
              </a:lnSpc>
            </a:pPr>
            <a:endParaRPr lang="ar-SA" sz="20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الحوافز </a:t>
            </a:r>
            <a:r>
              <a:rPr lang="en-US" b="1" dirty="0" smtClean="0"/>
              <a:t>Motivations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More-Incentives-for-BPO-Ag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501008"/>
            <a:ext cx="3734420" cy="2742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هناك نوعان من الحوافز:</a:t>
            </a:r>
          </a:p>
          <a:p>
            <a:pPr marL="571500" indent="-457200">
              <a:lnSpc>
                <a:spcPct val="20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	</a:t>
            </a:r>
            <a:endParaRPr lang="ar-SA" sz="20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200000"/>
              </a:lnSpc>
            </a:pPr>
            <a:endParaRPr lang="ar-SA" sz="20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الحوافز</a:t>
            </a:r>
            <a:r>
              <a:rPr lang="en-US" b="1" dirty="0" smtClean="0"/>
              <a:t> Motivations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1259632" y="2348880"/>
          <a:ext cx="662473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u="sng" dirty="0" smtClean="0">
                <a:cs typeface="Simplified Arabic" pitchFamily="2" charset="-78"/>
              </a:rPr>
              <a:t>حوافز معنوية:</a:t>
            </a:r>
            <a:r>
              <a:rPr lang="ar-SA" sz="2400" b="1" dirty="0" smtClean="0">
                <a:cs typeface="Simplified Arabic" pitchFamily="2" charset="-78"/>
              </a:rPr>
              <a:t>	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إيجابية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شعور العامل أنه بشر 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مشاركته بالعمل بأفكاره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علاقات طيبة في العمل</a:t>
            </a:r>
          </a:p>
          <a:p>
            <a:pPr marL="971550" lvl="1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الحوافز</a:t>
            </a:r>
            <a:r>
              <a:rPr lang="en-US" b="1" dirty="0" smtClean="0"/>
              <a:t> Motivations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ideas-sales-incentives-8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6379">
            <a:off x="539552" y="2492896"/>
            <a:ext cx="3972409" cy="2723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2241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b="1" dirty="0" smtClean="0"/>
              <a:t>أنواع الخطط من حيث المدى الزمني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sz="2800" b="1" dirty="0" smtClean="0"/>
              <a:t>خطط صغيرة الأجل</a:t>
            </a:r>
          </a:p>
          <a:p>
            <a:pPr>
              <a:lnSpc>
                <a:spcPct val="200000"/>
              </a:lnSpc>
            </a:pPr>
            <a:r>
              <a:rPr lang="ar-SA" sz="2800" b="1" dirty="0" smtClean="0"/>
              <a:t>خطط متوسطة الأجل</a:t>
            </a:r>
          </a:p>
          <a:p>
            <a:pPr>
              <a:lnSpc>
                <a:spcPct val="200000"/>
              </a:lnSpc>
            </a:pPr>
            <a:r>
              <a:rPr lang="ar-SA" sz="2800" b="1" dirty="0" smtClean="0"/>
              <a:t>خطط طويلة الأجل</a:t>
            </a:r>
          </a:p>
          <a:p>
            <a:pPr lvl="1">
              <a:lnSpc>
                <a:spcPct val="200000"/>
              </a:lnSpc>
              <a:buNone/>
            </a:pPr>
            <a:endParaRPr lang="ar-SA" sz="2400" b="1" dirty="0"/>
          </a:p>
        </p:txBody>
      </p:sp>
      <p:pic>
        <p:nvPicPr>
          <p:cNvPr id="12" name="Picture 11" descr="istock_000005845165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3956783" cy="2625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u="sng" dirty="0" smtClean="0">
                <a:cs typeface="Simplified Arabic" pitchFamily="2" charset="-78"/>
              </a:rPr>
              <a:t>حوافز مادية: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المكافأة العينية</a:t>
            </a:r>
          </a:p>
          <a:p>
            <a:pPr marL="971550" lvl="1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المكافأة المالية</a:t>
            </a:r>
          </a:p>
          <a:p>
            <a:pPr marL="971550" lvl="1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200000"/>
              </a:lnSpc>
            </a:pPr>
            <a:endParaRPr lang="ar-SA" sz="20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الحوافز</a:t>
            </a:r>
            <a:r>
              <a:rPr lang="en-US" b="1" dirty="0" smtClean="0"/>
              <a:t> Motivations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ccounting-dollar-sign-256x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438400" cy="2857500"/>
          </a:xfrm>
          <a:prstGeom prst="rect">
            <a:avLst/>
          </a:prstGeom>
        </p:spPr>
      </p:pic>
      <p:pic>
        <p:nvPicPr>
          <p:cNvPr id="12" name="Picture 11" descr="accounting-dollar-sign-256x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392915"/>
            <a:ext cx="1800200" cy="2109609"/>
          </a:xfrm>
          <a:prstGeom prst="rect">
            <a:avLst/>
          </a:prstGeom>
        </p:spPr>
      </p:pic>
      <p:pic>
        <p:nvPicPr>
          <p:cNvPr id="13" name="Picture 12" descr="accounting-dollar-sign-256x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92896"/>
            <a:ext cx="909384" cy="106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تحديد الحوافز الملائمة يعتمد على طبيعة الأشخاص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منهم يفضلون الحوافز المالية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و منهم يرغبون الحوافز المعنوية</a:t>
            </a:r>
            <a:endParaRPr lang="ar-SA" sz="18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200000"/>
              </a:lnSpc>
            </a:pPr>
            <a:endParaRPr lang="ar-SA" sz="2000" b="1" dirty="0" smtClean="0">
              <a:cs typeface="Simplified Arabic" pitchFamily="2" charset="-78"/>
            </a:endParaRPr>
          </a:p>
          <a:p>
            <a:pPr marL="1371600" lvl="2" indent="-457200">
              <a:lnSpc>
                <a:spcPct val="200000"/>
              </a:lnSpc>
              <a:buNone/>
            </a:pPr>
            <a:endParaRPr lang="ar-SA" sz="16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الحوافز</a:t>
            </a:r>
            <a:r>
              <a:rPr lang="en-US" b="1" dirty="0" smtClean="0"/>
              <a:t> Motivations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siness_teamwork_-_puzzle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619672" y="3369122"/>
            <a:ext cx="5976664" cy="3488878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56984" cy="4752528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إن عملية الرقابة مرتبطة ارتباط وثيق بعملية التخطيط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تقع مسئولية الرقابة على المدير أو رئيس العمل</a:t>
            </a:r>
          </a:p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عملية الرقابة عملية مستمرة (عند التخطيط, أثناء و بعد التنتفيذ)</a:t>
            </a:r>
          </a:p>
          <a:p>
            <a:pPr marL="571500" indent="-457200">
              <a:lnSpc>
                <a:spcPct val="20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  <a:p>
            <a:pPr marL="971550" lvl="1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  <a:p>
            <a:pPr marL="571500" indent="-457200">
              <a:lnSpc>
                <a:spcPct val="200000"/>
              </a:lnSpc>
              <a:buNone/>
            </a:pPr>
            <a:endParaRPr lang="ar-SA" sz="20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المراقبة </a:t>
            </a:r>
            <a:r>
              <a:rPr lang="en-US" b="1" dirty="0" smtClean="0"/>
              <a:t>Control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ganiz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176464" cy="3810000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784976" cy="4824536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400" b="1" dirty="0" smtClean="0">
                <a:cs typeface="Simplified Arabic" pitchFamily="2" charset="-78"/>
              </a:rPr>
              <a:t>من أكثر أدوات و أساليب الرقابة التالية: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الميزانيات التقديرية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البيانات الإحصائية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التقارير و التحاليل الخاصة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المراجعة الداخلية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تحليل نقطة التعادل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الملاخظة الشخصية</a:t>
            </a:r>
          </a:p>
          <a:p>
            <a:pPr marL="571500" indent="-457200">
              <a:lnSpc>
                <a:spcPct val="200000"/>
              </a:lnSpc>
              <a:buNone/>
            </a:pPr>
            <a:endParaRPr lang="ar-SA" sz="18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008112"/>
          </a:xfrm>
        </p:spPr>
        <p:txBody>
          <a:bodyPr/>
          <a:lstStyle/>
          <a:p>
            <a:pPr marL="742950" lvl="2" indent="-742950"/>
            <a:r>
              <a:rPr lang="ar-SA" b="1" dirty="0" smtClean="0">
                <a:cs typeface="Simplified Arabic" pitchFamily="2" charset="-78"/>
              </a:rPr>
              <a:t>المراقبة </a:t>
            </a:r>
            <a:r>
              <a:rPr lang="en-US" b="1" dirty="0" smtClean="0"/>
              <a:t>Control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4896544" cy="4680520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و هي الخطط التي يتم تنفيذها خلال فترة زمنية أقل من 3 سنوات</a:t>
            </a:r>
          </a:p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كلما قصرت الفترة الزمنية كلما يسهل عمل التنبؤ و تحقيق دقة أكبر في أحداث المستقبل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خطط صغيرة الأجل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fotolia_14656185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060848"/>
            <a:ext cx="3304530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هي الخطط التي تغطي في فترة زمنية تتراوح بين 3-5 سنوات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خطط متوسطة الأجل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businesspl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140968"/>
            <a:ext cx="2127331" cy="29546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lendar_clip_art-7552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2449601" cy="2848909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 algn="ctr">
              <a:lnSpc>
                <a:spcPct val="150000"/>
              </a:lnSpc>
              <a:buNone/>
            </a:pPr>
            <a:r>
              <a:rPr lang="ar-SA" b="1" dirty="0" smtClean="0">
                <a:cs typeface="Simplified Arabic" pitchFamily="2" charset="-78"/>
              </a:rPr>
              <a:t>هي الخطط التي تغطي في فترة زمنية تتراوح بين 5-10 سنوات أو أكثر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خطط طويلة الأجل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calendar_clip_art-7552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30525" y="3645025"/>
            <a:ext cx="2043202" cy="2376263"/>
          </a:xfrm>
          <a:prstGeom prst="rect">
            <a:avLst/>
          </a:prstGeom>
        </p:spPr>
      </p:pic>
      <p:pic>
        <p:nvPicPr>
          <p:cNvPr id="12" name="Picture 11" descr="calendar_clip_art-7552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789040"/>
            <a:ext cx="933357" cy="10855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C973626CBEE44B718E66BB1636377" ma:contentTypeVersion="0" ma:contentTypeDescription="Create a new document." ma:contentTypeScope="" ma:versionID="56f2ceaadbc22f129839ef05ce48ec4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96A9B-0283-4169-BC17-1E46E6B898A6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CEDD80-5448-4C1E-B6CE-7D9013EA8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C23EF9F-345A-4E10-860C-E84974398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2694</TotalTime>
  <Words>1778</Words>
  <Application>Microsoft Office PowerPoint</Application>
  <PresentationFormat>عرض على الشاشة (3:4)‏</PresentationFormat>
  <Paragraphs>336</Paragraphs>
  <Slides>63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4" baseType="lpstr">
      <vt:lpstr>Diseño predeterminado</vt:lpstr>
      <vt:lpstr>إدارة المنشآت الصغيرة د. وفاء المبيريك  </vt:lpstr>
      <vt:lpstr>المحتويات</vt:lpstr>
      <vt:lpstr>التخطيط  Planning</vt:lpstr>
      <vt:lpstr>التخطيط  Planning</vt:lpstr>
      <vt:lpstr>التخطيط  Planning</vt:lpstr>
      <vt:lpstr>أنواع الخطط من حيث المدى الزمني</vt:lpstr>
      <vt:lpstr>خطط صغيرة الأجل</vt:lpstr>
      <vt:lpstr>خطط متوسطة الأجل</vt:lpstr>
      <vt:lpstr>خطط طويلة الأجل</vt:lpstr>
      <vt:lpstr>خطوات التخطيط</vt:lpstr>
      <vt:lpstr>1. التعرف باستمرار على الفرص</vt:lpstr>
      <vt:lpstr>1. التعرف باستمرار على الفرص</vt:lpstr>
      <vt:lpstr>2. وضع الأهداف</vt:lpstr>
      <vt:lpstr>2. وضع الأهداف</vt:lpstr>
      <vt:lpstr>2. وضع الأهداف</vt:lpstr>
      <vt:lpstr>2. وضع الأهداف</vt:lpstr>
      <vt:lpstr>2. وضع الأهداف</vt:lpstr>
      <vt:lpstr>2. وضع الأهداف</vt:lpstr>
      <vt:lpstr>2. وضع الأهداف</vt:lpstr>
      <vt:lpstr>2. وضع الأهداف</vt:lpstr>
      <vt:lpstr>3. تقييم أثر الظروف المحيطة بالمنشأة</vt:lpstr>
      <vt:lpstr>4. تقييم الإمكانات الداخلية للمشروع</vt:lpstr>
      <vt:lpstr>5. اختيار و تقييم البدائل (الخطة البديلة)</vt:lpstr>
      <vt:lpstr>6. اختيار البديل المناسب</vt:lpstr>
      <vt:lpstr>7. صياغة الخطط اللازمة</vt:lpstr>
      <vt:lpstr>7. صياغة الخطط اللازمة</vt:lpstr>
      <vt:lpstr>التنظيم  Organization</vt:lpstr>
      <vt:lpstr>التنظيم  Organization</vt:lpstr>
      <vt:lpstr>التنظيم  Organization</vt:lpstr>
      <vt:lpstr>التنظيم  Organization</vt:lpstr>
      <vt:lpstr>التنظيم  Organization</vt:lpstr>
      <vt:lpstr>التنظيم  Organization</vt:lpstr>
      <vt:lpstr>أولاً: تحديد و تعريف الوظائف و المهام المطلوبة</vt:lpstr>
      <vt:lpstr>ثانياً: تقسيم أعمال و أنشطة المنشأة</vt:lpstr>
      <vt:lpstr>التقسيم الوظيفي</vt:lpstr>
      <vt:lpstr>التقسيم الوظيفي</vt:lpstr>
      <vt:lpstr>التقسيم على أساس الإنتاج</vt:lpstr>
      <vt:lpstr>التقسيم على أساس الإنتاج</vt:lpstr>
      <vt:lpstr>الشريحة 39</vt:lpstr>
      <vt:lpstr>ثالثاً: تحديد نطاق الإشراف</vt:lpstr>
      <vt:lpstr>ثالثاً: تحديد نطاق الإشراف</vt:lpstr>
      <vt:lpstr>رابعاً: تفويض السلطة</vt:lpstr>
      <vt:lpstr>رابعاً: تفويض السلطة</vt:lpstr>
      <vt:lpstr>رابعاً: تفويض السلطة</vt:lpstr>
      <vt:lpstr>التوجيه</vt:lpstr>
      <vt:lpstr>التوجيه</vt:lpstr>
      <vt:lpstr>التوجيه</vt:lpstr>
      <vt:lpstr>القيادة</vt:lpstr>
      <vt:lpstr>القيادة</vt:lpstr>
      <vt:lpstr>القيادة</vt:lpstr>
      <vt:lpstr> أنماط القيادة</vt:lpstr>
      <vt:lpstr> القيادة المتسلطة</vt:lpstr>
      <vt:lpstr> القيادة المشاركة</vt:lpstr>
      <vt:lpstr> القيادة المتساهلة</vt:lpstr>
      <vt:lpstr> الاتصال Communication</vt:lpstr>
      <vt:lpstr> الاتصال Communication</vt:lpstr>
      <vt:lpstr>الحوافز Motivations</vt:lpstr>
      <vt:lpstr>الحوافز Motivations</vt:lpstr>
      <vt:lpstr>الحوافز Motivations</vt:lpstr>
      <vt:lpstr>الحوافز Motivations</vt:lpstr>
      <vt:lpstr>الحوافز Motivations</vt:lpstr>
      <vt:lpstr>المراقبة Control</vt:lpstr>
      <vt:lpstr>المراقبة Control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سلوك المستهلك</dc:title>
  <dc:creator>family</dc:creator>
  <cp:lastModifiedBy>User</cp:lastModifiedBy>
  <cp:revision>654</cp:revision>
  <dcterms:created xsi:type="dcterms:W3CDTF">2006-09-18T09:45:53Z</dcterms:created>
  <dcterms:modified xsi:type="dcterms:W3CDTF">2011-04-29T09:41:15Z</dcterms:modified>
</cp:coreProperties>
</file>